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274" r:id="rId2"/>
    <p:sldId id="2273" r:id="rId3"/>
    <p:sldId id="300" r:id="rId4"/>
    <p:sldId id="227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B24"/>
    <a:srgbClr val="ED1C24"/>
    <a:srgbClr val="E5011C"/>
    <a:srgbClr val="245BA7"/>
    <a:srgbClr val="EB1C23"/>
    <a:srgbClr val="F37D80"/>
    <a:srgbClr val="F0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71231-78FC-4A2A-99BB-D73DCF3F7D00}" v="241" dt="2024-06-20T11:13:08.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7" autoAdjust="0"/>
    <p:restoredTop sz="92577" autoAdjust="0"/>
  </p:normalViewPr>
  <p:slideViewPr>
    <p:cSldViewPr snapToGrid="0">
      <p:cViewPr varScale="1">
        <p:scale>
          <a:sx n="77" d="100"/>
          <a:sy n="77" d="100"/>
        </p:scale>
        <p:origin x="163" y="86"/>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ie Clark" userId="5ab98718-224f-4bce-83ef-bf75917c7207" providerId="ADAL" clId="{15B71231-78FC-4A2A-99BB-D73DCF3F7D00}"/>
    <pc:docChg chg="undo custSel addSld delSld modSld sldOrd delMainMaster">
      <pc:chgData name="Aimie Clark" userId="5ab98718-224f-4bce-83ef-bf75917c7207" providerId="ADAL" clId="{15B71231-78FC-4A2A-99BB-D73DCF3F7D00}" dt="2024-06-20T11:14:06.424" v="3441" actId="1076"/>
      <pc:docMkLst>
        <pc:docMk/>
      </pc:docMkLst>
      <pc:sldChg chg="del">
        <pc:chgData name="Aimie Clark" userId="5ab98718-224f-4bce-83ef-bf75917c7207" providerId="ADAL" clId="{15B71231-78FC-4A2A-99BB-D73DCF3F7D00}" dt="2024-06-14T00:09:09.392" v="2793" actId="47"/>
        <pc:sldMkLst>
          <pc:docMk/>
          <pc:sldMk cId="767202567" sldId="257"/>
        </pc:sldMkLst>
      </pc:sldChg>
      <pc:sldChg chg="del">
        <pc:chgData name="Aimie Clark" userId="5ab98718-224f-4bce-83ef-bf75917c7207" providerId="ADAL" clId="{15B71231-78FC-4A2A-99BB-D73DCF3F7D00}" dt="2024-06-14T00:23:27.396" v="2898" actId="47"/>
        <pc:sldMkLst>
          <pc:docMk/>
          <pc:sldMk cId="1239499105" sldId="263"/>
        </pc:sldMkLst>
      </pc:sldChg>
      <pc:sldChg chg="del">
        <pc:chgData name="Aimie Clark" userId="5ab98718-224f-4bce-83ef-bf75917c7207" providerId="ADAL" clId="{15B71231-78FC-4A2A-99BB-D73DCF3F7D00}" dt="2024-06-14T00:29:19.294" v="2960" actId="47"/>
        <pc:sldMkLst>
          <pc:docMk/>
          <pc:sldMk cId="564206958" sldId="267"/>
        </pc:sldMkLst>
      </pc:sldChg>
      <pc:sldChg chg="addSp delSp modSp del mod">
        <pc:chgData name="Aimie Clark" userId="5ab98718-224f-4bce-83ef-bf75917c7207" providerId="ADAL" clId="{15B71231-78FC-4A2A-99BB-D73DCF3F7D00}" dt="2024-06-14T00:01:31.494" v="2756" actId="47"/>
        <pc:sldMkLst>
          <pc:docMk/>
          <pc:sldMk cId="4266456475" sldId="272"/>
        </pc:sldMkLst>
        <pc:spChg chg="mod">
          <ac:chgData name="Aimie Clark" userId="5ab98718-224f-4bce-83ef-bf75917c7207" providerId="ADAL" clId="{15B71231-78FC-4A2A-99BB-D73DCF3F7D00}" dt="2024-06-05T16:50:05.861" v="560" actId="20577"/>
          <ac:spMkLst>
            <pc:docMk/>
            <pc:sldMk cId="4266456475" sldId="272"/>
            <ac:spMk id="2" creationId="{170B8BF5-0D98-493C-AFEF-0051F7EAF72F}"/>
          </ac:spMkLst>
        </pc:spChg>
        <pc:spChg chg="del">
          <ac:chgData name="Aimie Clark" userId="5ab98718-224f-4bce-83ef-bf75917c7207" providerId="ADAL" clId="{15B71231-78FC-4A2A-99BB-D73DCF3F7D00}" dt="2024-06-05T16:45:55.432" v="192" actId="478"/>
          <ac:spMkLst>
            <pc:docMk/>
            <pc:sldMk cId="4266456475" sldId="272"/>
            <ac:spMk id="3" creationId="{9523E19C-62AB-4EFA-B78B-BAF7F08F0B74}"/>
          </ac:spMkLst>
        </pc:spChg>
        <pc:spChg chg="add del mod">
          <ac:chgData name="Aimie Clark" userId="5ab98718-224f-4bce-83ef-bf75917c7207" providerId="ADAL" clId="{15B71231-78FC-4A2A-99BB-D73DCF3F7D00}" dt="2024-06-05T16:45:59.465" v="193" actId="478"/>
          <ac:spMkLst>
            <pc:docMk/>
            <pc:sldMk cId="4266456475" sldId="272"/>
            <ac:spMk id="5" creationId="{7E662855-0D46-5859-40B5-89E1B078673D}"/>
          </ac:spMkLst>
        </pc:spChg>
        <pc:spChg chg="add mod">
          <ac:chgData name="Aimie Clark" userId="5ab98718-224f-4bce-83ef-bf75917c7207" providerId="ADAL" clId="{15B71231-78FC-4A2A-99BB-D73DCF3F7D00}" dt="2024-06-05T16:48:30.441" v="526" actId="20577"/>
          <ac:spMkLst>
            <pc:docMk/>
            <pc:sldMk cId="4266456475" sldId="272"/>
            <ac:spMk id="6" creationId="{D9CDEE38-9E11-F270-3475-0E749433467C}"/>
          </ac:spMkLst>
        </pc:spChg>
        <pc:picChg chg="del">
          <ac:chgData name="Aimie Clark" userId="5ab98718-224f-4bce-83ef-bf75917c7207" providerId="ADAL" clId="{15B71231-78FC-4A2A-99BB-D73DCF3F7D00}" dt="2024-06-05T16:46:20.491" v="208" actId="478"/>
          <ac:picMkLst>
            <pc:docMk/>
            <pc:sldMk cId="4266456475" sldId="272"/>
            <ac:picMk id="8" creationId="{919CE8F3-A2A7-45C6-8726-9A37B9677C48}"/>
          </ac:picMkLst>
        </pc:picChg>
      </pc:sldChg>
      <pc:sldChg chg="del">
        <pc:chgData name="Aimie Clark" userId="5ab98718-224f-4bce-83ef-bf75917c7207" providerId="ADAL" clId="{15B71231-78FC-4A2A-99BB-D73DCF3F7D00}" dt="2024-06-05T16:45:08.487" v="186" actId="47"/>
        <pc:sldMkLst>
          <pc:docMk/>
          <pc:sldMk cId="4169165401" sldId="278"/>
        </pc:sldMkLst>
      </pc:sldChg>
      <pc:sldChg chg="addSp delSp modSp mod modAnim">
        <pc:chgData name="Aimie Clark" userId="5ab98718-224f-4bce-83ef-bf75917c7207" providerId="ADAL" clId="{15B71231-78FC-4A2A-99BB-D73DCF3F7D00}" dt="2024-06-14T00:29:11.120" v="2958" actId="1076"/>
        <pc:sldMkLst>
          <pc:docMk/>
          <pc:sldMk cId="1891872623" sldId="300"/>
        </pc:sldMkLst>
        <pc:spChg chg="mod">
          <ac:chgData name="Aimie Clark" userId="5ab98718-224f-4bce-83ef-bf75917c7207" providerId="ADAL" clId="{15B71231-78FC-4A2A-99BB-D73DCF3F7D00}" dt="2024-06-05T18:31:41.628" v="1601" actId="20577"/>
          <ac:spMkLst>
            <pc:docMk/>
            <pc:sldMk cId="1891872623" sldId="300"/>
            <ac:spMk id="4" creationId="{37D5FEB0-CF12-CB1F-8278-DAA9CC46F0CB}"/>
          </ac:spMkLst>
        </pc:spChg>
        <pc:spChg chg="add mod">
          <ac:chgData name="Aimie Clark" userId="5ab98718-224f-4bce-83ef-bf75917c7207" providerId="ADAL" clId="{15B71231-78FC-4A2A-99BB-D73DCF3F7D00}" dt="2024-06-14T00:28:39.949" v="2955" actId="1076"/>
          <ac:spMkLst>
            <pc:docMk/>
            <pc:sldMk cId="1891872623" sldId="300"/>
            <ac:spMk id="10" creationId="{04DB7C9F-785B-E2E4-671F-8D6088B6C01A}"/>
          </ac:spMkLst>
        </pc:spChg>
        <pc:spChg chg="add del mod">
          <ac:chgData name="Aimie Clark" userId="5ab98718-224f-4bce-83ef-bf75917c7207" providerId="ADAL" clId="{15B71231-78FC-4A2A-99BB-D73DCF3F7D00}" dt="2024-06-14T00:28:03.656" v="2950" actId="1076"/>
          <ac:spMkLst>
            <pc:docMk/>
            <pc:sldMk cId="1891872623" sldId="300"/>
            <ac:spMk id="11" creationId="{CD369131-7C5E-0051-D97F-019A30D765E7}"/>
          </ac:spMkLst>
        </pc:spChg>
        <pc:spChg chg="add mod">
          <ac:chgData name="Aimie Clark" userId="5ab98718-224f-4bce-83ef-bf75917c7207" providerId="ADAL" clId="{15B71231-78FC-4A2A-99BB-D73DCF3F7D00}" dt="2024-06-14T00:29:00.272" v="2957" actId="1076"/>
          <ac:spMkLst>
            <pc:docMk/>
            <pc:sldMk cId="1891872623" sldId="300"/>
            <ac:spMk id="12" creationId="{60025018-6E3C-B4D3-E523-FE33A45D5EFA}"/>
          </ac:spMkLst>
        </pc:spChg>
        <pc:spChg chg="del">
          <ac:chgData name="Aimie Clark" userId="5ab98718-224f-4bce-83ef-bf75917c7207" providerId="ADAL" clId="{15B71231-78FC-4A2A-99BB-D73DCF3F7D00}" dt="2024-06-05T17:39:42.286" v="1151" actId="478"/>
          <ac:spMkLst>
            <pc:docMk/>
            <pc:sldMk cId="1891872623" sldId="300"/>
            <ac:spMk id="27" creationId="{7DDB1EFF-D4BE-B1C1-5D71-DF79C6381DB6}"/>
          </ac:spMkLst>
        </pc:spChg>
        <pc:spChg chg="del">
          <ac:chgData name="Aimie Clark" userId="5ab98718-224f-4bce-83ef-bf75917c7207" providerId="ADAL" clId="{15B71231-78FC-4A2A-99BB-D73DCF3F7D00}" dt="2024-06-05T18:00:50.623" v="1215" actId="478"/>
          <ac:spMkLst>
            <pc:docMk/>
            <pc:sldMk cId="1891872623" sldId="300"/>
            <ac:spMk id="33" creationId="{D2058156-306A-B38C-2A00-802884DB5DEC}"/>
          </ac:spMkLst>
        </pc:spChg>
        <pc:spChg chg="del">
          <ac:chgData name="Aimie Clark" userId="5ab98718-224f-4bce-83ef-bf75917c7207" providerId="ADAL" clId="{15B71231-78FC-4A2A-99BB-D73DCF3F7D00}" dt="2024-06-05T17:39:33.435" v="1150" actId="478"/>
          <ac:spMkLst>
            <pc:docMk/>
            <pc:sldMk cId="1891872623" sldId="300"/>
            <ac:spMk id="1037" creationId="{5DC9813F-D142-2032-AB69-8CC4DFBA0914}"/>
          </ac:spMkLst>
        </pc:spChg>
        <pc:spChg chg="del">
          <ac:chgData name="Aimie Clark" userId="5ab98718-224f-4bce-83ef-bf75917c7207" providerId="ADAL" clId="{15B71231-78FC-4A2A-99BB-D73DCF3F7D00}" dt="2024-06-05T18:14:45.443" v="1310" actId="478"/>
          <ac:spMkLst>
            <pc:docMk/>
            <pc:sldMk cId="1891872623" sldId="300"/>
            <ac:spMk id="1038" creationId="{BAE55725-9AE5-A4DF-ADCB-4B8083191105}"/>
          </ac:spMkLst>
        </pc:spChg>
        <pc:spChg chg="del">
          <ac:chgData name="Aimie Clark" userId="5ab98718-224f-4bce-83ef-bf75917c7207" providerId="ADAL" clId="{15B71231-78FC-4A2A-99BB-D73DCF3F7D00}" dt="2024-06-05T18:14:25.005" v="1308" actId="478"/>
          <ac:spMkLst>
            <pc:docMk/>
            <pc:sldMk cId="1891872623" sldId="300"/>
            <ac:spMk id="1045" creationId="{FFCC45E0-598F-8E94-177D-C9216F42F90C}"/>
          </ac:spMkLst>
        </pc:spChg>
        <pc:spChg chg="del">
          <ac:chgData name="Aimie Clark" userId="5ab98718-224f-4bce-83ef-bf75917c7207" providerId="ADAL" clId="{15B71231-78FC-4A2A-99BB-D73DCF3F7D00}" dt="2024-06-05T18:14:25.005" v="1308" actId="478"/>
          <ac:spMkLst>
            <pc:docMk/>
            <pc:sldMk cId="1891872623" sldId="300"/>
            <ac:spMk id="1053" creationId="{DB9B7AE7-A309-7DE5-D9B0-B6DA9515F8CE}"/>
          </ac:spMkLst>
        </pc:spChg>
        <pc:spChg chg="del mod">
          <ac:chgData name="Aimie Clark" userId="5ab98718-224f-4bce-83ef-bf75917c7207" providerId="ADAL" clId="{15B71231-78FC-4A2A-99BB-D73DCF3F7D00}" dt="2024-06-05T18:14:25.005" v="1308" actId="478"/>
          <ac:spMkLst>
            <pc:docMk/>
            <pc:sldMk cId="1891872623" sldId="300"/>
            <ac:spMk id="1054" creationId="{9D0040D8-C224-2799-55F4-5A7B351256D1}"/>
          </ac:spMkLst>
        </pc:spChg>
        <pc:spChg chg="add del mod">
          <ac:chgData name="Aimie Clark" userId="5ab98718-224f-4bce-83ef-bf75917c7207" providerId="ADAL" clId="{15B71231-78FC-4A2A-99BB-D73DCF3F7D00}" dt="2024-06-05T17:53:02.073" v="1152" actId="478"/>
          <ac:spMkLst>
            <pc:docMk/>
            <pc:sldMk cId="1891872623" sldId="300"/>
            <ac:spMk id="1058" creationId="{35140D97-66EB-FCE7-8716-156EA84FEE8D}"/>
          </ac:spMkLst>
        </pc:spChg>
        <pc:spChg chg="add mod">
          <ac:chgData name="Aimie Clark" userId="5ab98718-224f-4bce-83ef-bf75917c7207" providerId="ADAL" clId="{15B71231-78FC-4A2A-99BB-D73DCF3F7D00}" dt="2024-06-14T00:26:52.701" v="2938" actId="14100"/>
          <ac:spMkLst>
            <pc:docMk/>
            <pc:sldMk cId="1891872623" sldId="300"/>
            <ac:spMk id="1059" creationId="{7CD4D126-E293-676F-0CE0-364DB8BCF15B}"/>
          </ac:spMkLst>
        </pc:spChg>
        <pc:spChg chg="add del mod">
          <ac:chgData name="Aimie Clark" userId="5ab98718-224f-4bce-83ef-bf75917c7207" providerId="ADAL" clId="{15B71231-78FC-4A2A-99BB-D73DCF3F7D00}" dt="2024-06-05T18:24:18.230" v="1497" actId="478"/>
          <ac:spMkLst>
            <pc:docMk/>
            <pc:sldMk cId="1891872623" sldId="300"/>
            <ac:spMk id="1066" creationId="{401D34DD-1078-7826-F20B-17A5EA83E6A4}"/>
          </ac:spMkLst>
        </pc:spChg>
        <pc:spChg chg="add del mod">
          <ac:chgData name="Aimie Clark" userId="5ab98718-224f-4bce-83ef-bf75917c7207" providerId="ADAL" clId="{15B71231-78FC-4A2A-99BB-D73DCF3F7D00}" dt="2024-06-05T18:24:25.302" v="1498" actId="478"/>
          <ac:spMkLst>
            <pc:docMk/>
            <pc:sldMk cId="1891872623" sldId="300"/>
            <ac:spMk id="1068" creationId="{EBE285D3-F580-A2F3-04D8-59E4538EF8B0}"/>
          </ac:spMkLst>
        </pc:spChg>
        <pc:grpChg chg="del">
          <ac:chgData name="Aimie Clark" userId="5ab98718-224f-4bce-83ef-bf75917c7207" providerId="ADAL" clId="{15B71231-78FC-4A2A-99BB-D73DCF3F7D00}" dt="2024-06-05T18:14:53.151" v="1311" actId="478"/>
          <ac:grpSpMkLst>
            <pc:docMk/>
            <pc:sldMk cId="1891872623" sldId="300"/>
            <ac:grpSpMk id="2" creationId="{140BCB25-AF68-4D94-5F31-F7173F97681C}"/>
          </ac:grpSpMkLst>
        </pc:grpChg>
        <pc:grpChg chg="del">
          <ac:chgData name="Aimie Clark" userId="5ab98718-224f-4bce-83ef-bf75917c7207" providerId="ADAL" clId="{15B71231-78FC-4A2A-99BB-D73DCF3F7D00}" dt="2024-06-05T17:39:28.819" v="1149" actId="478"/>
          <ac:grpSpMkLst>
            <pc:docMk/>
            <pc:sldMk cId="1891872623" sldId="300"/>
            <ac:grpSpMk id="34" creationId="{79705D14-094B-D8EF-35B6-705D3FE5191C}"/>
          </ac:grpSpMkLst>
        </pc:grpChg>
        <pc:grpChg chg="del">
          <ac:chgData name="Aimie Clark" userId="5ab98718-224f-4bce-83ef-bf75917c7207" providerId="ADAL" clId="{15B71231-78FC-4A2A-99BB-D73DCF3F7D00}" dt="2024-06-05T18:14:41.316" v="1309" actId="478"/>
          <ac:grpSpMkLst>
            <pc:docMk/>
            <pc:sldMk cId="1891872623" sldId="300"/>
            <ac:grpSpMk id="1046" creationId="{44D5250C-4000-3790-7BFA-E4193A667391}"/>
          </ac:grpSpMkLst>
        </pc:grpChg>
        <pc:grpChg chg="del">
          <ac:chgData name="Aimie Clark" userId="5ab98718-224f-4bce-83ef-bf75917c7207" providerId="ADAL" clId="{15B71231-78FC-4A2A-99BB-D73DCF3F7D00}" dt="2024-06-05T18:01:42.819" v="1224" actId="478"/>
          <ac:grpSpMkLst>
            <pc:docMk/>
            <pc:sldMk cId="1891872623" sldId="300"/>
            <ac:grpSpMk id="1056" creationId="{5DAD7859-6FB4-1CBB-E244-AFA6A89512E8}"/>
          </ac:grpSpMkLst>
        </pc:grpChg>
        <pc:picChg chg="add mod">
          <ac:chgData name="Aimie Clark" userId="5ab98718-224f-4bce-83ef-bf75917c7207" providerId="ADAL" clId="{15B71231-78FC-4A2A-99BB-D73DCF3F7D00}" dt="2024-06-14T00:27:33.696" v="2944" actId="1076"/>
          <ac:picMkLst>
            <pc:docMk/>
            <pc:sldMk cId="1891872623" sldId="300"/>
            <ac:picMk id="2" creationId="{9A24544A-FB3A-7174-091E-8CE2668A3722}"/>
          </ac:picMkLst>
        </pc:picChg>
        <pc:picChg chg="add mod">
          <ac:chgData name="Aimie Clark" userId="5ab98718-224f-4bce-83ef-bf75917c7207" providerId="ADAL" clId="{15B71231-78FC-4A2A-99BB-D73DCF3F7D00}" dt="2024-06-14T00:27:33.696" v="2944" actId="1076"/>
          <ac:picMkLst>
            <pc:docMk/>
            <pc:sldMk cId="1891872623" sldId="300"/>
            <ac:picMk id="3" creationId="{368D7683-FB2E-38FA-BB0A-4679090DB377}"/>
          </ac:picMkLst>
        </pc:picChg>
        <pc:picChg chg="add mod">
          <ac:chgData name="Aimie Clark" userId="5ab98718-224f-4bce-83ef-bf75917c7207" providerId="ADAL" clId="{15B71231-78FC-4A2A-99BB-D73DCF3F7D00}" dt="2024-06-14T00:27:08.030" v="2941" actId="1076"/>
          <ac:picMkLst>
            <pc:docMk/>
            <pc:sldMk cId="1891872623" sldId="300"/>
            <ac:picMk id="9" creationId="{3080C576-4F7E-0D4C-A9C3-16F3E8CFD890}"/>
          </ac:picMkLst>
        </pc:picChg>
        <pc:picChg chg="del">
          <ac:chgData name="Aimie Clark" userId="5ab98718-224f-4bce-83ef-bf75917c7207" providerId="ADAL" clId="{15B71231-78FC-4A2A-99BB-D73DCF3F7D00}" dt="2024-06-05T18:14:41.316" v="1309" actId="478"/>
          <ac:picMkLst>
            <pc:docMk/>
            <pc:sldMk cId="1891872623" sldId="300"/>
            <ac:picMk id="1055" creationId="{BBA5F88A-92A9-64ED-5572-9D2E9874C0F5}"/>
          </ac:picMkLst>
        </pc:picChg>
        <pc:picChg chg="add del mod">
          <ac:chgData name="Aimie Clark" userId="5ab98718-224f-4bce-83ef-bf75917c7207" providerId="ADAL" clId="{15B71231-78FC-4A2A-99BB-D73DCF3F7D00}" dt="2024-06-14T00:21:41.565" v="2889" actId="478"/>
          <ac:picMkLst>
            <pc:docMk/>
            <pc:sldMk cId="1891872623" sldId="300"/>
            <ac:picMk id="1060" creationId="{466AA94C-3B9D-CD9E-4477-3E90B88DCF8F}"/>
          </ac:picMkLst>
        </pc:picChg>
        <pc:picChg chg="add del mod">
          <ac:chgData name="Aimie Clark" userId="5ab98718-224f-4bce-83ef-bf75917c7207" providerId="ADAL" clId="{15B71231-78FC-4A2A-99BB-D73DCF3F7D00}" dt="2024-06-14T00:21:44.460" v="2890" actId="478"/>
          <ac:picMkLst>
            <pc:docMk/>
            <pc:sldMk cId="1891872623" sldId="300"/>
            <ac:picMk id="1061" creationId="{4328179E-B6A9-993A-04A9-6E84C19165B9}"/>
          </ac:picMkLst>
        </pc:picChg>
        <pc:picChg chg="add del mod">
          <ac:chgData name="Aimie Clark" userId="5ab98718-224f-4bce-83ef-bf75917c7207" providerId="ADAL" clId="{15B71231-78FC-4A2A-99BB-D73DCF3F7D00}" dt="2024-06-14T00:21:41.565" v="2889" actId="478"/>
          <ac:picMkLst>
            <pc:docMk/>
            <pc:sldMk cId="1891872623" sldId="300"/>
            <ac:picMk id="1062" creationId="{0926F1E5-C7F2-5E0E-8CC4-11C9B671C81C}"/>
          </ac:picMkLst>
        </pc:picChg>
        <pc:picChg chg="add del mod">
          <ac:chgData name="Aimie Clark" userId="5ab98718-224f-4bce-83ef-bf75917c7207" providerId="ADAL" clId="{15B71231-78FC-4A2A-99BB-D73DCF3F7D00}" dt="2024-06-14T00:21:41.565" v="2889" actId="478"/>
          <ac:picMkLst>
            <pc:docMk/>
            <pc:sldMk cId="1891872623" sldId="300"/>
            <ac:picMk id="1063" creationId="{EBC2BAEE-0F33-BD7F-842E-566FE215B45C}"/>
          </ac:picMkLst>
        </pc:picChg>
        <pc:picChg chg="add del mod">
          <ac:chgData name="Aimie Clark" userId="5ab98718-224f-4bce-83ef-bf75917c7207" providerId="ADAL" clId="{15B71231-78FC-4A2A-99BB-D73DCF3F7D00}" dt="2024-06-14T00:21:41.565" v="2889" actId="478"/>
          <ac:picMkLst>
            <pc:docMk/>
            <pc:sldMk cId="1891872623" sldId="300"/>
            <ac:picMk id="1064" creationId="{B5651BCB-B882-6076-31D1-1AC71B1DA87A}"/>
          </ac:picMkLst>
        </pc:picChg>
        <pc:picChg chg="add del mod">
          <ac:chgData name="Aimie Clark" userId="5ab98718-224f-4bce-83ef-bf75917c7207" providerId="ADAL" clId="{15B71231-78FC-4A2A-99BB-D73DCF3F7D00}" dt="2024-06-14T00:21:41.565" v="2889" actId="478"/>
          <ac:picMkLst>
            <pc:docMk/>
            <pc:sldMk cId="1891872623" sldId="300"/>
            <ac:picMk id="1065" creationId="{724EBA8D-C839-1EF4-D55D-426DAE0955B7}"/>
          </ac:picMkLst>
        </pc:picChg>
        <pc:picChg chg="add mod ord">
          <ac:chgData name="Aimie Clark" userId="5ab98718-224f-4bce-83ef-bf75917c7207" providerId="ADAL" clId="{15B71231-78FC-4A2A-99BB-D73DCF3F7D00}" dt="2024-06-14T00:29:11.120" v="2958" actId="1076"/>
          <ac:picMkLst>
            <pc:docMk/>
            <pc:sldMk cId="1891872623" sldId="300"/>
            <ac:picMk id="1069" creationId="{1FA0AFFC-4708-E1F1-C9D7-90B6E9B03F89}"/>
          </ac:picMkLst>
        </pc:picChg>
      </pc:sldChg>
      <pc:sldChg chg="del">
        <pc:chgData name="Aimie Clark" userId="5ab98718-224f-4bce-83ef-bf75917c7207" providerId="ADAL" clId="{15B71231-78FC-4A2A-99BB-D73DCF3F7D00}" dt="2024-06-05T16:45:18.376" v="190" actId="47"/>
        <pc:sldMkLst>
          <pc:docMk/>
          <pc:sldMk cId="1533425227" sldId="2244"/>
        </pc:sldMkLst>
      </pc:sldChg>
      <pc:sldChg chg="del">
        <pc:chgData name="Aimie Clark" userId="5ab98718-224f-4bce-83ef-bf75917c7207" providerId="ADAL" clId="{15B71231-78FC-4A2A-99BB-D73DCF3F7D00}" dt="2024-06-05T16:45:19.685" v="191" actId="47"/>
        <pc:sldMkLst>
          <pc:docMk/>
          <pc:sldMk cId="112241351" sldId="2245"/>
        </pc:sldMkLst>
      </pc:sldChg>
      <pc:sldChg chg="del">
        <pc:chgData name="Aimie Clark" userId="5ab98718-224f-4bce-83ef-bf75917c7207" providerId="ADAL" clId="{15B71231-78FC-4A2A-99BB-D73DCF3F7D00}" dt="2024-06-05T16:45:16.932" v="189" actId="47"/>
        <pc:sldMkLst>
          <pc:docMk/>
          <pc:sldMk cId="1626867778" sldId="2246"/>
        </pc:sldMkLst>
      </pc:sldChg>
      <pc:sldChg chg="del">
        <pc:chgData name="Aimie Clark" userId="5ab98718-224f-4bce-83ef-bf75917c7207" providerId="ADAL" clId="{15B71231-78FC-4A2A-99BB-D73DCF3F7D00}" dt="2024-06-05T16:45:15.220" v="188" actId="47"/>
        <pc:sldMkLst>
          <pc:docMk/>
          <pc:sldMk cId="3612901132" sldId="2247"/>
        </pc:sldMkLst>
      </pc:sldChg>
      <pc:sldChg chg="del">
        <pc:chgData name="Aimie Clark" userId="5ab98718-224f-4bce-83ef-bf75917c7207" providerId="ADAL" clId="{15B71231-78FC-4A2A-99BB-D73DCF3F7D00}" dt="2024-06-14T00:01:32.245" v="2757" actId="47"/>
        <pc:sldMkLst>
          <pc:docMk/>
          <pc:sldMk cId="3128516741" sldId="2248"/>
        </pc:sldMkLst>
      </pc:sldChg>
      <pc:sldChg chg="modSp del mod">
        <pc:chgData name="Aimie Clark" userId="5ab98718-224f-4bce-83ef-bf75917c7207" providerId="ADAL" clId="{15B71231-78FC-4A2A-99BB-D73DCF3F7D00}" dt="2024-06-13T23:51:12.997" v="2749" actId="47"/>
        <pc:sldMkLst>
          <pc:docMk/>
          <pc:sldMk cId="2028195009" sldId="2249"/>
        </pc:sldMkLst>
        <pc:spChg chg="mod">
          <ac:chgData name="Aimie Clark" userId="5ab98718-224f-4bce-83ef-bf75917c7207" providerId="ADAL" clId="{15B71231-78FC-4A2A-99BB-D73DCF3F7D00}" dt="2024-06-05T17:26:43.372" v="1047" actId="20577"/>
          <ac:spMkLst>
            <pc:docMk/>
            <pc:sldMk cId="2028195009" sldId="2249"/>
            <ac:spMk id="3" creationId="{9523E19C-62AB-4EFA-B78B-BAF7F08F0B74}"/>
          </ac:spMkLst>
        </pc:spChg>
      </pc:sldChg>
      <pc:sldChg chg="del">
        <pc:chgData name="Aimie Clark" userId="5ab98718-224f-4bce-83ef-bf75917c7207" providerId="ADAL" clId="{15B71231-78FC-4A2A-99BB-D73DCF3F7D00}" dt="2024-06-14T00:01:33.853" v="2760" actId="47"/>
        <pc:sldMkLst>
          <pc:docMk/>
          <pc:sldMk cId="2675393105" sldId="2251"/>
        </pc:sldMkLst>
      </pc:sldChg>
      <pc:sldChg chg="del">
        <pc:chgData name="Aimie Clark" userId="5ab98718-224f-4bce-83ef-bf75917c7207" providerId="ADAL" clId="{15B71231-78FC-4A2A-99BB-D73DCF3F7D00}" dt="2024-06-05T18:27:13.825" v="1514" actId="47"/>
        <pc:sldMkLst>
          <pc:docMk/>
          <pc:sldMk cId="2988066567" sldId="2252"/>
        </pc:sldMkLst>
      </pc:sldChg>
      <pc:sldChg chg="del ord">
        <pc:chgData name="Aimie Clark" userId="5ab98718-224f-4bce-83ef-bf75917c7207" providerId="ADAL" clId="{15B71231-78FC-4A2A-99BB-D73DCF3F7D00}" dt="2024-06-14T00:01:34.457" v="2761" actId="47"/>
        <pc:sldMkLst>
          <pc:docMk/>
          <pc:sldMk cId="1549101013" sldId="2253"/>
        </pc:sldMkLst>
      </pc:sldChg>
      <pc:sldChg chg="del ord">
        <pc:chgData name="Aimie Clark" userId="5ab98718-224f-4bce-83ef-bf75917c7207" providerId="ADAL" clId="{15B71231-78FC-4A2A-99BB-D73DCF3F7D00}" dt="2024-06-14T00:01:35.618" v="2762" actId="47"/>
        <pc:sldMkLst>
          <pc:docMk/>
          <pc:sldMk cId="271146762" sldId="2254"/>
        </pc:sldMkLst>
      </pc:sldChg>
      <pc:sldChg chg="del">
        <pc:chgData name="Aimie Clark" userId="5ab98718-224f-4bce-83ef-bf75917c7207" providerId="ADAL" clId="{15B71231-78FC-4A2A-99BB-D73DCF3F7D00}" dt="2024-06-14T00:01:33.325" v="2759" actId="47"/>
        <pc:sldMkLst>
          <pc:docMk/>
          <pc:sldMk cId="1278292636" sldId="2255"/>
        </pc:sldMkLst>
      </pc:sldChg>
      <pc:sldChg chg="del">
        <pc:chgData name="Aimie Clark" userId="5ab98718-224f-4bce-83ef-bf75917c7207" providerId="ADAL" clId="{15B71231-78FC-4A2A-99BB-D73DCF3F7D00}" dt="2024-06-05T17:08:21.476" v="979"/>
        <pc:sldMkLst>
          <pc:docMk/>
          <pc:sldMk cId="711067591" sldId="2258"/>
        </pc:sldMkLst>
      </pc:sldChg>
      <pc:sldChg chg="del">
        <pc:chgData name="Aimie Clark" userId="5ab98718-224f-4bce-83ef-bf75917c7207" providerId="ADAL" clId="{15B71231-78FC-4A2A-99BB-D73DCF3F7D00}" dt="2024-06-05T18:26:34.498" v="1513" actId="47"/>
        <pc:sldMkLst>
          <pc:docMk/>
          <pc:sldMk cId="2318728961" sldId="2258"/>
        </pc:sldMkLst>
      </pc:sldChg>
      <pc:sldChg chg="del">
        <pc:chgData name="Aimie Clark" userId="5ab98718-224f-4bce-83ef-bf75917c7207" providerId="ADAL" clId="{15B71231-78FC-4A2A-99BB-D73DCF3F7D00}" dt="2024-06-05T17:08:01.117" v="978" actId="2696"/>
        <pc:sldMkLst>
          <pc:docMk/>
          <pc:sldMk cId="3001619552" sldId="2258"/>
        </pc:sldMkLst>
      </pc:sldChg>
      <pc:sldChg chg="del">
        <pc:chgData name="Aimie Clark" userId="5ab98718-224f-4bce-83ef-bf75917c7207" providerId="ADAL" clId="{15B71231-78FC-4A2A-99BB-D73DCF3F7D00}" dt="2024-06-14T00:01:38.278" v="2765" actId="47"/>
        <pc:sldMkLst>
          <pc:docMk/>
          <pc:sldMk cId="682018687" sldId="2259"/>
        </pc:sldMkLst>
      </pc:sldChg>
      <pc:sldChg chg="del ord">
        <pc:chgData name="Aimie Clark" userId="5ab98718-224f-4bce-83ef-bf75917c7207" providerId="ADAL" clId="{15B71231-78FC-4A2A-99BB-D73DCF3F7D00}" dt="2024-06-14T00:01:36.217" v="2763" actId="47"/>
        <pc:sldMkLst>
          <pc:docMk/>
          <pc:sldMk cId="2566490173" sldId="2260"/>
        </pc:sldMkLst>
      </pc:sldChg>
      <pc:sldChg chg="del">
        <pc:chgData name="Aimie Clark" userId="5ab98718-224f-4bce-83ef-bf75917c7207" providerId="ADAL" clId="{15B71231-78FC-4A2A-99BB-D73DCF3F7D00}" dt="2024-06-05T16:45:13.472" v="187" actId="47"/>
        <pc:sldMkLst>
          <pc:docMk/>
          <pc:sldMk cId="603335107" sldId="2261"/>
        </pc:sldMkLst>
      </pc:sldChg>
      <pc:sldChg chg="delSp modSp del mod">
        <pc:chgData name="Aimie Clark" userId="5ab98718-224f-4bce-83ef-bf75917c7207" providerId="ADAL" clId="{15B71231-78FC-4A2A-99BB-D73DCF3F7D00}" dt="2024-06-13T23:51:12.097" v="2748" actId="47"/>
        <pc:sldMkLst>
          <pc:docMk/>
          <pc:sldMk cId="4134201653" sldId="2265"/>
        </pc:sldMkLst>
        <pc:spChg chg="mod">
          <ac:chgData name="Aimie Clark" userId="5ab98718-224f-4bce-83ef-bf75917c7207" providerId="ADAL" clId="{15B71231-78FC-4A2A-99BB-D73DCF3F7D00}" dt="2024-06-05T16:33:29.362" v="58" actId="20577"/>
          <ac:spMkLst>
            <pc:docMk/>
            <pc:sldMk cId="4134201653" sldId="2265"/>
            <ac:spMk id="9" creationId="{00000000-0000-0000-0000-000000000000}"/>
          </ac:spMkLst>
        </pc:spChg>
        <pc:grpChg chg="del">
          <ac:chgData name="Aimie Clark" userId="5ab98718-224f-4bce-83ef-bf75917c7207" providerId="ADAL" clId="{15B71231-78FC-4A2A-99BB-D73DCF3F7D00}" dt="2024-06-05T16:32:58.706" v="0" actId="478"/>
          <ac:grpSpMkLst>
            <pc:docMk/>
            <pc:sldMk cId="4134201653" sldId="2265"/>
            <ac:grpSpMk id="26" creationId="{1675469F-7E78-4071-93CF-37102558219E}"/>
          </ac:grpSpMkLst>
        </pc:grpChg>
      </pc:sldChg>
      <pc:sldChg chg="delSp modSp del mod">
        <pc:chgData name="Aimie Clark" userId="5ab98718-224f-4bce-83ef-bf75917c7207" providerId="ADAL" clId="{15B71231-78FC-4A2A-99BB-D73DCF3F7D00}" dt="2024-06-14T00:01:32.739" v="2758" actId="47"/>
        <pc:sldMkLst>
          <pc:docMk/>
          <pc:sldMk cId="2106473209" sldId="2266"/>
        </pc:sldMkLst>
        <pc:spChg chg="mod">
          <ac:chgData name="Aimie Clark" userId="5ab98718-224f-4bce-83ef-bf75917c7207" providerId="ADAL" clId="{15B71231-78FC-4A2A-99BB-D73DCF3F7D00}" dt="2024-06-05T16:40:08.560" v="133" actId="20577"/>
          <ac:spMkLst>
            <pc:docMk/>
            <pc:sldMk cId="2106473209" sldId="2266"/>
            <ac:spMk id="17" creationId="{10216C4D-88C7-48E4-8E38-B71BE37E7A24}"/>
          </ac:spMkLst>
        </pc:spChg>
        <pc:picChg chg="del">
          <ac:chgData name="Aimie Clark" userId="5ab98718-224f-4bce-83ef-bf75917c7207" providerId="ADAL" clId="{15B71231-78FC-4A2A-99BB-D73DCF3F7D00}" dt="2024-06-05T16:39:50.473" v="116" actId="478"/>
          <ac:picMkLst>
            <pc:docMk/>
            <pc:sldMk cId="2106473209" sldId="2266"/>
            <ac:picMk id="5" creationId="{C7926DC3-A985-4D88-B7FB-BF645C75BCCA}"/>
          </ac:picMkLst>
        </pc:picChg>
      </pc:sldChg>
      <pc:sldChg chg="modSp del mod">
        <pc:chgData name="Aimie Clark" userId="5ab98718-224f-4bce-83ef-bf75917c7207" providerId="ADAL" clId="{15B71231-78FC-4A2A-99BB-D73DCF3F7D00}" dt="2024-06-14T00:01:37.273" v="2764" actId="47"/>
        <pc:sldMkLst>
          <pc:docMk/>
          <pc:sldMk cId="3781217000" sldId="2267"/>
        </pc:sldMkLst>
        <pc:spChg chg="mod">
          <ac:chgData name="Aimie Clark" userId="5ab98718-224f-4bce-83ef-bf75917c7207" providerId="ADAL" clId="{15B71231-78FC-4A2A-99BB-D73DCF3F7D00}" dt="2024-06-05T16:41:48.264" v="156" actId="20577"/>
          <ac:spMkLst>
            <pc:docMk/>
            <pc:sldMk cId="3781217000" sldId="2267"/>
            <ac:spMk id="17" creationId="{10216C4D-88C7-48E4-8E38-B71BE37E7A24}"/>
          </ac:spMkLst>
        </pc:spChg>
      </pc:sldChg>
      <pc:sldChg chg="modSp del mod">
        <pc:chgData name="Aimie Clark" userId="5ab98718-224f-4bce-83ef-bf75917c7207" providerId="ADAL" clId="{15B71231-78FC-4A2A-99BB-D73DCF3F7D00}" dt="2024-06-14T00:01:39.387" v="2766" actId="47"/>
        <pc:sldMkLst>
          <pc:docMk/>
          <pc:sldMk cId="3309279022" sldId="2268"/>
        </pc:sldMkLst>
        <pc:spChg chg="mod">
          <ac:chgData name="Aimie Clark" userId="5ab98718-224f-4bce-83ef-bf75917c7207" providerId="ADAL" clId="{15B71231-78FC-4A2A-99BB-D73DCF3F7D00}" dt="2024-06-05T16:43:49.178" v="185" actId="20577"/>
          <ac:spMkLst>
            <pc:docMk/>
            <pc:sldMk cId="3309279022" sldId="2268"/>
            <ac:spMk id="17" creationId="{10216C4D-88C7-48E4-8E38-B71BE37E7A24}"/>
          </ac:spMkLst>
        </pc:spChg>
      </pc:sldChg>
      <pc:sldChg chg="addSp modSp add del mod">
        <pc:chgData name="Aimie Clark" userId="5ab98718-224f-4bce-83ef-bf75917c7207" providerId="ADAL" clId="{15B71231-78FC-4A2A-99BB-D73DCF3F7D00}" dt="2024-06-05T18:46:06.486" v="1726" actId="47"/>
        <pc:sldMkLst>
          <pc:docMk/>
          <pc:sldMk cId="2326724295" sldId="2269"/>
        </pc:sldMkLst>
        <pc:spChg chg="mod">
          <ac:chgData name="Aimie Clark" userId="5ab98718-224f-4bce-83ef-bf75917c7207" providerId="ADAL" clId="{15B71231-78FC-4A2A-99BB-D73DCF3F7D00}" dt="2024-06-05T16:50:32.198" v="589" actId="20577"/>
          <ac:spMkLst>
            <pc:docMk/>
            <pc:sldMk cId="2326724295" sldId="2269"/>
            <ac:spMk id="2" creationId="{170B8BF5-0D98-493C-AFEF-0051F7EAF72F}"/>
          </ac:spMkLst>
        </pc:spChg>
        <pc:spChg chg="mod">
          <ac:chgData name="Aimie Clark" userId="5ab98718-224f-4bce-83ef-bf75917c7207" providerId="ADAL" clId="{15B71231-78FC-4A2A-99BB-D73DCF3F7D00}" dt="2024-06-05T17:06:06.211" v="976" actId="14100"/>
          <ac:spMkLst>
            <pc:docMk/>
            <pc:sldMk cId="2326724295" sldId="2269"/>
            <ac:spMk id="6" creationId="{D9CDEE38-9E11-F270-3475-0E749433467C}"/>
          </ac:spMkLst>
        </pc:spChg>
        <pc:picChg chg="add mod">
          <ac:chgData name="Aimie Clark" userId="5ab98718-224f-4bce-83ef-bf75917c7207" providerId="ADAL" clId="{15B71231-78FC-4A2A-99BB-D73DCF3F7D00}" dt="2024-06-05T17:05:54.556" v="975" actId="14100"/>
          <ac:picMkLst>
            <pc:docMk/>
            <pc:sldMk cId="2326724295" sldId="2269"/>
            <ac:picMk id="4" creationId="{341196E3-E007-7299-2D74-F75F70341EAD}"/>
          </ac:picMkLst>
        </pc:picChg>
      </pc:sldChg>
      <pc:sldChg chg="del ord">
        <pc:chgData name="Aimie Clark" userId="5ab98718-224f-4bce-83ef-bf75917c7207" providerId="ADAL" clId="{15B71231-78FC-4A2A-99BB-D73DCF3F7D00}" dt="2024-06-14T00:01:28.751" v="2752" actId="47"/>
        <pc:sldMkLst>
          <pc:docMk/>
          <pc:sldMk cId="2506168636" sldId="2270"/>
        </pc:sldMkLst>
      </pc:sldChg>
      <pc:sldChg chg="del">
        <pc:chgData name="Aimie Clark" userId="5ab98718-224f-4bce-83ef-bf75917c7207" providerId="ADAL" clId="{15B71231-78FC-4A2A-99BB-D73DCF3F7D00}" dt="2024-06-05T17:07:41.696" v="977" actId="47"/>
        <pc:sldMkLst>
          <pc:docMk/>
          <pc:sldMk cId="2706095600" sldId="2270"/>
        </pc:sldMkLst>
      </pc:sldChg>
      <pc:sldChg chg="del">
        <pc:chgData name="Aimie Clark" userId="5ab98718-224f-4bce-83ef-bf75917c7207" providerId="ADAL" clId="{15B71231-78FC-4A2A-99BB-D73DCF3F7D00}" dt="2024-06-14T00:01:30.038" v="2754" actId="47"/>
        <pc:sldMkLst>
          <pc:docMk/>
          <pc:sldMk cId="1323945248" sldId="2271"/>
        </pc:sldMkLst>
      </pc:sldChg>
      <pc:sldChg chg="del">
        <pc:chgData name="Aimie Clark" userId="5ab98718-224f-4bce-83ef-bf75917c7207" providerId="ADAL" clId="{15B71231-78FC-4A2A-99BB-D73DCF3F7D00}" dt="2024-06-14T00:01:29.452" v="2753" actId="47"/>
        <pc:sldMkLst>
          <pc:docMk/>
          <pc:sldMk cId="3885559282" sldId="2272"/>
        </pc:sldMkLst>
      </pc:sldChg>
      <pc:sldChg chg="addSp delSp modSp mod ord modAnim">
        <pc:chgData name="Aimie Clark" userId="5ab98718-224f-4bce-83ef-bf75917c7207" providerId="ADAL" clId="{15B71231-78FC-4A2A-99BB-D73DCF3F7D00}" dt="2024-06-20T11:14:06.424" v="3441" actId="1076"/>
        <pc:sldMkLst>
          <pc:docMk/>
          <pc:sldMk cId="3403032419" sldId="2273"/>
        </pc:sldMkLst>
        <pc:spChg chg="mod">
          <ac:chgData name="Aimie Clark" userId="5ab98718-224f-4bce-83ef-bf75917c7207" providerId="ADAL" clId="{15B71231-78FC-4A2A-99BB-D73DCF3F7D00}" dt="2024-06-13T13:52:17.903" v="2575" actId="20577"/>
          <ac:spMkLst>
            <pc:docMk/>
            <pc:sldMk cId="3403032419" sldId="2273"/>
            <ac:spMk id="4" creationId="{37D5FEB0-CF12-CB1F-8278-DAA9CC46F0CB}"/>
          </ac:spMkLst>
        </pc:spChg>
        <pc:spChg chg="mod">
          <ac:chgData name="Aimie Clark" userId="5ab98718-224f-4bce-83ef-bf75917c7207" providerId="ADAL" clId="{15B71231-78FC-4A2A-99BB-D73DCF3F7D00}" dt="2024-06-13T13:44:11.948" v="2492" actId="14100"/>
          <ac:spMkLst>
            <pc:docMk/>
            <pc:sldMk cId="3403032419" sldId="2273"/>
            <ac:spMk id="10" creationId="{4A09FA80-169F-2AB0-3A61-C97B7D7FD3E0}"/>
          </ac:spMkLst>
        </pc:spChg>
        <pc:spChg chg="mod">
          <ac:chgData name="Aimie Clark" userId="5ab98718-224f-4bce-83ef-bf75917c7207" providerId="ADAL" clId="{15B71231-78FC-4A2A-99BB-D73DCF3F7D00}" dt="2024-06-13T13:44:11.948" v="2492" actId="14100"/>
          <ac:spMkLst>
            <pc:docMk/>
            <pc:sldMk cId="3403032419" sldId="2273"/>
            <ac:spMk id="12" creationId="{B11FF9D2-75D8-0503-7E0C-8A2DE232997B}"/>
          </ac:spMkLst>
        </pc:spChg>
        <pc:spChg chg="mod">
          <ac:chgData name="Aimie Clark" userId="5ab98718-224f-4bce-83ef-bf75917c7207" providerId="ADAL" clId="{15B71231-78FC-4A2A-99BB-D73DCF3F7D00}" dt="2024-06-13T13:44:11.948" v="2492" actId="14100"/>
          <ac:spMkLst>
            <pc:docMk/>
            <pc:sldMk cId="3403032419" sldId="2273"/>
            <ac:spMk id="13" creationId="{BE890608-CF74-C83C-0C4B-87C48A2202B1}"/>
          </ac:spMkLst>
        </pc:spChg>
        <pc:spChg chg="mod">
          <ac:chgData name="Aimie Clark" userId="5ab98718-224f-4bce-83ef-bf75917c7207" providerId="ADAL" clId="{15B71231-78FC-4A2A-99BB-D73DCF3F7D00}" dt="2024-06-13T13:44:11.948" v="2492" actId="14100"/>
          <ac:spMkLst>
            <pc:docMk/>
            <pc:sldMk cId="3403032419" sldId="2273"/>
            <ac:spMk id="14" creationId="{5D1B9E95-94B7-18B8-D8C0-AD3BE9182860}"/>
          </ac:spMkLst>
        </pc:spChg>
        <pc:spChg chg="mod">
          <ac:chgData name="Aimie Clark" userId="5ab98718-224f-4bce-83ef-bf75917c7207" providerId="ADAL" clId="{15B71231-78FC-4A2A-99BB-D73DCF3F7D00}" dt="2024-06-13T13:44:11.948" v="2492" actId="14100"/>
          <ac:spMkLst>
            <pc:docMk/>
            <pc:sldMk cId="3403032419" sldId="2273"/>
            <ac:spMk id="15" creationId="{E60B066B-103D-45B0-2B6E-483A13BF9942}"/>
          </ac:spMkLst>
        </pc:spChg>
        <pc:spChg chg="mod">
          <ac:chgData name="Aimie Clark" userId="5ab98718-224f-4bce-83ef-bf75917c7207" providerId="ADAL" clId="{15B71231-78FC-4A2A-99BB-D73DCF3F7D00}" dt="2024-06-13T13:44:11.948" v="2492" actId="14100"/>
          <ac:spMkLst>
            <pc:docMk/>
            <pc:sldMk cId="3403032419" sldId="2273"/>
            <ac:spMk id="16" creationId="{C8483CE4-7A33-184E-B8E4-A5BD4AEFD0FE}"/>
          </ac:spMkLst>
        </pc:spChg>
        <pc:spChg chg="mod">
          <ac:chgData name="Aimie Clark" userId="5ab98718-224f-4bce-83ef-bf75917c7207" providerId="ADAL" clId="{15B71231-78FC-4A2A-99BB-D73DCF3F7D00}" dt="2024-06-13T13:44:11.948" v="2492" actId="14100"/>
          <ac:spMkLst>
            <pc:docMk/>
            <pc:sldMk cId="3403032419" sldId="2273"/>
            <ac:spMk id="19" creationId="{53D6E2A5-68E0-87E9-78BC-C358BF57F5D4}"/>
          </ac:spMkLst>
        </pc:spChg>
        <pc:spChg chg="mod">
          <ac:chgData name="Aimie Clark" userId="5ab98718-224f-4bce-83ef-bf75917c7207" providerId="ADAL" clId="{15B71231-78FC-4A2A-99BB-D73DCF3F7D00}" dt="2024-06-13T13:44:11.948" v="2492" actId="14100"/>
          <ac:spMkLst>
            <pc:docMk/>
            <pc:sldMk cId="3403032419" sldId="2273"/>
            <ac:spMk id="20" creationId="{83F45B38-A32D-FFB7-79E7-42BBB274774E}"/>
          </ac:spMkLst>
        </pc:spChg>
        <pc:spChg chg="mod">
          <ac:chgData name="Aimie Clark" userId="5ab98718-224f-4bce-83ef-bf75917c7207" providerId="ADAL" clId="{15B71231-78FC-4A2A-99BB-D73DCF3F7D00}" dt="2024-06-13T13:44:11.948" v="2492" actId="14100"/>
          <ac:spMkLst>
            <pc:docMk/>
            <pc:sldMk cId="3403032419" sldId="2273"/>
            <ac:spMk id="21" creationId="{6A01FEC3-049C-37BB-B03A-62504BD049BB}"/>
          </ac:spMkLst>
        </pc:spChg>
        <pc:spChg chg="mod">
          <ac:chgData name="Aimie Clark" userId="5ab98718-224f-4bce-83ef-bf75917c7207" providerId="ADAL" clId="{15B71231-78FC-4A2A-99BB-D73DCF3F7D00}" dt="2024-06-13T13:44:11.948" v="2492" actId="14100"/>
          <ac:spMkLst>
            <pc:docMk/>
            <pc:sldMk cId="3403032419" sldId="2273"/>
            <ac:spMk id="22" creationId="{38FAE8AC-D2D8-AC6E-3747-EA13A44D7344}"/>
          </ac:spMkLst>
        </pc:spChg>
        <pc:spChg chg="mod">
          <ac:chgData name="Aimie Clark" userId="5ab98718-224f-4bce-83ef-bf75917c7207" providerId="ADAL" clId="{15B71231-78FC-4A2A-99BB-D73DCF3F7D00}" dt="2024-06-13T13:44:11.948" v="2492" actId="14100"/>
          <ac:spMkLst>
            <pc:docMk/>
            <pc:sldMk cId="3403032419" sldId="2273"/>
            <ac:spMk id="23" creationId="{0A1AC4DF-A696-3DA6-18CC-C933C29B5522}"/>
          </ac:spMkLst>
        </pc:spChg>
        <pc:spChg chg="mod">
          <ac:chgData name="Aimie Clark" userId="5ab98718-224f-4bce-83ef-bf75917c7207" providerId="ADAL" clId="{15B71231-78FC-4A2A-99BB-D73DCF3F7D00}" dt="2024-06-13T13:44:11.948" v="2492" actId="14100"/>
          <ac:spMkLst>
            <pc:docMk/>
            <pc:sldMk cId="3403032419" sldId="2273"/>
            <ac:spMk id="24" creationId="{734D88F4-86A6-92EF-5A7D-1688EF7F40E9}"/>
          </ac:spMkLst>
        </pc:spChg>
        <pc:spChg chg="mod">
          <ac:chgData name="Aimie Clark" userId="5ab98718-224f-4bce-83ef-bf75917c7207" providerId="ADAL" clId="{15B71231-78FC-4A2A-99BB-D73DCF3F7D00}" dt="2024-06-13T13:44:11.948" v="2492" actId="14100"/>
          <ac:spMkLst>
            <pc:docMk/>
            <pc:sldMk cId="3403032419" sldId="2273"/>
            <ac:spMk id="25" creationId="{5F2B7ECE-A80F-A6E8-806F-9FA1AEC8AE8E}"/>
          </ac:spMkLst>
        </pc:spChg>
        <pc:spChg chg="mod">
          <ac:chgData name="Aimie Clark" userId="5ab98718-224f-4bce-83ef-bf75917c7207" providerId="ADAL" clId="{15B71231-78FC-4A2A-99BB-D73DCF3F7D00}" dt="2024-06-13T13:44:11.948" v="2492" actId="14100"/>
          <ac:spMkLst>
            <pc:docMk/>
            <pc:sldMk cId="3403032419" sldId="2273"/>
            <ac:spMk id="26" creationId="{F2D50F9B-6F21-8C0E-AF90-5A6CE12BDA6A}"/>
          </ac:spMkLst>
        </pc:spChg>
        <pc:spChg chg="add mod">
          <ac:chgData name="Aimie Clark" userId="5ab98718-224f-4bce-83ef-bf75917c7207" providerId="ADAL" clId="{15B71231-78FC-4A2A-99BB-D73DCF3F7D00}" dt="2024-06-20T11:11:52.617" v="3390" actId="20577"/>
          <ac:spMkLst>
            <pc:docMk/>
            <pc:sldMk cId="3403032419" sldId="2273"/>
            <ac:spMk id="27" creationId="{2ACF93B8-90CA-2785-DCBB-5A741DE90D3D}"/>
          </ac:spMkLst>
        </pc:spChg>
        <pc:spChg chg="mod">
          <ac:chgData name="Aimie Clark" userId="5ab98718-224f-4bce-83ef-bf75917c7207" providerId="ADAL" clId="{15B71231-78FC-4A2A-99BB-D73DCF3F7D00}" dt="2024-06-13T13:44:11.948" v="2492" actId="14100"/>
          <ac:spMkLst>
            <pc:docMk/>
            <pc:sldMk cId="3403032419" sldId="2273"/>
            <ac:spMk id="28" creationId="{9352D9CA-ABB8-1AA3-70FB-6819F178F3ED}"/>
          </ac:spMkLst>
        </pc:spChg>
        <pc:spChg chg="mod">
          <ac:chgData name="Aimie Clark" userId="5ab98718-224f-4bce-83ef-bf75917c7207" providerId="ADAL" clId="{15B71231-78FC-4A2A-99BB-D73DCF3F7D00}" dt="2024-06-13T13:44:11.948" v="2492" actId="14100"/>
          <ac:spMkLst>
            <pc:docMk/>
            <pc:sldMk cId="3403032419" sldId="2273"/>
            <ac:spMk id="29" creationId="{2D952EB2-D65E-E19C-745C-1269E02D6227}"/>
          </ac:spMkLst>
        </pc:spChg>
        <pc:spChg chg="mod">
          <ac:chgData name="Aimie Clark" userId="5ab98718-224f-4bce-83ef-bf75917c7207" providerId="ADAL" clId="{15B71231-78FC-4A2A-99BB-D73DCF3F7D00}" dt="2024-06-13T13:44:11.948" v="2492" actId="14100"/>
          <ac:spMkLst>
            <pc:docMk/>
            <pc:sldMk cId="3403032419" sldId="2273"/>
            <ac:spMk id="30" creationId="{0F3358DD-CC4D-110B-494C-92085B98A7D4}"/>
          </ac:spMkLst>
        </pc:spChg>
        <pc:spChg chg="mod">
          <ac:chgData name="Aimie Clark" userId="5ab98718-224f-4bce-83ef-bf75917c7207" providerId="ADAL" clId="{15B71231-78FC-4A2A-99BB-D73DCF3F7D00}" dt="2024-06-13T13:44:11.948" v="2492" actId="14100"/>
          <ac:spMkLst>
            <pc:docMk/>
            <pc:sldMk cId="3403032419" sldId="2273"/>
            <ac:spMk id="31" creationId="{DF2256AC-7EC8-E33B-80C7-7AA323E24371}"/>
          </ac:spMkLst>
        </pc:spChg>
        <pc:spChg chg="ord">
          <ac:chgData name="Aimie Clark" userId="5ab98718-224f-4bce-83ef-bf75917c7207" providerId="ADAL" clId="{15B71231-78FC-4A2A-99BB-D73DCF3F7D00}" dt="2024-06-13T13:43:41.855" v="2490" actId="167"/>
          <ac:spMkLst>
            <pc:docMk/>
            <pc:sldMk cId="3403032419" sldId="2273"/>
            <ac:spMk id="32" creationId="{B028A889-7FD1-D1BE-9562-0EA32D61560D}"/>
          </ac:spMkLst>
        </pc:spChg>
        <pc:spChg chg="add mod">
          <ac:chgData name="Aimie Clark" userId="5ab98718-224f-4bce-83ef-bf75917c7207" providerId="ADAL" clId="{15B71231-78FC-4A2A-99BB-D73DCF3F7D00}" dt="2024-06-20T11:11:40.634" v="3389" actId="2711"/>
          <ac:spMkLst>
            <pc:docMk/>
            <pc:sldMk cId="3403032419" sldId="2273"/>
            <ac:spMk id="33" creationId="{1620305F-8ED4-7B04-7E48-1E19E6C36869}"/>
          </ac:spMkLst>
        </pc:spChg>
        <pc:spChg chg="del mod">
          <ac:chgData name="Aimie Clark" userId="5ab98718-224f-4bce-83ef-bf75917c7207" providerId="ADAL" clId="{15B71231-78FC-4A2A-99BB-D73DCF3F7D00}" dt="2024-06-05T18:13:59.258" v="1306" actId="478"/>
          <ac:spMkLst>
            <pc:docMk/>
            <pc:sldMk cId="3403032419" sldId="2273"/>
            <ac:spMk id="33" creationId="{D2058156-306A-B38C-2A00-802884DB5DEC}"/>
          </ac:spMkLst>
        </pc:spChg>
        <pc:spChg chg="add mod">
          <ac:chgData name="Aimie Clark" userId="5ab98718-224f-4bce-83ef-bf75917c7207" providerId="ADAL" clId="{15B71231-78FC-4A2A-99BB-D73DCF3F7D00}" dt="2024-06-13T13:42:43.248" v="2486" actId="1076"/>
          <ac:spMkLst>
            <pc:docMk/>
            <pc:sldMk cId="3403032419" sldId="2273"/>
            <ac:spMk id="34" creationId="{BEB7A3CE-BADD-AD61-7911-0BBAECA9D326}"/>
          </ac:spMkLst>
        </pc:spChg>
        <pc:spChg chg="add del mod">
          <ac:chgData name="Aimie Clark" userId="5ab98718-224f-4bce-83ef-bf75917c7207" providerId="ADAL" clId="{15B71231-78FC-4A2A-99BB-D73DCF3F7D00}" dt="2024-06-13T13:53:45.956" v="2636"/>
          <ac:spMkLst>
            <pc:docMk/>
            <pc:sldMk cId="3403032419" sldId="2273"/>
            <ac:spMk id="37" creationId="{7DA94CEF-CCE3-DD8C-0236-0CCD15FF318E}"/>
          </ac:spMkLst>
        </pc:spChg>
        <pc:spChg chg="add mod">
          <ac:chgData name="Aimie Clark" userId="5ab98718-224f-4bce-83ef-bf75917c7207" providerId="ADAL" clId="{15B71231-78FC-4A2A-99BB-D73DCF3F7D00}" dt="2024-06-20T11:14:06.424" v="3441" actId="1076"/>
          <ac:spMkLst>
            <pc:docMk/>
            <pc:sldMk cId="3403032419" sldId="2273"/>
            <ac:spMk id="38" creationId="{3D6CA43F-FFC2-421E-B14F-9338098C2F25}"/>
          </ac:spMkLst>
        </pc:spChg>
        <pc:spChg chg="add del mod">
          <ac:chgData name="Aimie Clark" userId="5ab98718-224f-4bce-83ef-bf75917c7207" providerId="ADAL" clId="{15B71231-78FC-4A2A-99BB-D73DCF3F7D00}" dt="2024-06-20T11:13:54.465" v="3439" actId="478"/>
          <ac:spMkLst>
            <pc:docMk/>
            <pc:sldMk cId="3403032419" sldId="2273"/>
            <ac:spMk id="39" creationId="{11361410-ACB1-E8EE-41BD-69910FD04B02}"/>
          </ac:spMkLst>
        </pc:spChg>
        <pc:spChg chg="mod">
          <ac:chgData name="Aimie Clark" userId="5ab98718-224f-4bce-83ef-bf75917c7207" providerId="ADAL" clId="{15B71231-78FC-4A2A-99BB-D73DCF3F7D00}" dt="2024-06-13T13:44:11.948" v="2492" actId="14100"/>
          <ac:spMkLst>
            <pc:docMk/>
            <pc:sldMk cId="3403032419" sldId="2273"/>
            <ac:spMk id="1026" creationId="{E6C0A044-E633-3708-CDC9-FD5343E8848F}"/>
          </ac:spMkLst>
        </pc:spChg>
        <pc:spChg chg="mod">
          <ac:chgData name="Aimie Clark" userId="5ab98718-224f-4bce-83ef-bf75917c7207" providerId="ADAL" clId="{15B71231-78FC-4A2A-99BB-D73DCF3F7D00}" dt="2024-06-13T13:44:11.948" v="2492" actId="14100"/>
          <ac:spMkLst>
            <pc:docMk/>
            <pc:sldMk cId="3403032419" sldId="2273"/>
            <ac:spMk id="1035" creationId="{1ADBA2EB-43D7-E0BB-756D-2F69E2D4FB5F}"/>
          </ac:spMkLst>
        </pc:spChg>
        <pc:spChg chg="mod">
          <ac:chgData name="Aimie Clark" userId="5ab98718-224f-4bce-83ef-bf75917c7207" providerId="ADAL" clId="{15B71231-78FC-4A2A-99BB-D73DCF3F7D00}" dt="2024-06-13T13:44:11.948" v="2492" actId="14100"/>
          <ac:spMkLst>
            <pc:docMk/>
            <pc:sldMk cId="3403032419" sldId="2273"/>
            <ac:spMk id="1036" creationId="{0DEB4FC0-DDCD-CAB4-90B1-F61F96AF7A6F}"/>
          </ac:spMkLst>
        </pc:spChg>
        <pc:spChg chg="del">
          <ac:chgData name="Aimie Clark" userId="5ab98718-224f-4bce-83ef-bf75917c7207" providerId="ADAL" clId="{15B71231-78FC-4A2A-99BB-D73DCF3F7D00}" dt="2024-06-05T18:41:09.898" v="1694" actId="478"/>
          <ac:spMkLst>
            <pc:docMk/>
            <pc:sldMk cId="3403032419" sldId="2273"/>
            <ac:spMk id="1038" creationId="{BAE55725-9AE5-A4DF-ADCB-4B8083191105}"/>
          </ac:spMkLst>
        </pc:spChg>
        <pc:spChg chg="mod">
          <ac:chgData name="Aimie Clark" userId="5ab98718-224f-4bce-83ef-bf75917c7207" providerId="ADAL" clId="{15B71231-78FC-4A2A-99BB-D73DCF3F7D00}" dt="2024-06-13T13:44:11.948" v="2492" actId="14100"/>
          <ac:spMkLst>
            <pc:docMk/>
            <pc:sldMk cId="3403032419" sldId="2273"/>
            <ac:spMk id="1040" creationId="{57941094-805C-7C77-15EC-5DF267ECCB7C}"/>
          </ac:spMkLst>
        </pc:spChg>
        <pc:spChg chg="mod">
          <ac:chgData name="Aimie Clark" userId="5ab98718-224f-4bce-83ef-bf75917c7207" providerId="ADAL" clId="{15B71231-78FC-4A2A-99BB-D73DCF3F7D00}" dt="2024-06-13T13:44:11.948" v="2492" actId="14100"/>
          <ac:spMkLst>
            <pc:docMk/>
            <pc:sldMk cId="3403032419" sldId="2273"/>
            <ac:spMk id="1041" creationId="{0D985BE4-C61D-077B-C01D-680A062DE2FF}"/>
          </ac:spMkLst>
        </pc:spChg>
        <pc:spChg chg="mod">
          <ac:chgData name="Aimie Clark" userId="5ab98718-224f-4bce-83ef-bf75917c7207" providerId="ADAL" clId="{15B71231-78FC-4A2A-99BB-D73DCF3F7D00}" dt="2024-06-13T13:44:11.948" v="2492" actId="14100"/>
          <ac:spMkLst>
            <pc:docMk/>
            <pc:sldMk cId="3403032419" sldId="2273"/>
            <ac:spMk id="1042" creationId="{9583564E-AD45-57FF-1DBA-8CFB778DA3A6}"/>
          </ac:spMkLst>
        </pc:spChg>
        <pc:spChg chg="mod">
          <ac:chgData name="Aimie Clark" userId="5ab98718-224f-4bce-83ef-bf75917c7207" providerId="ADAL" clId="{15B71231-78FC-4A2A-99BB-D73DCF3F7D00}" dt="2024-06-13T13:44:11.948" v="2492" actId="14100"/>
          <ac:spMkLst>
            <pc:docMk/>
            <pc:sldMk cId="3403032419" sldId="2273"/>
            <ac:spMk id="1044" creationId="{BDAC86BD-6B6D-F6E9-F29B-705C2523A368}"/>
          </ac:spMkLst>
        </pc:spChg>
        <pc:spChg chg="mod">
          <ac:chgData name="Aimie Clark" userId="5ab98718-224f-4bce-83ef-bf75917c7207" providerId="ADAL" clId="{15B71231-78FC-4A2A-99BB-D73DCF3F7D00}" dt="2024-06-13T13:48:17.955" v="2527" actId="14100"/>
          <ac:spMkLst>
            <pc:docMk/>
            <pc:sldMk cId="3403032419" sldId="2273"/>
            <ac:spMk id="1045" creationId="{FFCC45E0-598F-8E94-177D-C9216F42F90C}"/>
          </ac:spMkLst>
        </pc:spChg>
        <pc:spChg chg="mod">
          <ac:chgData name="Aimie Clark" userId="5ab98718-224f-4bce-83ef-bf75917c7207" providerId="ADAL" clId="{15B71231-78FC-4A2A-99BB-D73DCF3F7D00}" dt="2024-06-13T13:47:49.813" v="2525" actId="1038"/>
          <ac:spMkLst>
            <pc:docMk/>
            <pc:sldMk cId="3403032419" sldId="2273"/>
            <ac:spMk id="1047" creationId="{3B010ED6-895A-DC1E-3332-886B52AF3D89}"/>
          </ac:spMkLst>
        </pc:spChg>
        <pc:spChg chg="mod">
          <ac:chgData name="Aimie Clark" userId="5ab98718-224f-4bce-83ef-bf75917c7207" providerId="ADAL" clId="{15B71231-78FC-4A2A-99BB-D73DCF3F7D00}" dt="2024-06-13T13:47:49.813" v="2525" actId="1038"/>
          <ac:spMkLst>
            <pc:docMk/>
            <pc:sldMk cId="3403032419" sldId="2273"/>
            <ac:spMk id="1048" creationId="{A906D403-7B63-C66E-735B-486B0F21EA9E}"/>
          </ac:spMkLst>
        </pc:spChg>
        <pc:spChg chg="mod">
          <ac:chgData name="Aimie Clark" userId="5ab98718-224f-4bce-83ef-bf75917c7207" providerId="ADAL" clId="{15B71231-78FC-4A2A-99BB-D73DCF3F7D00}" dt="2024-06-13T13:47:49.813" v="2525" actId="1038"/>
          <ac:spMkLst>
            <pc:docMk/>
            <pc:sldMk cId="3403032419" sldId="2273"/>
            <ac:spMk id="1049" creationId="{B6FC62BA-0B0B-4E4C-086F-7DB26F25B34D}"/>
          </ac:spMkLst>
        </pc:spChg>
        <pc:spChg chg="mod">
          <ac:chgData name="Aimie Clark" userId="5ab98718-224f-4bce-83ef-bf75917c7207" providerId="ADAL" clId="{15B71231-78FC-4A2A-99BB-D73DCF3F7D00}" dt="2024-06-13T13:47:49.813" v="2525" actId="1038"/>
          <ac:spMkLst>
            <pc:docMk/>
            <pc:sldMk cId="3403032419" sldId="2273"/>
            <ac:spMk id="1050" creationId="{FBBE7F6E-186E-F068-AAB2-BC6E249DB6D1}"/>
          </ac:spMkLst>
        </pc:spChg>
        <pc:spChg chg="mod">
          <ac:chgData name="Aimie Clark" userId="5ab98718-224f-4bce-83ef-bf75917c7207" providerId="ADAL" clId="{15B71231-78FC-4A2A-99BB-D73DCF3F7D00}" dt="2024-06-13T13:47:49.813" v="2525" actId="1038"/>
          <ac:spMkLst>
            <pc:docMk/>
            <pc:sldMk cId="3403032419" sldId="2273"/>
            <ac:spMk id="1051" creationId="{7675D4E4-395F-CCFC-C056-EE0183338217}"/>
          </ac:spMkLst>
        </pc:spChg>
        <pc:spChg chg="mod">
          <ac:chgData name="Aimie Clark" userId="5ab98718-224f-4bce-83ef-bf75917c7207" providerId="ADAL" clId="{15B71231-78FC-4A2A-99BB-D73DCF3F7D00}" dt="2024-06-13T13:47:49.813" v="2525" actId="1038"/>
          <ac:spMkLst>
            <pc:docMk/>
            <pc:sldMk cId="3403032419" sldId="2273"/>
            <ac:spMk id="1052" creationId="{0966338C-8675-897A-0B63-09F4362D5780}"/>
          </ac:spMkLst>
        </pc:spChg>
        <pc:spChg chg="mod">
          <ac:chgData name="Aimie Clark" userId="5ab98718-224f-4bce-83ef-bf75917c7207" providerId="ADAL" clId="{15B71231-78FC-4A2A-99BB-D73DCF3F7D00}" dt="2024-06-13T13:49:44.236" v="2537" actId="1035"/>
          <ac:spMkLst>
            <pc:docMk/>
            <pc:sldMk cId="3403032419" sldId="2273"/>
            <ac:spMk id="1053" creationId="{DB9B7AE7-A309-7DE5-D9B0-B6DA9515F8CE}"/>
          </ac:spMkLst>
        </pc:spChg>
        <pc:spChg chg="mod">
          <ac:chgData name="Aimie Clark" userId="5ab98718-224f-4bce-83ef-bf75917c7207" providerId="ADAL" clId="{15B71231-78FC-4A2A-99BB-D73DCF3F7D00}" dt="2024-06-13T13:49:22.657" v="2530" actId="6549"/>
          <ac:spMkLst>
            <pc:docMk/>
            <pc:sldMk cId="3403032419" sldId="2273"/>
            <ac:spMk id="1054" creationId="{9D0040D8-C224-2799-55F4-5A7B351256D1}"/>
          </ac:spMkLst>
        </pc:spChg>
        <pc:spChg chg="del">
          <ac:chgData name="Aimie Clark" userId="5ab98718-224f-4bce-83ef-bf75917c7207" providerId="ADAL" clId="{15B71231-78FC-4A2A-99BB-D73DCF3F7D00}" dt="2024-06-05T18:00:31.837" v="1213" actId="478"/>
          <ac:spMkLst>
            <pc:docMk/>
            <pc:sldMk cId="3403032419" sldId="2273"/>
            <ac:spMk id="1059" creationId="{7CD4D126-E293-676F-0CE0-364DB8BCF15B}"/>
          </ac:spMkLst>
        </pc:spChg>
        <pc:grpChg chg="mod">
          <ac:chgData name="Aimie Clark" userId="5ab98718-224f-4bce-83ef-bf75917c7207" providerId="ADAL" clId="{15B71231-78FC-4A2A-99BB-D73DCF3F7D00}" dt="2024-06-13T13:49:44.236" v="2537" actId="1035"/>
          <ac:grpSpMkLst>
            <pc:docMk/>
            <pc:sldMk cId="3403032419" sldId="2273"/>
            <ac:grpSpMk id="2" creationId="{140BCB25-AF68-4D94-5F31-F7173F97681C}"/>
          </ac:grpSpMkLst>
        </pc:grpChg>
        <pc:grpChg chg="mod">
          <ac:chgData name="Aimie Clark" userId="5ab98718-224f-4bce-83ef-bf75917c7207" providerId="ADAL" clId="{15B71231-78FC-4A2A-99BB-D73DCF3F7D00}" dt="2024-06-13T13:44:11.948" v="2492" actId="14100"/>
          <ac:grpSpMkLst>
            <pc:docMk/>
            <pc:sldMk cId="3403032419" sldId="2273"/>
            <ac:grpSpMk id="3" creationId="{6F91B629-0699-FE6B-1509-16970F0D9C89}"/>
          </ac:grpSpMkLst>
        </pc:grpChg>
        <pc:grpChg chg="mod">
          <ac:chgData name="Aimie Clark" userId="5ab98718-224f-4bce-83ef-bf75917c7207" providerId="ADAL" clId="{15B71231-78FC-4A2A-99BB-D73DCF3F7D00}" dt="2024-06-13T13:44:11.948" v="2492" actId="14100"/>
          <ac:grpSpMkLst>
            <pc:docMk/>
            <pc:sldMk cId="3403032419" sldId="2273"/>
            <ac:grpSpMk id="5" creationId="{69DA0CDC-5EEF-0D9D-F2AE-EE2E1DD0AF0D}"/>
          </ac:grpSpMkLst>
        </pc:grpChg>
        <pc:grpChg chg="mod">
          <ac:chgData name="Aimie Clark" userId="5ab98718-224f-4bce-83ef-bf75917c7207" providerId="ADAL" clId="{15B71231-78FC-4A2A-99BB-D73DCF3F7D00}" dt="2024-06-13T13:44:11.948" v="2492" actId="14100"/>
          <ac:grpSpMkLst>
            <pc:docMk/>
            <pc:sldMk cId="3403032419" sldId="2273"/>
            <ac:grpSpMk id="9" creationId="{7A50C056-08F5-A963-636D-1C2A5455AA94}"/>
          </ac:grpSpMkLst>
        </pc:grpChg>
        <pc:grpChg chg="mod">
          <ac:chgData name="Aimie Clark" userId="5ab98718-224f-4bce-83ef-bf75917c7207" providerId="ADAL" clId="{15B71231-78FC-4A2A-99BB-D73DCF3F7D00}" dt="2024-06-13T13:44:11.948" v="2492" actId="14100"/>
          <ac:grpSpMkLst>
            <pc:docMk/>
            <pc:sldMk cId="3403032419" sldId="2273"/>
            <ac:grpSpMk id="11" creationId="{CA60A674-9DFB-1D55-4E00-2C07EC38D256}"/>
          </ac:grpSpMkLst>
        </pc:grpChg>
        <pc:grpChg chg="mod">
          <ac:chgData name="Aimie Clark" userId="5ab98718-224f-4bce-83ef-bf75917c7207" providerId="ADAL" clId="{15B71231-78FC-4A2A-99BB-D73DCF3F7D00}" dt="2024-06-13T13:44:11.948" v="2492" actId="14100"/>
          <ac:grpSpMkLst>
            <pc:docMk/>
            <pc:sldMk cId="3403032419" sldId="2273"/>
            <ac:grpSpMk id="17" creationId="{BBE6E9E2-6D98-BE13-0DEC-086741F913C9}"/>
          </ac:grpSpMkLst>
        </pc:grpChg>
        <pc:grpChg chg="mod">
          <ac:chgData name="Aimie Clark" userId="5ab98718-224f-4bce-83ef-bf75917c7207" providerId="ADAL" clId="{15B71231-78FC-4A2A-99BB-D73DCF3F7D00}" dt="2024-06-13T13:44:11.948" v="2492" actId="14100"/>
          <ac:grpSpMkLst>
            <pc:docMk/>
            <pc:sldMk cId="3403032419" sldId="2273"/>
            <ac:grpSpMk id="18" creationId="{BFD2F5C6-9932-459F-3D8F-E92A95CA4CD5}"/>
          </ac:grpSpMkLst>
        </pc:grpChg>
        <pc:grpChg chg="mod">
          <ac:chgData name="Aimie Clark" userId="5ab98718-224f-4bce-83ef-bf75917c7207" providerId="ADAL" clId="{15B71231-78FC-4A2A-99BB-D73DCF3F7D00}" dt="2024-06-13T13:47:49.813" v="2525" actId="1038"/>
          <ac:grpSpMkLst>
            <pc:docMk/>
            <pc:sldMk cId="3403032419" sldId="2273"/>
            <ac:grpSpMk id="1046" creationId="{44D5250C-4000-3790-7BFA-E4193A667391}"/>
          </ac:grpSpMkLst>
        </pc:grpChg>
        <pc:grpChg chg="del">
          <ac:chgData name="Aimie Clark" userId="5ab98718-224f-4bce-83ef-bf75917c7207" providerId="ADAL" clId="{15B71231-78FC-4A2A-99BB-D73DCF3F7D00}" dt="2024-06-05T18:14:01.376" v="1307" actId="478"/>
          <ac:grpSpMkLst>
            <pc:docMk/>
            <pc:sldMk cId="3403032419" sldId="2273"/>
            <ac:grpSpMk id="1056" creationId="{5DAD7859-6FB4-1CBB-E244-AFA6A89512E8}"/>
          </ac:grpSpMkLst>
        </pc:grpChg>
        <pc:picChg chg="add del mod">
          <ac:chgData name="Aimie Clark" userId="5ab98718-224f-4bce-83ef-bf75917c7207" providerId="ADAL" clId="{15B71231-78FC-4A2A-99BB-D73DCF3F7D00}" dt="2024-06-13T12:42:05.207" v="2378" actId="478"/>
          <ac:picMkLst>
            <pc:docMk/>
            <pc:sldMk cId="3403032419" sldId="2273"/>
            <ac:picMk id="35" creationId="{E4564FE8-8396-BEA4-7141-6E931878D34B}"/>
          </ac:picMkLst>
        </pc:picChg>
        <pc:picChg chg="add mod">
          <ac:chgData name="Aimie Clark" userId="5ab98718-224f-4bce-83ef-bf75917c7207" providerId="ADAL" clId="{15B71231-78FC-4A2A-99BB-D73DCF3F7D00}" dt="2024-06-20T11:07:46" v="3372" actId="1076"/>
          <ac:picMkLst>
            <pc:docMk/>
            <pc:sldMk cId="3403032419" sldId="2273"/>
            <ac:picMk id="36" creationId="{A7490A80-FA73-909D-9460-BEB32AEA32C8}"/>
          </ac:picMkLst>
        </pc:picChg>
        <pc:picChg chg="add mod">
          <ac:chgData name="Aimie Clark" userId="5ab98718-224f-4bce-83ef-bf75917c7207" providerId="ADAL" clId="{15B71231-78FC-4A2A-99BB-D73DCF3F7D00}" dt="2024-06-20T11:13:59.401" v="3440" actId="14100"/>
          <ac:picMkLst>
            <pc:docMk/>
            <pc:sldMk cId="3403032419" sldId="2273"/>
            <ac:picMk id="37" creationId="{773AB79B-7A15-3B08-29FA-EA04C6615F5C}"/>
          </ac:picMkLst>
        </pc:picChg>
        <pc:picChg chg="mod">
          <ac:chgData name="Aimie Clark" userId="5ab98718-224f-4bce-83ef-bf75917c7207" providerId="ADAL" clId="{15B71231-78FC-4A2A-99BB-D73DCF3F7D00}" dt="2024-06-13T13:47:49.813" v="2525" actId="1038"/>
          <ac:picMkLst>
            <pc:docMk/>
            <pc:sldMk cId="3403032419" sldId="2273"/>
            <ac:picMk id="1055" creationId="{BBA5F88A-92A9-64ED-5572-9D2E9874C0F5}"/>
          </ac:picMkLst>
        </pc:picChg>
      </pc:sldChg>
      <pc:sldChg chg="addSp delSp modSp mod modNotesTx">
        <pc:chgData name="Aimie Clark" userId="5ab98718-224f-4bce-83ef-bf75917c7207" providerId="ADAL" clId="{15B71231-78FC-4A2A-99BB-D73DCF3F7D00}" dt="2024-06-14T00:15:13.297" v="2850" actId="1076"/>
        <pc:sldMkLst>
          <pc:docMk/>
          <pc:sldMk cId="4131474592" sldId="2274"/>
        </pc:sldMkLst>
        <pc:spChg chg="mod">
          <ac:chgData name="Aimie Clark" userId="5ab98718-224f-4bce-83ef-bf75917c7207" providerId="ADAL" clId="{15B71231-78FC-4A2A-99BB-D73DCF3F7D00}" dt="2024-06-05T18:33:20.381" v="1632" actId="1076"/>
          <ac:spMkLst>
            <pc:docMk/>
            <pc:sldMk cId="4131474592" sldId="2274"/>
            <ac:spMk id="9" creationId="{00000000-0000-0000-0000-000000000000}"/>
          </ac:spMkLst>
        </pc:spChg>
        <pc:spChg chg="del">
          <ac:chgData name="Aimie Clark" userId="5ab98718-224f-4bce-83ef-bf75917c7207" providerId="ADAL" clId="{15B71231-78FC-4A2A-99BB-D73DCF3F7D00}" dt="2024-06-05T18:33:11.656" v="1631" actId="478"/>
          <ac:spMkLst>
            <pc:docMk/>
            <pc:sldMk cId="4131474592" sldId="2274"/>
            <ac:spMk id="10" creationId="{642E6E73-98D6-4B1C-9ACA-EEF6D2111F65}"/>
          </ac:spMkLst>
        </pc:spChg>
        <pc:spChg chg="add del mod">
          <ac:chgData name="Aimie Clark" userId="5ab98718-224f-4bce-83ef-bf75917c7207" providerId="ADAL" clId="{15B71231-78FC-4A2A-99BB-D73DCF3F7D00}" dt="2024-06-14T00:14:56.785" v="2847" actId="478"/>
          <ac:spMkLst>
            <pc:docMk/>
            <pc:sldMk cId="4131474592" sldId="2274"/>
            <ac:spMk id="20" creationId="{65481670-5FE1-75C3-895A-19D87C50861B}"/>
          </ac:spMkLst>
        </pc:spChg>
        <pc:picChg chg="add del mod">
          <ac:chgData name="Aimie Clark" userId="5ab98718-224f-4bce-83ef-bf75917c7207" providerId="ADAL" clId="{15B71231-78FC-4A2A-99BB-D73DCF3F7D00}" dt="2024-06-14T00:05:06.177" v="2767" actId="478"/>
          <ac:picMkLst>
            <pc:docMk/>
            <pc:sldMk cId="4131474592" sldId="2274"/>
            <ac:picMk id="2" creationId="{D1D8922F-2E51-56A8-84DF-B73AE05DE173}"/>
          </ac:picMkLst>
        </pc:picChg>
        <pc:picChg chg="add del mod">
          <ac:chgData name="Aimie Clark" userId="5ab98718-224f-4bce-83ef-bf75917c7207" providerId="ADAL" clId="{15B71231-78FC-4A2A-99BB-D73DCF3F7D00}" dt="2024-06-14T00:05:06.177" v="2767" actId="478"/>
          <ac:picMkLst>
            <pc:docMk/>
            <pc:sldMk cId="4131474592" sldId="2274"/>
            <ac:picMk id="3" creationId="{98AF54B9-7F67-3DF3-698F-A8CCCE3B03EE}"/>
          </ac:picMkLst>
        </pc:picChg>
        <pc:picChg chg="add del mod">
          <ac:chgData name="Aimie Clark" userId="5ab98718-224f-4bce-83ef-bf75917c7207" providerId="ADAL" clId="{15B71231-78FC-4A2A-99BB-D73DCF3F7D00}" dt="2024-06-14T00:05:06.177" v="2767" actId="478"/>
          <ac:picMkLst>
            <pc:docMk/>
            <pc:sldMk cId="4131474592" sldId="2274"/>
            <ac:picMk id="4" creationId="{289D3ED5-9B51-0B0C-C943-1001EE66810F}"/>
          </ac:picMkLst>
        </pc:picChg>
        <pc:picChg chg="add del mod">
          <ac:chgData name="Aimie Clark" userId="5ab98718-224f-4bce-83ef-bf75917c7207" providerId="ADAL" clId="{15B71231-78FC-4A2A-99BB-D73DCF3F7D00}" dt="2024-06-14T00:05:06.177" v="2767" actId="478"/>
          <ac:picMkLst>
            <pc:docMk/>
            <pc:sldMk cId="4131474592" sldId="2274"/>
            <ac:picMk id="5" creationId="{B0428970-A8DE-2FC7-B362-B8FE8DB13C98}"/>
          </ac:picMkLst>
        </pc:picChg>
        <pc:picChg chg="add del mod">
          <ac:chgData name="Aimie Clark" userId="5ab98718-224f-4bce-83ef-bf75917c7207" providerId="ADAL" clId="{15B71231-78FC-4A2A-99BB-D73DCF3F7D00}" dt="2024-06-14T00:05:06.177" v="2767" actId="478"/>
          <ac:picMkLst>
            <pc:docMk/>
            <pc:sldMk cId="4131474592" sldId="2274"/>
            <ac:picMk id="6" creationId="{D4ADFD2F-7FDB-423F-B647-7D5008EF8B52}"/>
          </ac:picMkLst>
        </pc:picChg>
        <pc:picChg chg="add del mod">
          <ac:chgData name="Aimie Clark" userId="5ab98718-224f-4bce-83ef-bf75917c7207" providerId="ADAL" clId="{15B71231-78FC-4A2A-99BB-D73DCF3F7D00}" dt="2024-06-14T00:11:23.772" v="2815" actId="478"/>
          <ac:picMkLst>
            <pc:docMk/>
            <pc:sldMk cId="4131474592" sldId="2274"/>
            <ac:picMk id="7" creationId="{69BF7D52-B596-7690-E623-163322840A7B}"/>
          </ac:picMkLst>
        </pc:picChg>
        <pc:picChg chg="add del mod">
          <ac:chgData name="Aimie Clark" userId="5ab98718-224f-4bce-83ef-bf75917c7207" providerId="ADAL" clId="{15B71231-78FC-4A2A-99BB-D73DCF3F7D00}" dt="2024-06-14T00:15:02.925" v="2849" actId="478"/>
          <ac:picMkLst>
            <pc:docMk/>
            <pc:sldMk cId="4131474592" sldId="2274"/>
            <ac:picMk id="8" creationId="{E97236D9-F113-2C15-0D23-F4AC760218F5}"/>
          </ac:picMkLst>
        </pc:picChg>
        <pc:picChg chg="add del mod">
          <ac:chgData name="Aimie Clark" userId="5ab98718-224f-4bce-83ef-bf75917c7207" providerId="ADAL" clId="{15B71231-78FC-4A2A-99BB-D73DCF3F7D00}" dt="2024-06-14T00:15:02.925" v="2849" actId="478"/>
          <ac:picMkLst>
            <pc:docMk/>
            <pc:sldMk cId="4131474592" sldId="2274"/>
            <ac:picMk id="10" creationId="{76CF763C-3AD1-B2BA-6432-2016FC3D7C0C}"/>
          </ac:picMkLst>
        </pc:picChg>
        <pc:picChg chg="add del mod">
          <ac:chgData name="Aimie Clark" userId="5ab98718-224f-4bce-83ef-bf75917c7207" providerId="ADAL" clId="{15B71231-78FC-4A2A-99BB-D73DCF3F7D00}" dt="2024-06-14T00:14:59.850" v="2848" actId="478"/>
          <ac:picMkLst>
            <pc:docMk/>
            <pc:sldMk cId="4131474592" sldId="2274"/>
            <ac:picMk id="12" creationId="{5B65B093-271D-1128-FEDC-5C46305E25B5}"/>
          </ac:picMkLst>
        </pc:picChg>
        <pc:picChg chg="del">
          <ac:chgData name="Aimie Clark" userId="5ab98718-224f-4bce-83ef-bf75917c7207" providerId="ADAL" clId="{15B71231-78FC-4A2A-99BB-D73DCF3F7D00}" dt="2024-06-05T18:33:25.899" v="1634" actId="478"/>
          <ac:picMkLst>
            <pc:docMk/>
            <pc:sldMk cId="4131474592" sldId="2274"/>
            <ac:picMk id="14" creationId="{4836AC43-C0CE-4865-B65A-0A0F2C43F826}"/>
          </ac:picMkLst>
        </pc:picChg>
        <pc:picChg chg="add del mod">
          <ac:chgData name="Aimie Clark" userId="5ab98718-224f-4bce-83ef-bf75917c7207" providerId="ADAL" clId="{15B71231-78FC-4A2A-99BB-D73DCF3F7D00}" dt="2024-06-14T00:14:56.785" v="2847" actId="478"/>
          <ac:picMkLst>
            <pc:docMk/>
            <pc:sldMk cId="4131474592" sldId="2274"/>
            <ac:picMk id="14" creationId="{56239417-16CF-3653-3D0F-7FF18B482659}"/>
          </ac:picMkLst>
        </pc:picChg>
        <pc:picChg chg="add del mod">
          <ac:chgData name="Aimie Clark" userId="5ab98718-224f-4bce-83ef-bf75917c7207" providerId="ADAL" clId="{15B71231-78FC-4A2A-99BB-D73DCF3F7D00}" dt="2024-06-14T00:14:59.850" v="2848" actId="478"/>
          <ac:picMkLst>
            <pc:docMk/>
            <pc:sldMk cId="4131474592" sldId="2274"/>
            <ac:picMk id="17" creationId="{1EDC25D9-F53E-0878-C367-E0E1CBF5C57B}"/>
          </ac:picMkLst>
        </pc:picChg>
        <pc:picChg chg="del">
          <ac:chgData name="Aimie Clark" userId="5ab98718-224f-4bce-83ef-bf75917c7207" providerId="ADAL" clId="{15B71231-78FC-4A2A-99BB-D73DCF3F7D00}" dt="2024-06-05T18:33:24.067" v="1633" actId="478"/>
          <ac:picMkLst>
            <pc:docMk/>
            <pc:sldMk cId="4131474592" sldId="2274"/>
            <ac:picMk id="19" creationId="{448CE0AD-0360-45EC-8CF6-9BE715284939}"/>
          </ac:picMkLst>
        </pc:picChg>
        <pc:picChg chg="add del mod">
          <ac:chgData name="Aimie Clark" userId="5ab98718-224f-4bce-83ef-bf75917c7207" providerId="ADAL" clId="{15B71231-78FC-4A2A-99BB-D73DCF3F7D00}" dt="2024-06-14T00:14:56.785" v="2847" actId="478"/>
          <ac:picMkLst>
            <pc:docMk/>
            <pc:sldMk cId="4131474592" sldId="2274"/>
            <ac:picMk id="19" creationId="{81CFC865-E2FE-1738-E3A5-039547F5BC32}"/>
          </ac:picMkLst>
        </pc:picChg>
        <pc:picChg chg="add mod">
          <ac:chgData name="Aimie Clark" userId="5ab98718-224f-4bce-83ef-bf75917c7207" providerId="ADAL" clId="{15B71231-78FC-4A2A-99BB-D73DCF3F7D00}" dt="2024-06-14T00:15:13.297" v="2850" actId="1076"/>
          <ac:picMkLst>
            <pc:docMk/>
            <pc:sldMk cId="4131474592" sldId="2274"/>
            <ac:picMk id="22" creationId="{D1E9D272-B55A-110E-F782-FC01AA3C2BCD}"/>
          </ac:picMkLst>
        </pc:picChg>
        <pc:picChg chg="del mod">
          <ac:chgData name="Aimie Clark" userId="5ab98718-224f-4bce-83ef-bf75917c7207" providerId="ADAL" clId="{15B71231-78FC-4A2A-99BB-D73DCF3F7D00}" dt="2024-06-05T18:33:32.140" v="1636" actId="478"/>
          <ac:picMkLst>
            <pc:docMk/>
            <pc:sldMk cId="4131474592" sldId="2274"/>
            <ac:picMk id="27" creationId="{A58FAB26-AD41-470B-B404-64E338279185}"/>
          </ac:picMkLst>
        </pc:picChg>
      </pc:sldChg>
      <pc:sldChg chg="modSp del mod">
        <pc:chgData name="Aimie Clark" userId="5ab98718-224f-4bce-83ef-bf75917c7207" providerId="ADAL" clId="{15B71231-78FC-4A2A-99BB-D73DCF3F7D00}" dt="2024-06-14T00:01:22.365" v="2750" actId="47"/>
        <pc:sldMkLst>
          <pc:docMk/>
          <pc:sldMk cId="3338032579" sldId="2275"/>
        </pc:sldMkLst>
        <pc:spChg chg="mod">
          <ac:chgData name="Aimie Clark" userId="5ab98718-224f-4bce-83ef-bf75917c7207" providerId="ADAL" clId="{15B71231-78FC-4A2A-99BB-D73DCF3F7D00}" dt="2024-06-05T18:48:40.901" v="1728" actId="20577"/>
          <ac:spMkLst>
            <pc:docMk/>
            <pc:sldMk cId="3338032579" sldId="2275"/>
            <ac:spMk id="9" creationId="{00000000-0000-0000-0000-000000000000}"/>
          </ac:spMkLst>
        </pc:spChg>
      </pc:sldChg>
      <pc:sldChg chg="addSp modSp del mod">
        <pc:chgData name="Aimie Clark" userId="5ab98718-224f-4bce-83ef-bf75917c7207" providerId="ADAL" clId="{15B71231-78FC-4A2A-99BB-D73DCF3F7D00}" dt="2024-06-14T00:01:27.905" v="2751" actId="47"/>
        <pc:sldMkLst>
          <pc:docMk/>
          <pc:sldMk cId="3631316758" sldId="2276"/>
        </pc:sldMkLst>
        <pc:spChg chg="mod">
          <ac:chgData name="Aimie Clark" userId="5ab98718-224f-4bce-83ef-bf75917c7207" providerId="ADAL" clId="{15B71231-78FC-4A2A-99BB-D73DCF3F7D00}" dt="2024-06-13T12:32:16.897" v="2118" actId="20577"/>
          <ac:spMkLst>
            <pc:docMk/>
            <pc:sldMk cId="3631316758" sldId="2276"/>
            <ac:spMk id="2" creationId="{170B8BF5-0D98-493C-AFEF-0051F7EAF72F}"/>
          </ac:spMkLst>
        </pc:spChg>
        <pc:spChg chg="mod">
          <ac:chgData name="Aimie Clark" userId="5ab98718-224f-4bce-83ef-bf75917c7207" providerId="ADAL" clId="{15B71231-78FC-4A2A-99BB-D73DCF3F7D00}" dt="2024-06-13T12:37:56.337" v="2303" actId="20577"/>
          <ac:spMkLst>
            <pc:docMk/>
            <pc:sldMk cId="3631316758" sldId="2276"/>
            <ac:spMk id="3" creationId="{9523E19C-62AB-4EFA-B78B-BAF7F08F0B74}"/>
          </ac:spMkLst>
        </pc:spChg>
        <pc:spChg chg="add mod">
          <ac:chgData name="Aimie Clark" userId="5ab98718-224f-4bce-83ef-bf75917c7207" providerId="ADAL" clId="{15B71231-78FC-4A2A-99BB-D73DCF3F7D00}" dt="2024-06-13T23:50:56.530" v="2747" actId="14100"/>
          <ac:spMkLst>
            <pc:docMk/>
            <pc:sldMk cId="3631316758" sldId="2276"/>
            <ac:spMk id="7" creationId="{9F8FDCDE-30CC-A330-501C-6F5847B234F0}"/>
          </ac:spMkLst>
        </pc:spChg>
      </pc:sldChg>
      <pc:sldChg chg="addSp delSp modSp mod delAnim">
        <pc:chgData name="Aimie Clark" userId="5ab98718-224f-4bce-83ef-bf75917c7207" providerId="ADAL" clId="{15B71231-78FC-4A2A-99BB-D73DCF3F7D00}" dt="2024-06-20T11:05:31.744" v="3369" actId="20577"/>
        <pc:sldMkLst>
          <pc:docMk/>
          <pc:sldMk cId="580244253" sldId="2277"/>
        </pc:sldMkLst>
        <pc:spChg chg="add mod">
          <ac:chgData name="Aimie Clark" userId="5ab98718-224f-4bce-83ef-bf75917c7207" providerId="ADAL" clId="{15B71231-78FC-4A2A-99BB-D73DCF3F7D00}" dt="2024-06-20T11:05:31.744" v="3369" actId="20577"/>
          <ac:spMkLst>
            <pc:docMk/>
            <pc:sldMk cId="580244253" sldId="2277"/>
            <ac:spMk id="2" creationId="{4069E658-B3D2-181C-BD19-0828308E5EF6}"/>
          </ac:spMkLst>
        </pc:spChg>
        <pc:spChg chg="add del mod">
          <ac:chgData name="Aimie Clark" userId="5ab98718-224f-4bce-83ef-bf75917c7207" providerId="ADAL" clId="{15B71231-78FC-4A2A-99BB-D73DCF3F7D00}" dt="2024-06-20T11:02:17.769" v="3329"/>
          <ac:spMkLst>
            <pc:docMk/>
            <pc:sldMk cId="580244253" sldId="2277"/>
            <ac:spMk id="32" creationId="{B028A889-7FD1-D1BE-9562-0EA32D61560D}"/>
          </ac:spMkLst>
        </pc:spChg>
        <pc:spChg chg="del">
          <ac:chgData name="Aimie Clark" userId="5ab98718-224f-4bce-83ef-bf75917c7207" providerId="ADAL" clId="{15B71231-78FC-4A2A-99BB-D73DCF3F7D00}" dt="2024-06-13T12:18:54.096" v="1788" actId="478"/>
          <ac:spMkLst>
            <pc:docMk/>
            <pc:sldMk cId="580244253" sldId="2277"/>
            <ac:spMk id="1059" creationId="{7CD4D126-E293-676F-0CE0-364DB8BCF15B}"/>
          </ac:spMkLst>
        </pc:spChg>
        <pc:picChg chg="add mod">
          <ac:chgData name="Aimie Clark" userId="5ab98718-224f-4bce-83ef-bf75917c7207" providerId="ADAL" clId="{15B71231-78FC-4A2A-99BB-D73DCF3F7D00}" dt="2024-06-20T11:04:27.128" v="3368" actId="1036"/>
          <ac:picMkLst>
            <pc:docMk/>
            <pc:sldMk cId="580244253" sldId="2277"/>
            <ac:picMk id="5" creationId="{E872D0EB-95F5-DE05-4300-2882E59A44F0}"/>
          </ac:picMkLst>
        </pc:picChg>
        <pc:picChg chg="add mod">
          <ac:chgData name="Aimie Clark" userId="5ab98718-224f-4bce-83ef-bf75917c7207" providerId="ADAL" clId="{15B71231-78FC-4A2A-99BB-D73DCF3F7D00}" dt="2024-06-20T11:04:27.128" v="3368" actId="1036"/>
          <ac:picMkLst>
            <pc:docMk/>
            <pc:sldMk cId="580244253" sldId="2277"/>
            <ac:picMk id="10" creationId="{B352406B-DA93-4BB0-DA94-64DBF5747080}"/>
          </ac:picMkLst>
        </pc:picChg>
        <pc:picChg chg="add del mod">
          <ac:chgData name="Aimie Clark" userId="5ab98718-224f-4bce-83ef-bf75917c7207" providerId="ADAL" clId="{15B71231-78FC-4A2A-99BB-D73DCF3F7D00}" dt="2024-06-20T11:01:38.535" v="3302" actId="478"/>
          <ac:picMkLst>
            <pc:docMk/>
            <pc:sldMk cId="580244253" sldId="2277"/>
            <ac:picMk id="1026" creationId="{6B1A1B57-7C21-6C50-A89F-E3BDB716F9BD}"/>
          </ac:picMkLst>
        </pc:picChg>
        <pc:picChg chg="add mod">
          <ac:chgData name="Aimie Clark" userId="5ab98718-224f-4bce-83ef-bf75917c7207" providerId="ADAL" clId="{15B71231-78FC-4A2A-99BB-D73DCF3F7D00}" dt="2024-06-20T11:04:27.128" v="3368" actId="1036"/>
          <ac:picMkLst>
            <pc:docMk/>
            <pc:sldMk cId="580244253" sldId="2277"/>
            <ac:picMk id="1028" creationId="{140498A5-7BCD-6C1A-14EB-F7F6C95F9826}"/>
          </ac:picMkLst>
        </pc:picChg>
        <pc:picChg chg="add mod">
          <ac:chgData name="Aimie Clark" userId="5ab98718-224f-4bce-83ef-bf75917c7207" providerId="ADAL" clId="{15B71231-78FC-4A2A-99BB-D73DCF3F7D00}" dt="2024-06-20T11:04:27.128" v="3368" actId="1036"/>
          <ac:picMkLst>
            <pc:docMk/>
            <pc:sldMk cId="580244253" sldId="2277"/>
            <ac:picMk id="1030" creationId="{D871F7A4-219C-CE9B-F3C2-CD9F1DB24FC9}"/>
          </ac:picMkLst>
        </pc:picChg>
        <pc:picChg chg="del">
          <ac:chgData name="Aimie Clark" userId="5ab98718-224f-4bce-83ef-bf75917c7207" providerId="ADAL" clId="{15B71231-78FC-4A2A-99BB-D73DCF3F7D00}" dt="2024-06-13T12:18:59.056" v="1790" actId="478"/>
          <ac:picMkLst>
            <pc:docMk/>
            <pc:sldMk cId="580244253" sldId="2277"/>
            <ac:picMk id="1060" creationId="{466AA94C-3B9D-CD9E-4477-3E90B88DCF8F}"/>
          </ac:picMkLst>
        </pc:picChg>
        <pc:picChg chg="del">
          <ac:chgData name="Aimie Clark" userId="5ab98718-224f-4bce-83ef-bf75917c7207" providerId="ADAL" clId="{15B71231-78FC-4A2A-99BB-D73DCF3F7D00}" dt="2024-06-13T12:18:56.697" v="1789" actId="478"/>
          <ac:picMkLst>
            <pc:docMk/>
            <pc:sldMk cId="580244253" sldId="2277"/>
            <ac:picMk id="1061" creationId="{4328179E-B6A9-993A-04A9-6E84C19165B9}"/>
          </ac:picMkLst>
        </pc:picChg>
        <pc:picChg chg="del">
          <ac:chgData name="Aimie Clark" userId="5ab98718-224f-4bce-83ef-bf75917c7207" providerId="ADAL" clId="{15B71231-78FC-4A2A-99BB-D73DCF3F7D00}" dt="2024-06-13T12:19:06.629" v="1792" actId="478"/>
          <ac:picMkLst>
            <pc:docMk/>
            <pc:sldMk cId="580244253" sldId="2277"/>
            <ac:picMk id="1062" creationId="{0926F1E5-C7F2-5E0E-8CC4-11C9B671C81C}"/>
          </ac:picMkLst>
        </pc:picChg>
        <pc:picChg chg="del">
          <ac:chgData name="Aimie Clark" userId="5ab98718-224f-4bce-83ef-bf75917c7207" providerId="ADAL" clId="{15B71231-78FC-4A2A-99BB-D73DCF3F7D00}" dt="2024-06-13T12:19:06.629" v="1792" actId="478"/>
          <ac:picMkLst>
            <pc:docMk/>
            <pc:sldMk cId="580244253" sldId="2277"/>
            <ac:picMk id="1063" creationId="{EBC2BAEE-0F33-BD7F-842E-566FE215B45C}"/>
          </ac:picMkLst>
        </pc:picChg>
        <pc:picChg chg="del">
          <ac:chgData name="Aimie Clark" userId="5ab98718-224f-4bce-83ef-bf75917c7207" providerId="ADAL" clId="{15B71231-78FC-4A2A-99BB-D73DCF3F7D00}" dt="2024-06-13T12:19:01.138" v="1791" actId="478"/>
          <ac:picMkLst>
            <pc:docMk/>
            <pc:sldMk cId="580244253" sldId="2277"/>
            <ac:picMk id="1064" creationId="{B5651BCB-B882-6076-31D1-1AC71B1DA87A}"/>
          </ac:picMkLst>
        </pc:picChg>
        <pc:picChg chg="del">
          <ac:chgData name="Aimie Clark" userId="5ab98718-224f-4bce-83ef-bf75917c7207" providerId="ADAL" clId="{15B71231-78FC-4A2A-99BB-D73DCF3F7D00}" dt="2024-06-13T12:19:06.629" v="1792" actId="478"/>
          <ac:picMkLst>
            <pc:docMk/>
            <pc:sldMk cId="580244253" sldId="2277"/>
            <ac:picMk id="1065" creationId="{724EBA8D-C839-1EF4-D55D-426DAE0955B7}"/>
          </ac:picMkLst>
        </pc:picChg>
        <pc:picChg chg="del">
          <ac:chgData name="Aimie Clark" userId="5ab98718-224f-4bce-83ef-bf75917c7207" providerId="ADAL" clId="{15B71231-78FC-4A2A-99BB-D73DCF3F7D00}" dt="2024-06-13T12:18:51.063" v="1787" actId="478"/>
          <ac:picMkLst>
            <pc:docMk/>
            <pc:sldMk cId="580244253" sldId="2277"/>
            <ac:picMk id="1069" creationId="{1FA0AFFC-4708-E1F1-C9D7-90B6E9B03F89}"/>
          </ac:picMkLst>
        </pc:picChg>
      </pc:sldChg>
      <pc:sldChg chg="addSp delSp modSp del mod delAnim">
        <pc:chgData name="Aimie Clark" userId="5ab98718-224f-4bce-83ef-bf75917c7207" providerId="ADAL" clId="{15B71231-78FC-4A2A-99BB-D73DCF3F7D00}" dt="2024-06-14T00:29:16.730" v="2959" actId="47"/>
        <pc:sldMkLst>
          <pc:docMk/>
          <pc:sldMk cId="2159495452" sldId="2278"/>
        </pc:sldMkLst>
        <pc:spChg chg="del">
          <ac:chgData name="Aimie Clark" userId="5ab98718-224f-4bce-83ef-bf75917c7207" providerId="ADAL" clId="{15B71231-78FC-4A2A-99BB-D73DCF3F7D00}" dt="2024-06-14T00:20:38.185" v="2881" actId="478"/>
          <ac:spMkLst>
            <pc:docMk/>
            <pc:sldMk cId="2159495452" sldId="2278"/>
            <ac:spMk id="1059" creationId="{7CD4D126-E293-676F-0CE0-364DB8BCF15B}"/>
          </ac:spMkLst>
        </pc:spChg>
        <pc:picChg chg="del">
          <ac:chgData name="Aimie Clark" userId="5ab98718-224f-4bce-83ef-bf75917c7207" providerId="ADAL" clId="{15B71231-78FC-4A2A-99BB-D73DCF3F7D00}" dt="2024-06-14T00:20:06.105" v="2877" actId="478"/>
          <ac:picMkLst>
            <pc:docMk/>
            <pc:sldMk cId="2159495452" sldId="2278"/>
            <ac:picMk id="2" creationId="{9A24544A-FB3A-7174-091E-8CE2668A3722}"/>
          </ac:picMkLst>
        </pc:picChg>
        <pc:picChg chg="del">
          <ac:chgData name="Aimie Clark" userId="5ab98718-224f-4bce-83ef-bf75917c7207" providerId="ADAL" clId="{15B71231-78FC-4A2A-99BB-D73DCF3F7D00}" dt="2024-06-14T00:20:07.901" v="2878" actId="478"/>
          <ac:picMkLst>
            <pc:docMk/>
            <pc:sldMk cId="2159495452" sldId="2278"/>
            <ac:picMk id="3" creationId="{368D7683-FB2E-38FA-BB0A-4679090DB377}"/>
          </ac:picMkLst>
        </pc:picChg>
        <pc:picChg chg="add mod">
          <ac:chgData name="Aimie Clark" userId="5ab98718-224f-4bce-83ef-bf75917c7207" providerId="ADAL" clId="{15B71231-78FC-4A2A-99BB-D73DCF3F7D00}" dt="2024-06-14T00:20:25.042" v="2879"/>
          <ac:picMkLst>
            <pc:docMk/>
            <pc:sldMk cId="2159495452" sldId="2278"/>
            <ac:picMk id="5" creationId="{2F55937F-8B95-ABA1-6443-8420FC6B9D38}"/>
          </ac:picMkLst>
        </pc:picChg>
        <pc:picChg chg="add mod">
          <ac:chgData name="Aimie Clark" userId="5ab98718-224f-4bce-83ef-bf75917c7207" providerId="ADAL" clId="{15B71231-78FC-4A2A-99BB-D73DCF3F7D00}" dt="2024-06-14T00:20:25.042" v="2879"/>
          <ac:picMkLst>
            <pc:docMk/>
            <pc:sldMk cId="2159495452" sldId="2278"/>
            <ac:picMk id="9" creationId="{A9B787E6-9B44-DA4A-A0A1-467975CB169D}"/>
          </ac:picMkLst>
        </pc:picChg>
        <pc:picChg chg="add mod">
          <ac:chgData name="Aimie Clark" userId="5ab98718-224f-4bce-83ef-bf75917c7207" providerId="ADAL" clId="{15B71231-78FC-4A2A-99BB-D73DCF3F7D00}" dt="2024-06-14T00:20:25.042" v="2879"/>
          <ac:picMkLst>
            <pc:docMk/>
            <pc:sldMk cId="2159495452" sldId="2278"/>
            <ac:picMk id="10" creationId="{7A5C83CF-E49E-2025-CAD8-8EFB92EF9077}"/>
          </ac:picMkLst>
        </pc:picChg>
        <pc:picChg chg="add mod">
          <ac:chgData name="Aimie Clark" userId="5ab98718-224f-4bce-83ef-bf75917c7207" providerId="ADAL" clId="{15B71231-78FC-4A2A-99BB-D73DCF3F7D00}" dt="2024-06-14T00:20:47.206" v="2882" actId="1076"/>
          <ac:picMkLst>
            <pc:docMk/>
            <pc:sldMk cId="2159495452" sldId="2278"/>
            <ac:picMk id="11" creationId="{FCBE6F79-CBAF-C577-FBC3-E9513E119DBD}"/>
          </ac:picMkLst>
        </pc:picChg>
        <pc:picChg chg="add mod">
          <ac:chgData name="Aimie Clark" userId="5ab98718-224f-4bce-83ef-bf75917c7207" providerId="ADAL" clId="{15B71231-78FC-4A2A-99BB-D73DCF3F7D00}" dt="2024-06-14T00:20:51.464" v="2883" actId="1076"/>
          <ac:picMkLst>
            <pc:docMk/>
            <pc:sldMk cId="2159495452" sldId="2278"/>
            <ac:picMk id="12" creationId="{DADD576F-88A3-B3C5-90C2-39890AFA802E}"/>
          </ac:picMkLst>
        </pc:picChg>
        <pc:picChg chg="add mod">
          <ac:chgData name="Aimie Clark" userId="5ab98718-224f-4bce-83ef-bf75917c7207" providerId="ADAL" clId="{15B71231-78FC-4A2A-99BB-D73DCF3F7D00}" dt="2024-06-14T00:20:55.280" v="2884" actId="1076"/>
          <ac:picMkLst>
            <pc:docMk/>
            <pc:sldMk cId="2159495452" sldId="2278"/>
            <ac:picMk id="13" creationId="{A1E79FA2-3642-841E-1AD4-7142B368BF5A}"/>
          </ac:picMkLst>
        </pc:picChg>
        <pc:picChg chg="del mod">
          <ac:chgData name="Aimie Clark" userId="5ab98718-224f-4bce-83ef-bf75917c7207" providerId="ADAL" clId="{15B71231-78FC-4A2A-99BB-D73DCF3F7D00}" dt="2024-06-14T00:19:48.434" v="2875" actId="478"/>
          <ac:picMkLst>
            <pc:docMk/>
            <pc:sldMk cId="2159495452" sldId="2278"/>
            <ac:picMk id="1060" creationId="{466AA94C-3B9D-CD9E-4477-3E90B88DCF8F}"/>
          </ac:picMkLst>
        </pc:picChg>
        <pc:picChg chg="del">
          <ac:chgData name="Aimie Clark" userId="5ab98718-224f-4bce-83ef-bf75917c7207" providerId="ADAL" clId="{15B71231-78FC-4A2A-99BB-D73DCF3F7D00}" dt="2024-06-14T00:19:52.382" v="2876" actId="478"/>
          <ac:picMkLst>
            <pc:docMk/>
            <pc:sldMk cId="2159495452" sldId="2278"/>
            <ac:picMk id="1061" creationId="{4328179E-B6A9-993A-04A9-6E84C19165B9}"/>
          </ac:picMkLst>
        </pc:picChg>
        <pc:picChg chg="del mod">
          <ac:chgData name="Aimie Clark" userId="5ab98718-224f-4bce-83ef-bf75917c7207" providerId="ADAL" clId="{15B71231-78FC-4A2A-99BB-D73DCF3F7D00}" dt="2024-06-14T00:19:48.434" v="2875" actId="478"/>
          <ac:picMkLst>
            <pc:docMk/>
            <pc:sldMk cId="2159495452" sldId="2278"/>
            <ac:picMk id="1062" creationId="{0926F1E5-C7F2-5E0E-8CC4-11C9B671C81C}"/>
          </ac:picMkLst>
        </pc:picChg>
        <pc:picChg chg="del">
          <ac:chgData name="Aimie Clark" userId="5ab98718-224f-4bce-83ef-bf75917c7207" providerId="ADAL" clId="{15B71231-78FC-4A2A-99BB-D73DCF3F7D00}" dt="2024-06-14T00:19:52.382" v="2876" actId="478"/>
          <ac:picMkLst>
            <pc:docMk/>
            <pc:sldMk cId="2159495452" sldId="2278"/>
            <ac:picMk id="1063" creationId="{EBC2BAEE-0F33-BD7F-842E-566FE215B45C}"/>
          </ac:picMkLst>
        </pc:picChg>
        <pc:picChg chg="del mod">
          <ac:chgData name="Aimie Clark" userId="5ab98718-224f-4bce-83ef-bf75917c7207" providerId="ADAL" clId="{15B71231-78FC-4A2A-99BB-D73DCF3F7D00}" dt="2024-06-14T00:19:48.434" v="2875" actId="478"/>
          <ac:picMkLst>
            <pc:docMk/>
            <pc:sldMk cId="2159495452" sldId="2278"/>
            <ac:picMk id="1064" creationId="{B5651BCB-B882-6076-31D1-1AC71B1DA87A}"/>
          </ac:picMkLst>
        </pc:picChg>
        <pc:picChg chg="del">
          <ac:chgData name="Aimie Clark" userId="5ab98718-224f-4bce-83ef-bf75917c7207" providerId="ADAL" clId="{15B71231-78FC-4A2A-99BB-D73DCF3F7D00}" dt="2024-06-14T00:19:52.382" v="2876" actId="478"/>
          <ac:picMkLst>
            <pc:docMk/>
            <pc:sldMk cId="2159495452" sldId="2278"/>
            <ac:picMk id="1065" creationId="{724EBA8D-C839-1EF4-D55D-426DAE0955B7}"/>
          </ac:picMkLst>
        </pc:picChg>
        <pc:picChg chg="del">
          <ac:chgData name="Aimie Clark" userId="5ab98718-224f-4bce-83ef-bf75917c7207" providerId="ADAL" clId="{15B71231-78FC-4A2A-99BB-D73DCF3F7D00}" dt="2024-06-14T00:20:33.161" v="2880" actId="478"/>
          <ac:picMkLst>
            <pc:docMk/>
            <pc:sldMk cId="2159495452" sldId="2278"/>
            <ac:picMk id="1069" creationId="{1FA0AFFC-4708-E1F1-C9D7-90B6E9B03F89}"/>
          </ac:picMkLst>
        </pc:picChg>
      </pc:sldChg>
      <pc:sldChg chg="modSp del mod">
        <pc:chgData name="Aimie Clark" userId="5ab98718-224f-4bce-83ef-bf75917c7207" providerId="ADAL" clId="{15B71231-78FC-4A2A-99BB-D73DCF3F7D00}" dt="2024-06-14T00:01:30.669" v="2755" actId="47"/>
        <pc:sldMkLst>
          <pc:docMk/>
          <pc:sldMk cId="2635862651" sldId="2278"/>
        </pc:sldMkLst>
        <pc:spChg chg="mod">
          <ac:chgData name="Aimie Clark" userId="5ab98718-224f-4bce-83ef-bf75917c7207" providerId="ADAL" clId="{15B71231-78FC-4A2A-99BB-D73DCF3F7D00}" dt="2024-06-13T12:39:28.964" v="2315" actId="20577"/>
          <ac:spMkLst>
            <pc:docMk/>
            <pc:sldMk cId="2635862651" sldId="2278"/>
            <ac:spMk id="2" creationId="{170B8BF5-0D98-493C-AFEF-0051F7EAF72F}"/>
          </ac:spMkLst>
        </pc:spChg>
        <pc:spChg chg="mod">
          <ac:chgData name="Aimie Clark" userId="5ab98718-224f-4bce-83ef-bf75917c7207" providerId="ADAL" clId="{15B71231-78FC-4A2A-99BB-D73DCF3F7D00}" dt="2024-06-13T12:39:58.670" v="2377" actId="20577"/>
          <ac:spMkLst>
            <pc:docMk/>
            <pc:sldMk cId="2635862651" sldId="2278"/>
            <ac:spMk id="3" creationId="{9523E19C-62AB-4EFA-B78B-BAF7F08F0B74}"/>
          </ac:spMkLst>
        </pc:spChg>
      </pc:sldChg>
      <pc:sldChg chg="new del">
        <pc:chgData name="Aimie Clark" userId="5ab98718-224f-4bce-83ef-bf75917c7207" providerId="ADAL" clId="{15B71231-78FC-4A2A-99BB-D73DCF3F7D00}" dt="2024-06-14T00:15:17.427" v="2851" actId="47"/>
        <pc:sldMkLst>
          <pc:docMk/>
          <pc:sldMk cId="3849005237" sldId="2278"/>
        </pc:sldMkLst>
      </pc:sldChg>
      <pc:sldChg chg="new del">
        <pc:chgData name="Aimie Clark" userId="5ab98718-224f-4bce-83ef-bf75917c7207" providerId="ADAL" clId="{15B71231-78FC-4A2A-99BB-D73DCF3F7D00}" dt="2024-06-14T00:06:17.991" v="2773" actId="47"/>
        <pc:sldMkLst>
          <pc:docMk/>
          <pc:sldMk cId="2245463819" sldId="2279"/>
        </pc:sldMkLst>
      </pc:sldChg>
      <pc:sldChg chg="addSp delSp modSp del mod">
        <pc:chgData name="Aimie Clark" userId="5ab98718-224f-4bce-83ef-bf75917c7207" providerId="ADAL" clId="{15B71231-78FC-4A2A-99BB-D73DCF3F7D00}" dt="2024-06-14T00:15:18.295" v="2852" actId="47"/>
        <pc:sldMkLst>
          <pc:docMk/>
          <pc:sldMk cId="2677682268" sldId="2279"/>
        </pc:sldMkLst>
        <pc:spChg chg="add">
          <ac:chgData name="Aimie Clark" userId="5ab98718-224f-4bce-83ef-bf75917c7207" providerId="ADAL" clId="{15B71231-78FC-4A2A-99BB-D73DCF3F7D00}" dt="2024-06-14T00:06:48.560" v="2774" actId="11529"/>
          <ac:spMkLst>
            <pc:docMk/>
            <pc:sldMk cId="2677682268" sldId="2279"/>
            <ac:spMk id="2" creationId="{A8015301-DF0C-0226-7164-54C2A46356E1}"/>
          </ac:spMkLst>
        </pc:spChg>
        <pc:spChg chg="add mod ord">
          <ac:chgData name="Aimie Clark" userId="5ab98718-224f-4bce-83ef-bf75917c7207" providerId="ADAL" clId="{15B71231-78FC-4A2A-99BB-D73DCF3F7D00}" dt="2024-06-14T00:11:01.117" v="2811" actId="166"/>
          <ac:spMkLst>
            <pc:docMk/>
            <pc:sldMk cId="2677682268" sldId="2279"/>
            <ac:spMk id="15" creationId="{39146998-F59D-7769-EE67-624D3F62E174}"/>
          </ac:spMkLst>
        </pc:spChg>
        <pc:spChg chg="ord">
          <ac:chgData name="Aimie Clark" userId="5ab98718-224f-4bce-83ef-bf75917c7207" providerId="ADAL" clId="{15B71231-78FC-4A2A-99BB-D73DCF3F7D00}" dt="2024-06-14T00:06:54.315" v="2775" actId="166"/>
          <ac:spMkLst>
            <pc:docMk/>
            <pc:sldMk cId="2677682268" sldId="2279"/>
            <ac:spMk id="32" creationId="{B028A889-7FD1-D1BE-9562-0EA32D61560D}"/>
          </ac:spMkLst>
        </pc:spChg>
        <pc:picChg chg="add del mod">
          <ac:chgData name="Aimie Clark" userId="5ab98718-224f-4bce-83ef-bf75917c7207" providerId="ADAL" clId="{15B71231-78FC-4A2A-99BB-D73DCF3F7D00}" dt="2024-06-14T00:07:33.908" v="2781" actId="478"/>
          <ac:picMkLst>
            <pc:docMk/>
            <pc:sldMk cId="2677682268" sldId="2279"/>
            <ac:picMk id="3" creationId="{A063414B-D97E-EF70-30CD-921F9E7D7FB9}"/>
          </ac:picMkLst>
        </pc:picChg>
        <pc:picChg chg="add del mod">
          <ac:chgData name="Aimie Clark" userId="5ab98718-224f-4bce-83ef-bf75917c7207" providerId="ADAL" clId="{15B71231-78FC-4A2A-99BB-D73DCF3F7D00}" dt="2024-06-14T00:07:33.908" v="2781" actId="478"/>
          <ac:picMkLst>
            <pc:docMk/>
            <pc:sldMk cId="2677682268" sldId="2279"/>
            <ac:picMk id="5" creationId="{AC0525E4-14BE-8FFD-91AB-CA4A603F41DE}"/>
          </ac:picMkLst>
        </pc:picChg>
        <pc:picChg chg="add del mod">
          <ac:chgData name="Aimie Clark" userId="5ab98718-224f-4bce-83ef-bf75917c7207" providerId="ADAL" clId="{15B71231-78FC-4A2A-99BB-D73DCF3F7D00}" dt="2024-06-14T00:07:33.908" v="2781" actId="478"/>
          <ac:picMkLst>
            <pc:docMk/>
            <pc:sldMk cId="2677682268" sldId="2279"/>
            <ac:picMk id="9" creationId="{9D6C4C9D-0A10-2E98-B80D-29BAF0A87030}"/>
          </ac:picMkLst>
        </pc:picChg>
        <pc:picChg chg="add del mod">
          <ac:chgData name="Aimie Clark" userId="5ab98718-224f-4bce-83ef-bf75917c7207" providerId="ADAL" clId="{15B71231-78FC-4A2A-99BB-D73DCF3F7D00}" dt="2024-06-14T00:07:33.908" v="2781" actId="478"/>
          <ac:picMkLst>
            <pc:docMk/>
            <pc:sldMk cId="2677682268" sldId="2279"/>
            <ac:picMk id="10" creationId="{18FFCBEA-C828-60C3-6ACA-EC600722C9B9}"/>
          </ac:picMkLst>
        </pc:picChg>
        <pc:picChg chg="add del mod">
          <ac:chgData name="Aimie Clark" userId="5ab98718-224f-4bce-83ef-bf75917c7207" providerId="ADAL" clId="{15B71231-78FC-4A2A-99BB-D73DCF3F7D00}" dt="2024-06-14T00:07:28.462" v="2780" actId="478"/>
          <ac:picMkLst>
            <pc:docMk/>
            <pc:sldMk cId="2677682268" sldId="2279"/>
            <ac:picMk id="11" creationId="{8E133533-FED1-94BF-1997-206E8283E572}"/>
          </ac:picMkLst>
        </pc:picChg>
        <pc:picChg chg="add del mod">
          <ac:chgData name="Aimie Clark" userId="5ab98718-224f-4bce-83ef-bf75917c7207" providerId="ADAL" clId="{15B71231-78FC-4A2A-99BB-D73DCF3F7D00}" dt="2024-06-14T00:07:33.908" v="2781" actId="478"/>
          <ac:picMkLst>
            <pc:docMk/>
            <pc:sldMk cId="2677682268" sldId="2279"/>
            <ac:picMk id="12" creationId="{C02F89CE-7238-F556-93AF-7166B8C1B4F1}"/>
          </ac:picMkLst>
        </pc:picChg>
        <pc:picChg chg="add mod">
          <ac:chgData name="Aimie Clark" userId="5ab98718-224f-4bce-83ef-bf75917c7207" providerId="ADAL" clId="{15B71231-78FC-4A2A-99BB-D73DCF3F7D00}" dt="2024-06-14T00:10:50.037" v="2809" actId="1076"/>
          <ac:picMkLst>
            <pc:docMk/>
            <pc:sldMk cId="2677682268" sldId="2279"/>
            <ac:picMk id="13" creationId="{C3AC0BC2-CDE3-F8C9-B932-E8F639DF2C8C}"/>
          </ac:picMkLst>
        </pc:picChg>
        <pc:picChg chg="add mod ord">
          <ac:chgData name="Aimie Clark" userId="5ab98718-224f-4bce-83ef-bf75917c7207" providerId="ADAL" clId="{15B71231-78FC-4A2A-99BB-D73DCF3F7D00}" dt="2024-06-14T00:11:07.837" v="2812" actId="1076"/>
          <ac:picMkLst>
            <pc:docMk/>
            <pc:sldMk cId="2677682268" sldId="2279"/>
            <ac:picMk id="14" creationId="{D076314D-2217-EC48-96DB-6D86D3EA9971}"/>
          </ac:picMkLst>
        </pc:picChg>
        <pc:picChg chg="add mod">
          <ac:chgData name="Aimie Clark" userId="5ab98718-224f-4bce-83ef-bf75917c7207" providerId="ADAL" clId="{15B71231-78FC-4A2A-99BB-D73DCF3F7D00}" dt="2024-06-14T00:10:32.789" v="2803" actId="1076"/>
          <ac:picMkLst>
            <pc:docMk/>
            <pc:sldMk cId="2677682268" sldId="2279"/>
            <ac:picMk id="16" creationId="{A0D107A2-345B-7F5D-8BA0-63EB5E77467C}"/>
          </ac:picMkLst>
        </pc:picChg>
        <pc:picChg chg="add mod">
          <ac:chgData name="Aimie Clark" userId="5ab98718-224f-4bce-83ef-bf75917c7207" providerId="ADAL" clId="{15B71231-78FC-4A2A-99BB-D73DCF3F7D00}" dt="2024-06-14T00:10:37.409" v="2805" actId="1076"/>
          <ac:picMkLst>
            <pc:docMk/>
            <pc:sldMk cId="2677682268" sldId="2279"/>
            <ac:picMk id="17" creationId="{073B6350-75A5-333C-AA46-D59006559ED7}"/>
          </ac:picMkLst>
        </pc:picChg>
        <pc:picChg chg="add mod">
          <ac:chgData name="Aimie Clark" userId="5ab98718-224f-4bce-83ef-bf75917c7207" providerId="ADAL" clId="{15B71231-78FC-4A2A-99BB-D73DCF3F7D00}" dt="2024-06-14T00:10:10.604" v="2796" actId="1076"/>
          <ac:picMkLst>
            <pc:docMk/>
            <pc:sldMk cId="2677682268" sldId="2279"/>
            <ac:picMk id="18" creationId="{4C3C6453-49CE-6BD6-4FBD-7A2FB4B0C777}"/>
          </ac:picMkLst>
        </pc:picChg>
        <pc:picChg chg="add mod">
          <ac:chgData name="Aimie Clark" userId="5ab98718-224f-4bce-83ef-bf75917c7207" providerId="ADAL" clId="{15B71231-78FC-4A2A-99BB-D73DCF3F7D00}" dt="2024-06-14T00:10:08.220" v="2795" actId="1076"/>
          <ac:picMkLst>
            <pc:docMk/>
            <pc:sldMk cId="2677682268" sldId="2279"/>
            <ac:picMk id="19" creationId="{33AE4F71-6C57-65F5-12E9-50E60E3CAC91}"/>
          </ac:picMkLst>
        </pc:picChg>
      </pc:sldChg>
      <pc:sldMasterChg chg="del delSldLayout">
        <pc:chgData name="Aimie Clark" userId="5ab98718-224f-4bce-83ef-bf75917c7207" providerId="ADAL" clId="{15B71231-78FC-4A2A-99BB-D73DCF3F7D00}" dt="2024-06-14T00:01:39.387" v="2766" actId="47"/>
        <pc:sldMasterMkLst>
          <pc:docMk/>
          <pc:sldMasterMk cId="200094773" sldId="2147483684"/>
        </pc:sldMasterMkLst>
        <pc:sldLayoutChg chg="del">
          <pc:chgData name="Aimie Clark" userId="5ab98718-224f-4bce-83ef-bf75917c7207" providerId="ADAL" clId="{15B71231-78FC-4A2A-99BB-D73DCF3F7D00}" dt="2024-06-14T00:01:39.387" v="2766" actId="47"/>
          <pc:sldLayoutMkLst>
            <pc:docMk/>
            <pc:sldMasterMk cId="200094773" sldId="2147483684"/>
            <pc:sldLayoutMk cId="4087417782" sldId="2147483685"/>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1562049741" sldId="2147483686"/>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3981701379" sldId="2147483687"/>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3187807741" sldId="2147483688"/>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1730117354" sldId="2147483689"/>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2309261824" sldId="2147483690"/>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2342155974" sldId="2147483691"/>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2382434770" sldId="2147483692"/>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3276126912" sldId="2147483693"/>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1714449335" sldId="2147483694"/>
          </pc:sldLayoutMkLst>
        </pc:sldLayoutChg>
        <pc:sldLayoutChg chg="del">
          <pc:chgData name="Aimie Clark" userId="5ab98718-224f-4bce-83ef-bf75917c7207" providerId="ADAL" clId="{15B71231-78FC-4A2A-99BB-D73DCF3F7D00}" dt="2024-06-14T00:01:39.387" v="2766" actId="47"/>
          <pc:sldLayoutMkLst>
            <pc:docMk/>
            <pc:sldMasterMk cId="200094773" sldId="2147483684"/>
            <pc:sldLayoutMk cId="647508644" sldId="2147483695"/>
          </pc:sldLayoutMkLst>
        </pc:sldLayoutChg>
      </pc:sldMasterChg>
      <pc:sldMasterChg chg="del delSldLayout">
        <pc:chgData name="Aimie Clark" userId="5ab98718-224f-4bce-83ef-bf75917c7207" providerId="ADAL" clId="{15B71231-78FC-4A2A-99BB-D73DCF3F7D00}" dt="2024-06-05T16:45:13.472" v="187" actId="47"/>
        <pc:sldMasterMkLst>
          <pc:docMk/>
          <pc:sldMasterMk cId="585936530" sldId="2147483696"/>
        </pc:sldMasterMkLst>
        <pc:sldLayoutChg chg="del">
          <pc:chgData name="Aimie Clark" userId="5ab98718-224f-4bce-83ef-bf75917c7207" providerId="ADAL" clId="{15B71231-78FC-4A2A-99BB-D73DCF3F7D00}" dt="2024-06-05T16:45:13.472" v="187" actId="47"/>
          <pc:sldLayoutMkLst>
            <pc:docMk/>
            <pc:sldMasterMk cId="585936530" sldId="2147483696"/>
            <pc:sldLayoutMk cId="2803689554" sldId="2147483697"/>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2151527449" sldId="2147483698"/>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3099730377" sldId="2147483699"/>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2377713635" sldId="2147483700"/>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627665669" sldId="2147483701"/>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1304791226" sldId="2147483702"/>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951980791" sldId="2147483703"/>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2292428536" sldId="2147483704"/>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4253196739" sldId="2147483705"/>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2387947749" sldId="2147483706"/>
          </pc:sldLayoutMkLst>
        </pc:sldLayoutChg>
        <pc:sldLayoutChg chg="del">
          <pc:chgData name="Aimie Clark" userId="5ab98718-224f-4bce-83ef-bf75917c7207" providerId="ADAL" clId="{15B71231-78FC-4A2A-99BB-D73DCF3F7D00}" dt="2024-06-05T16:45:13.472" v="187" actId="47"/>
          <pc:sldLayoutMkLst>
            <pc:docMk/>
            <pc:sldMasterMk cId="585936530" sldId="2147483696"/>
            <pc:sldLayoutMk cId="466160087" sldId="214748370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34FDB-F2F0-48A6-99E3-24FE155066BE}" type="datetimeFigureOut">
              <a:rPr lang="en-GB" smtClean="0"/>
              <a:t>20/06/2024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01E102-8E99-45FB-AFE0-DEF7127A56AC}" type="slidenum">
              <a:rPr lang="en-GB" smtClean="0"/>
              <a:t>‹#›</a:t>
            </a:fld>
            <a:endParaRPr lang="en-GB"/>
          </a:p>
        </p:txBody>
      </p:sp>
    </p:spTree>
    <p:extLst>
      <p:ext uri="{BB962C8B-B14F-4D97-AF65-F5344CB8AC3E}">
        <p14:creationId xmlns:p14="http://schemas.microsoft.com/office/powerpoint/2010/main" val="85098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01E102-8E99-45FB-AFE0-DEF7127A56AC}" type="slidenum">
              <a:rPr lang="en-GB" smtClean="0"/>
              <a:t>1</a:t>
            </a:fld>
            <a:endParaRPr lang="en-GB"/>
          </a:p>
        </p:txBody>
      </p:sp>
    </p:spTree>
    <p:extLst>
      <p:ext uri="{BB962C8B-B14F-4D97-AF65-F5344CB8AC3E}">
        <p14:creationId xmlns:p14="http://schemas.microsoft.com/office/powerpoint/2010/main" val="4159633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01E102-8E99-45FB-AFE0-DEF7127A56AC}" type="slidenum">
              <a:rPr lang="en-GB" smtClean="0"/>
              <a:t>2</a:t>
            </a:fld>
            <a:endParaRPr lang="en-GB"/>
          </a:p>
        </p:txBody>
      </p:sp>
    </p:spTree>
    <p:extLst>
      <p:ext uri="{BB962C8B-B14F-4D97-AF65-F5344CB8AC3E}">
        <p14:creationId xmlns:p14="http://schemas.microsoft.com/office/powerpoint/2010/main" val="191665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01E102-8E99-45FB-AFE0-DEF7127A56AC}" type="slidenum">
              <a:rPr lang="en-GB" smtClean="0"/>
              <a:t>3</a:t>
            </a:fld>
            <a:endParaRPr lang="en-GB"/>
          </a:p>
        </p:txBody>
      </p:sp>
    </p:spTree>
    <p:extLst>
      <p:ext uri="{BB962C8B-B14F-4D97-AF65-F5344CB8AC3E}">
        <p14:creationId xmlns:p14="http://schemas.microsoft.com/office/powerpoint/2010/main" val="29684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01E102-8E99-45FB-AFE0-DEF7127A56AC}" type="slidenum">
              <a:rPr lang="en-GB" smtClean="0"/>
              <a:t>4</a:t>
            </a:fld>
            <a:endParaRPr lang="en-GB"/>
          </a:p>
        </p:txBody>
      </p:sp>
    </p:spTree>
    <p:extLst>
      <p:ext uri="{BB962C8B-B14F-4D97-AF65-F5344CB8AC3E}">
        <p14:creationId xmlns:p14="http://schemas.microsoft.com/office/powerpoint/2010/main" val="3210414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87547" y="1864235"/>
            <a:ext cx="7986623"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287547" y="4343910"/>
            <a:ext cx="7986623" cy="153930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20/06/2024</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368858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20/06/2024</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198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5553" y="363537"/>
            <a:ext cx="2628900" cy="5431826"/>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7546" y="363537"/>
            <a:ext cx="8770189" cy="54318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20/06/2024</a:t>
            </a:fld>
            <a:endParaRPr lang="en-GB"/>
          </a:p>
        </p:txBody>
      </p:sp>
      <p:sp>
        <p:nvSpPr>
          <p:cNvPr id="5" name="Footer Placeholder 4"/>
          <p:cNvSpPr>
            <a:spLocks noGrp="1"/>
          </p:cNvSpPr>
          <p:nvPr>
            <p:ph type="ftr" sz="quarter" idx="11"/>
          </p:nvPr>
        </p:nvSpPr>
        <p:spPr/>
        <p:txBody>
          <a:bodyPr/>
          <a:lstStyle/>
          <a:p>
            <a:endParaRPr lang="en-GB"/>
          </a:p>
        </p:txBody>
      </p:sp>
      <p:sp>
        <p:nvSpPr>
          <p:cNvPr id="7" name="Title 1"/>
          <p:cNvSpPr txBox="1">
            <a:spLocks/>
          </p:cNvSpPr>
          <p:nvPr/>
        </p:nvSpPr>
        <p:spPr>
          <a:xfrm>
            <a:off x="287547" y="363537"/>
            <a:ext cx="116169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GB"/>
          </a:p>
        </p:txBody>
      </p:sp>
    </p:spTree>
    <p:extLst>
      <p:ext uri="{BB962C8B-B14F-4D97-AF65-F5344CB8AC3E}">
        <p14:creationId xmlns:p14="http://schemas.microsoft.com/office/powerpoint/2010/main" val="337415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D08140-752F-4B10-9E9D-80571199EEB6}" type="datetimeFigureOut">
              <a:rPr lang="en-GB" smtClean="0"/>
              <a:t>20/06/2024</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4212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3474" y="1347429"/>
            <a:ext cx="11612352"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283474" y="4227154"/>
            <a:ext cx="116123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95EDF-57F3-4D9B-A3F1-3D25799A44D7}" type="datetimeFigureOut">
              <a:rPr lang="en-GB" smtClean="0"/>
              <a:t>20/06/2024</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489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7546" y="1825625"/>
            <a:ext cx="5742317" cy="401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199" y="1825625"/>
            <a:ext cx="5742317" cy="401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D08140-752F-4B10-9E9D-80571199EEB6}" type="datetimeFigureOut">
              <a:rPr lang="en-GB" smtClean="0"/>
              <a:t>20/06/2024</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2921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0723" y="365125"/>
            <a:ext cx="1161373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287547" y="1681163"/>
            <a:ext cx="57041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87546" y="2505075"/>
            <a:ext cx="5704160" cy="3309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199" y="1681163"/>
            <a:ext cx="57322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732252" cy="33091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D08140-752F-4B10-9E9D-80571199EEB6}" type="datetimeFigureOut">
              <a:rPr lang="en-GB" smtClean="0"/>
              <a:t>20/06/2024</a:t>
            </a:fld>
            <a:endParaRPr lang="en-GB"/>
          </a:p>
        </p:txBody>
      </p:sp>
      <p:sp>
        <p:nvSpPr>
          <p:cNvPr id="8" name="Footer Placeholder 7"/>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56058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D08140-752F-4B10-9E9D-80571199EEB6}" type="datetimeFigureOut">
              <a:rPr lang="en-GB" smtClean="0"/>
              <a:t>20/06/2024</a:t>
            </a:fld>
            <a:endParaRPr lang="en-GB"/>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448021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08140-752F-4B10-9E9D-80571199EEB6}" type="datetimeFigureOut">
              <a:rPr lang="en-GB" smtClean="0"/>
              <a:t>20/06/2024</a:t>
            </a:fld>
            <a:endParaRPr lang="en-GB"/>
          </a:p>
        </p:txBody>
      </p:sp>
      <p:sp>
        <p:nvSpPr>
          <p:cNvPr id="3" name="Footer Placeholder 2"/>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65548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547"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459857" y="457201"/>
            <a:ext cx="744459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2875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D08140-752F-4B10-9E9D-80571199EEB6}" type="datetimeFigureOut">
              <a:rPr lang="en-GB" smtClean="0"/>
              <a:t>20/06/2024</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924951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7547"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4485735" y="457201"/>
            <a:ext cx="7418717"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8754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95EDF-57F3-4D9B-A3F1-3D25799A44D7}" type="datetimeFigureOut">
              <a:rPr lang="en-GB" smtClean="0"/>
              <a:t>20/06/2024</a:t>
            </a:fld>
            <a:endParaRPr lang="en-GB"/>
          </a:p>
        </p:txBody>
      </p:sp>
      <p:sp>
        <p:nvSpPr>
          <p:cNvPr id="6" name="Footer Placeholder 5"/>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14027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3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287547" y="363537"/>
            <a:ext cx="11616906"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87547" y="1825625"/>
            <a:ext cx="11616906" cy="39972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875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08140-752F-4B10-9E9D-80571199EEB6}" type="datetimeFigureOut">
              <a:rPr lang="en-GB" smtClean="0"/>
              <a:t>20/06/2024</a:t>
            </a:fld>
            <a:endParaRPr lang="en-GB"/>
          </a:p>
        </p:txBody>
      </p:sp>
      <p:sp>
        <p:nvSpPr>
          <p:cNvPr id="5" name="Footer Placeholder 4"/>
          <p:cNvSpPr>
            <a:spLocks noGrp="1"/>
          </p:cNvSpPr>
          <p:nvPr>
            <p:ph type="ftr" sz="quarter" idx="3"/>
          </p:nvPr>
        </p:nvSpPr>
        <p:spPr>
          <a:xfrm>
            <a:off x="3487947"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446884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stepchangeinsafety.luma.one/embed/?x=00002b" TargetMode="External"/><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stepchangeinsafety.luma.one/embed/?x=000029" TargetMode="External"/><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stepchangeinsafety.luma.one/embed/?x=00002a"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87547" y="140557"/>
            <a:ext cx="9820729" cy="1113524"/>
          </a:xfrm>
        </p:spPr>
        <p:txBody>
          <a:bodyPr>
            <a:noAutofit/>
          </a:bodyPr>
          <a:lstStyle/>
          <a:p>
            <a:pPr algn="l"/>
            <a:r>
              <a:rPr lang="en-GB" sz="4400" b="1" dirty="0">
                <a:solidFill>
                  <a:schemeClr val="bg1"/>
                </a:solidFill>
              </a:rPr>
              <a:t>Prevention of Dropped Objects</a:t>
            </a:r>
            <a:endParaRPr lang="en-GB" sz="4400" b="1" dirty="0">
              <a:highlight>
                <a:srgbClr val="FFFF00"/>
              </a:highlight>
            </a:endParaRPr>
          </a:p>
        </p:txBody>
      </p:sp>
      <p:sp>
        <p:nvSpPr>
          <p:cNvPr id="11" name="Rectangle 10"/>
          <p:cNvSpPr/>
          <p:nvPr/>
        </p:nvSpPr>
        <p:spPr>
          <a:xfrm>
            <a:off x="2452447" y="6071112"/>
            <a:ext cx="6165505"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chemeClr val="bg1"/>
                </a:solidFill>
                <a:effectLst/>
                <a:uLnTx/>
                <a:uFillTx/>
              </a:rPr>
              <a:t>Disclaimer: </a:t>
            </a:r>
            <a:r>
              <a:rPr kumimoji="0" lang="en-GB" sz="1200" b="0" i="0" u="none" strike="noStrike" kern="0" cap="none" spc="0" normalizeH="0" baseline="0" noProof="0" dirty="0">
                <a:ln>
                  <a:noFill/>
                </a:ln>
                <a:solidFill>
                  <a:schemeClr val="bg1"/>
                </a:solidFill>
                <a:effectLst/>
                <a:uLnTx/>
                <a:uFillTx/>
              </a:rPr>
              <a:t>this safety moment is designed to prevent similar incidents occurring.  All guidance herein is provided in good faith and Step Change in Safety nor its member companies accept responsibility for any inaccuracies or omissions contained within this safety moment.</a:t>
            </a:r>
          </a:p>
        </p:txBody>
      </p:sp>
      <p:grpSp>
        <p:nvGrpSpPr>
          <p:cNvPr id="13" name="Group 12"/>
          <p:cNvGrpSpPr>
            <a:grpSpLocks noChangeAspect="1"/>
          </p:cNvGrpSpPr>
          <p:nvPr/>
        </p:nvGrpSpPr>
        <p:grpSpPr>
          <a:xfrm>
            <a:off x="287547" y="6166365"/>
            <a:ext cx="1943100" cy="473075"/>
            <a:chOff x="5113338" y="3181350"/>
            <a:chExt cx="1943100" cy="473075"/>
          </a:xfrm>
        </p:grpSpPr>
        <p:sp>
          <p:nvSpPr>
            <p:cNvPr id="15" name="Freeform 6"/>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7"/>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8" name="TextBox 17">
            <a:extLst>
              <a:ext uri="{FF2B5EF4-FFF2-40B4-BE49-F238E27FC236}">
                <a16:creationId xmlns:a16="http://schemas.microsoft.com/office/drawing/2014/main" id="{89A889C6-FB7F-46D6-8FF1-D268D5416672}"/>
              </a:ext>
            </a:extLst>
          </p:cNvPr>
          <p:cNvSpPr txBox="1"/>
          <p:nvPr/>
        </p:nvSpPr>
        <p:spPr>
          <a:xfrm>
            <a:off x="0" y="5678557"/>
            <a:ext cx="3510116" cy="215444"/>
          </a:xfrm>
          <a:prstGeom prst="rect">
            <a:avLst/>
          </a:prstGeom>
          <a:noFill/>
        </p:spPr>
        <p:txBody>
          <a:bodyPr wrap="square" rtlCol="0">
            <a:spAutoFit/>
          </a:bodyPr>
          <a:lstStyle/>
          <a:p>
            <a:r>
              <a:rPr lang="en-GB" sz="800" b="0" i="0" u="none" strike="noStrike" baseline="0" dirty="0">
                <a:solidFill>
                  <a:schemeClr val="bg1"/>
                </a:solidFill>
              </a:rPr>
              <a:t>Photo Credit: Jan Berghuis</a:t>
            </a:r>
            <a:endParaRPr lang="en-GB" sz="800" dirty="0">
              <a:solidFill>
                <a:schemeClr val="bg1"/>
              </a:solidFill>
            </a:endParaRPr>
          </a:p>
        </p:txBody>
      </p:sp>
      <p:pic>
        <p:nvPicPr>
          <p:cNvPr id="22" name="Picture 21">
            <a:extLst>
              <a:ext uri="{FF2B5EF4-FFF2-40B4-BE49-F238E27FC236}">
                <a16:creationId xmlns:a16="http://schemas.microsoft.com/office/drawing/2014/main" id="{D1E9D272-B55A-110E-F782-FC01AA3C2BCD}"/>
              </a:ext>
            </a:extLst>
          </p:cNvPr>
          <p:cNvPicPr>
            <a:picLocks noChangeAspect="1"/>
          </p:cNvPicPr>
          <p:nvPr/>
        </p:nvPicPr>
        <p:blipFill>
          <a:blip r:embed="rId3"/>
          <a:stretch>
            <a:fillRect/>
          </a:stretch>
        </p:blipFill>
        <p:spPr>
          <a:xfrm>
            <a:off x="834633" y="2116207"/>
            <a:ext cx="7962900" cy="3562350"/>
          </a:xfrm>
          <a:prstGeom prst="rect">
            <a:avLst/>
          </a:prstGeom>
        </p:spPr>
      </p:pic>
    </p:spTree>
    <p:extLst>
      <p:ext uri="{BB962C8B-B14F-4D97-AF65-F5344CB8AC3E}">
        <p14:creationId xmlns:p14="http://schemas.microsoft.com/office/powerpoint/2010/main" val="4131474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028A889-7FD1-D1BE-9562-0EA32D61560D}"/>
              </a:ext>
            </a:extLst>
          </p:cNvPr>
          <p:cNvSpPr>
            <a:spLocks noGrp="1" noRot="1" noMove="1" noResize="1" noEditPoints="1" noAdjustHandles="1" noChangeArrowheads="1" noChangeShapeType="1"/>
          </p:cNvSpPr>
          <p:nvPr/>
        </p:nvSpPr>
        <p:spPr>
          <a:xfrm>
            <a:off x="0" y="40105"/>
            <a:ext cx="12192000" cy="596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6" name="Group 5">
            <a:extLst>
              <a:ext uri="{FF2B5EF4-FFF2-40B4-BE49-F238E27FC236}">
                <a16:creationId xmlns:a16="http://schemas.microsoft.com/office/drawing/2014/main" id="{72D20368-EE55-49BA-523A-FCF4D6297523}"/>
              </a:ext>
            </a:extLst>
          </p:cNvPr>
          <p:cNvGrpSpPr>
            <a:grpSpLocks noChangeAspect="1"/>
          </p:cNvGrpSpPr>
          <p:nvPr/>
        </p:nvGrpSpPr>
        <p:grpSpPr>
          <a:xfrm>
            <a:off x="287547" y="6166365"/>
            <a:ext cx="1943100" cy="473075"/>
            <a:chOff x="5113338" y="3181350"/>
            <a:chExt cx="1943100" cy="473075"/>
          </a:xfrm>
        </p:grpSpPr>
        <p:sp>
          <p:nvSpPr>
            <p:cNvPr id="7" name="Freeform 6">
              <a:extLst>
                <a:ext uri="{FF2B5EF4-FFF2-40B4-BE49-F238E27FC236}">
                  <a16:creationId xmlns:a16="http://schemas.microsoft.com/office/drawing/2014/main" id="{BCB52ABE-95EE-ECC4-1DB4-29FFE230EB51}"/>
                </a:ext>
              </a:extLst>
            </p:cNvPr>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CB3CD988-1094-ED63-4935-B1A648ED7503}"/>
                </a:ext>
              </a:extLst>
            </p:cNvPr>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37D5FEB0-CF12-CB1F-8278-DAA9CC46F0CB}"/>
              </a:ext>
            </a:extLst>
          </p:cNvPr>
          <p:cNvSpPr/>
          <p:nvPr/>
        </p:nvSpPr>
        <p:spPr>
          <a:xfrm>
            <a:off x="2737309" y="6172069"/>
            <a:ext cx="3808863" cy="461665"/>
          </a:xfrm>
          <a:prstGeom prst="rect">
            <a:avLst/>
          </a:prstGeom>
        </p:spPr>
        <p:txBody>
          <a:bodyPr wrap="none" lIns="91440" tIns="45720" rIns="91440" bIns="45720" anchor="t">
            <a:spAutoFit/>
          </a:bodyPr>
          <a:lstStyle/>
          <a:p>
            <a:r>
              <a:rPr lang="en-GB" sz="2400" dirty="0">
                <a:solidFill>
                  <a:schemeClr val="bg1"/>
                </a:solidFill>
                <a:latin typeface="+mj-lt"/>
                <a:cs typeface="Calibri Light"/>
              </a:rPr>
              <a:t>Prevention of dropped object</a:t>
            </a:r>
          </a:p>
        </p:txBody>
      </p:sp>
      <p:grpSp>
        <p:nvGrpSpPr>
          <p:cNvPr id="2" name="Group 1">
            <a:extLst>
              <a:ext uri="{FF2B5EF4-FFF2-40B4-BE49-F238E27FC236}">
                <a16:creationId xmlns:a16="http://schemas.microsoft.com/office/drawing/2014/main" id="{140BCB25-AF68-4D94-5F31-F7173F97681C}"/>
              </a:ext>
            </a:extLst>
          </p:cNvPr>
          <p:cNvGrpSpPr/>
          <p:nvPr/>
        </p:nvGrpSpPr>
        <p:grpSpPr>
          <a:xfrm>
            <a:off x="163457" y="3642961"/>
            <a:ext cx="1466560" cy="546363"/>
            <a:chOff x="1780523" y="2810084"/>
            <a:chExt cx="2005052" cy="734971"/>
          </a:xfrm>
          <a:solidFill>
            <a:srgbClr val="59595B"/>
          </a:solidFill>
        </p:grpSpPr>
        <p:grpSp>
          <p:nvGrpSpPr>
            <p:cNvPr id="3" name="Group 2">
              <a:extLst>
                <a:ext uri="{FF2B5EF4-FFF2-40B4-BE49-F238E27FC236}">
                  <a16:creationId xmlns:a16="http://schemas.microsoft.com/office/drawing/2014/main" id="{6F91B629-0699-FE6B-1509-16970F0D9C89}"/>
                </a:ext>
              </a:extLst>
            </p:cNvPr>
            <p:cNvGrpSpPr/>
            <p:nvPr/>
          </p:nvGrpSpPr>
          <p:grpSpPr>
            <a:xfrm>
              <a:off x="3156506" y="2810084"/>
              <a:ext cx="629069" cy="734971"/>
              <a:chOff x="4279777" y="2810084"/>
              <a:chExt cx="985120" cy="1150962"/>
            </a:xfrm>
            <a:grpFill/>
          </p:grpSpPr>
          <p:grpSp>
            <p:nvGrpSpPr>
              <p:cNvPr id="17" name="Group 16">
                <a:extLst>
                  <a:ext uri="{FF2B5EF4-FFF2-40B4-BE49-F238E27FC236}">
                    <a16:creationId xmlns:a16="http://schemas.microsoft.com/office/drawing/2014/main" id="{BBE6E9E2-6D98-BE13-0DEC-086741F913C9}"/>
                  </a:ext>
                </a:extLst>
              </p:cNvPr>
              <p:cNvGrpSpPr/>
              <p:nvPr/>
            </p:nvGrpSpPr>
            <p:grpSpPr>
              <a:xfrm>
                <a:off x="4279777" y="2810084"/>
                <a:ext cx="985120" cy="1150962"/>
                <a:chOff x="5753612" y="3436937"/>
                <a:chExt cx="587167" cy="686015"/>
              </a:xfrm>
              <a:grpFill/>
            </p:grpSpPr>
            <p:sp>
              <p:nvSpPr>
                <p:cNvPr id="21" name="Freeform: Shape 20">
                  <a:extLst>
                    <a:ext uri="{FF2B5EF4-FFF2-40B4-BE49-F238E27FC236}">
                      <a16:creationId xmlns:a16="http://schemas.microsoft.com/office/drawing/2014/main" id="{6A01FEC3-049C-37BB-B03A-62504BD049BB}"/>
                    </a:ext>
                  </a:extLst>
                </p:cNvPr>
                <p:cNvSpPr/>
                <p:nvPr/>
              </p:nvSpPr>
              <p:spPr>
                <a:xfrm>
                  <a:off x="6041011" y="3566442"/>
                  <a:ext cx="12585" cy="68477"/>
                </a:xfrm>
                <a:custGeom>
                  <a:avLst/>
                  <a:gdLst>
                    <a:gd name="connsiteX0" fmla="*/ 12586 w 12585"/>
                    <a:gd name="connsiteY0" fmla="*/ 62177 h 68477"/>
                    <a:gd name="connsiteX1" fmla="*/ 6287 w 12585"/>
                    <a:gd name="connsiteY1" fmla="*/ 68478 h 68477"/>
                    <a:gd name="connsiteX2" fmla="*/ 0 w 12585"/>
                    <a:gd name="connsiteY2" fmla="*/ 62177 h 68477"/>
                    <a:gd name="connsiteX3" fmla="*/ 0 w 12585"/>
                    <a:gd name="connsiteY3" fmla="*/ 6301 h 68477"/>
                    <a:gd name="connsiteX4" fmla="*/ 6287 w 12585"/>
                    <a:gd name="connsiteY4" fmla="*/ 0 h 68477"/>
                    <a:gd name="connsiteX5" fmla="*/ 12586 w 12585"/>
                    <a:gd name="connsiteY5" fmla="*/ 6301 h 68477"/>
                    <a:gd name="connsiteX6" fmla="*/ 12586 w 12585"/>
                    <a:gd name="connsiteY6" fmla="*/ 62177 h 6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5" h="68477">
                      <a:moveTo>
                        <a:pt x="12586" y="62177"/>
                      </a:moveTo>
                      <a:cubicBezTo>
                        <a:pt x="12586" y="65646"/>
                        <a:pt x="9766" y="68478"/>
                        <a:pt x="6287" y="68478"/>
                      </a:cubicBezTo>
                      <a:cubicBezTo>
                        <a:pt x="2820" y="68478"/>
                        <a:pt x="0" y="65657"/>
                        <a:pt x="0" y="62177"/>
                      </a:cubicBezTo>
                      <a:lnTo>
                        <a:pt x="0" y="6301"/>
                      </a:lnTo>
                      <a:cubicBezTo>
                        <a:pt x="0" y="2821"/>
                        <a:pt x="2808" y="0"/>
                        <a:pt x="6287" y="0"/>
                      </a:cubicBezTo>
                      <a:cubicBezTo>
                        <a:pt x="9755" y="0"/>
                        <a:pt x="12586" y="2809"/>
                        <a:pt x="12586" y="6301"/>
                      </a:cubicBezTo>
                      <a:lnTo>
                        <a:pt x="12586" y="62177"/>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2" name="Freeform: Shape 21">
                  <a:extLst>
                    <a:ext uri="{FF2B5EF4-FFF2-40B4-BE49-F238E27FC236}">
                      <a16:creationId xmlns:a16="http://schemas.microsoft.com/office/drawing/2014/main" id="{38FAE8AC-D2D8-AC6E-3747-EA13A44D7344}"/>
                    </a:ext>
                  </a:extLst>
                </p:cNvPr>
                <p:cNvSpPr/>
                <p:nvPr/>
              </p:nvSpPr>
              <p:spPr>
                <a:xfrm>
                  <a:off x="6041011" y="4023335"/>
                  <a:ext cx="12585" cy="68477"/>
                </a:xfrm>
                <a:custGeom>
                  <a:avLst/>
                  <a:gdLst>
                    <a:gd name="connsiteX0" fmla="*/ 12586 w 12585"/>
                    <a:gd name="connsiteY0" fmla="*/ 62177 h 68477"/>
                    <a:gd name="connsiteX1" fmla="*/ 6287 w 12585"/>
                    <a:gd name="connsiteY1" fmla="*/ 68478 h 68477"/>
                    <a:gd name="connsiteX2" fmla="*/ 0 w 12585"/>
                    <a:gd name="connsiteY2" fmla="*/ 62177 h 68477"/>
                    <a:gd name="connsiteX3" fmla="*/ 0 w 12585"/>
                    <a:gd name="connsiteY3" fmla="*/ 6301 h 68477"/>
                    <a:gd name="connsiteX4" fmla="*/ 6287 w 12585"/>
                    <a:gd name="connsiteY4" fmla="*/ 0 h 68477"/>
                    <a:gd name="connsiteX5" fmla="*/ 12586 w 12585"/>
                    <a:gd name="connsiteY5" fmla="*/ 6301 h 68477"/>
                    <a:gd name="connsiteX6" fmla="*/ 12586 w 12585"/>
                    <a:gd name="connsiteY6" fmla="*/ 62177 h 6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5" h="68477">
                      <a:moveTo>
                        <a:pt x="12586" y="62177"/>
                      </a:moveTo>
                      <a:cubicBezTo>
                        <a:pt x="12586" y="65646"/>
                        <a:pt x="9766" y="68478"/>
                        <a:pt x="6287" y="68478"/>
                      </a:cubicBezTo>
                      <a:cubicBezTo>
                        <a:pt x="2820" y="68478"/>
                        <a:pt x="0" y="65657"/>
                        <a:pt x="0" y="62177"/>
                      </a:cubicBezTo>
                      <a:lnTo>
                        <a:pt x="0" y="6301"/>
                      </a:lnTo>
                      <a:cubicBezTo>
                        <a:pt x="0" y="2821"/>
                        <a:pt x="2808" y="0"/>
                        <a:pt x="6287" y="0"/>
                      </a:cubicBezTo>
                      <a:cubicBezTo>
                        <a:pt x="9755" y="0"/>
                        <a:pt x="12586" y="2809"/>
                        <a:pt x="12586" y="6301"/>
                      </a:cubicBezTo>
                      <a:lnTo>
                        <a:pt x="12586" y="62177"/>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3" name="Freeform: Shape 22">
                  <a:extLst>
                    <a:ext uri="{FF2B5EF4-FFF2-40B4-BE49-F238E27FC236}">
                      <a16:creationId xmlns:a16="http://schemas.microsoft.com/office/drawing/2014/main" id="{0A1AC4DF-A696-3DA6-18CC-C933C29B5522}"/>
                    </a:ext>
                  </a:extLst>
                </p:cNvPr>
                <p:cNvSpPr/>
                <p:nvPr/>
              </p:nvSpPr>
              <p:spPr>
                <a:xfrm>
                  <a:off x="6241437" y="3822827"/>
                  <a:ext cx="68453" cy="12590"/>
                </a:xfrm>
                <a:custGeom>
                  <a:avLst/>
                  <a:gdLst>
                    <a:gd name="connsiteX0" fmla="*/ 6299 w 68453"/>
                    <a:gd name="connsiteY0" fmla="*/ 12590 h 12590"/>
                    <a:gd name="connsiteX1" fmla="*/ 0 w 68453"/>
                    <a:gd name="connsiteY1" fmla="*/ 6289 h 12590"/>
                    <a:gd name="connsiteX2" fmla="*/ 6299 w 68453"/>
                    <a:gd name="connsiteY2" fmla="*/ 0 h 12590"/>
                    <a:gd name="connsiteX3" fmla="*/ 62166 w 68453"/>
                    <a:gd name="connsiteY3" fmla="*/ 0 h 12590"/>
                    <a:gd name="connsiteX4" fmla="*/ 68453 w 68453"/>
                    <a:gd name="connsiteY4" fmla="*/ 6289 h 12590"/>
                    <a:gd name="connsiteX5" fmla="*/ 62166 w 68453"/>
                    <a:gd name="connsiteY5" fmla="*/ 12590 h 12590"/>
                    <a:gd name="connsiteX6" fmla="*/ 6299 w 68453"/>
                    <a:gd name="connsiteY6" fmla="*/ 12590 h 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53" h="12590">
                      <a:moveTo>
                        <a:pt x="6299" y="12590"/>
                      </a:moveTo>
                      <a:cubicBezTo>
                        <a:pt x="2831" y="12590"/>
                        <a:pt x="0" y="9781"/>
                        <a:pt x="0" y="6289"/>
                      </a:cubicBezTo>
                      <a:cubicBezTo>
                        <a:pt x="0" y="2809"/>
                        <a:pt x="2820" y="0"/>
                        <a:pt x="6299" y="0"/>
                      </a:cubicBezTo>
                      <a:lnTo>
                        <a:pt x="62166" y="0"/>
                      </a:lnTo>
                      <a:cubicBezTo>
                        <a:pt x="65634" y="0"/>
                        <a:pt x="68453" y="2809"/>
                        <a:pt x="68453" y="6289"/>
                      </a:cubicBezTo>
                      <a:cubicBezTo>
                        <a:pt x="68453" y="9770"/>
                        <a:pt x="65645" y="12590"/>
                        <a:pt x="62166" y="12590"/>
                      </a:cubicBezTo>
                      <a:lnTo>
                        <a:pt x="6299" y="12590"/>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4" name="Freeform: Shape 23">
                  <a:extLst>
                    <a:ext uri="{FF2B5EF4-FFF2-40B4-BE49-F238E27FC236}">
                      <a16:creationId xmlns:a16="http://schemas.microsoft.com/office/drawing/2014/main" id="{734D88F4-86A6-92EF-5A7D-1688EF7F40E9}"/>
                    </a:ext>
                  </a:extLst>
                </p:cNvPr>
                <p:cNvSpPr/>
                <p:nvPr/>
              </p:nvSpPr>
              <p:spPr>
                <a:xfrm>
                  <a:off x="5784707" y="3822827"/>
                  <a:ext cx="68453" cy="12590"/>
                </a:xfrm>
                <a:custGeom>
                  <a:avLst/>
                  <a:gdLst>
                    <a:gd name="connsiteX0" fmla="*/ 6299 w 68453"/>
                    <a:gd name="connsiteY0" fmla="*/ 12590 h 12590"/>
                    <a:gd name="connsiteX1" fmla="*/ 0 w 68453"/>
                    <a:gd name="connsiteY1" fmla="*/ 6289 h 12590"/>
                    <a:gd name="connsiteX2" fmla="*/ 6299 w 68453"/>
                    <a:gd name="connsiteY2" fmla="*/ 0 h 12590"/>
                    <a:gd name="connsiteX3" fmla="*/ 62155 w 68453"/>
                    <a:gd name="connsiteY3" fmla="*/ 0 h 12590"/>
                    <a:gd name="connsiteX4" fmla="*/ 68453 w 68453"/>
                    <a:gd name="connsiteY4" fmla="*/ 6289 h 12590"/>
                    <a:gd name="connsiteX5" fmla="*/ 62155 w 68453"/>
                    <a:gd name="connsiteY5" fmla="*/ 12590 h 12590"/>
                    <a:gd name="connsiteX6" fmla="*/ 6299 w 68453"/>
                    <a:gd name="connsiteY6" fmla="*/ 12590 h 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53" h="12590">
                      <a:moveTo>
                        <a:pt x="6299" y="12590"/>
                      </a:moveTo>
                      <a:cubicBezTo>
                        <a:pt x="2831" y="12590"/>
                        <a:pt x="0" y="9781"/>
                        <a:pt x="0" y="6289"/>
                      </a:cubicBezTo>
                      <a:cubicBezTo>
                        <a:pt x="0" y="2809"/>
                        <a:pt x="2820" y="0"/>
                        <a:pt x="6299" y="0"/>
                      </a:cubicBezTo>
                      <a:lnTo>
                        <a:pt x="62155" y="0"/>
                      </a:lnTo>
                      <a:cubicBezTo>
                        <a:pt x="65645" y="0"/>
                        <a:pt x="68453" y="2809"/>
                        <a:pt x="68453" y="6289"/>
                      </a:cubicBezTo>
                      <a:cubicBezTo>
                        <a:pt x="68453" y="9770"/>
                        <a:pt x="65645" y="12590"/>
                        <a:pt x="62155" y="12590"/>
                      </a:cubicBezTo>
                      <a:lnTo>
                        <a:pt x="6299" y="12590"/>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5" name="Freeform: Shape 24">
                  <a:extLst>
                    <a:ext uri="{FF2B5EF4-FFF2-40B4-BE49-F238E27FC236}">
                      <a16:creationId xmlns:a16="http://schemas.microsoft.com/office/drawing/2014/main" id="{5F2B7ECE-A80F-A6E8-806F-9FA1AEC8AE8E}"/>
                    </a:ext>
                  </a:extLst>
                </p:cNvPr>
                <p:cNvSpPr/>
                <p:nvPr/>
              </p:nvSpPr>
              <p:spPr>
                <a:xfrm>
                  <a:off x="6157069" y="3600593"/>
                  <a:ext cx="22263" cy="33761"/>
                </a:xfrm>
                <a:custGeom>
                  <a:avLst/>
                  <a:gdLst>
                    <a:gd name="connsiteX0" fmla="*/ 6489 w 22263"/>
                    <a:gd name="connsiteY0" fmla="*/ 32007 h 33761"/>
                    <a:gd name="connsiteX1" fmla="*/ 1749 w 22263"/>
                    <a:gd name="connsiteY1" fmla="*/ 33303 h 33761"/>
                    <a:gd name="connsiteX2" fmla="*/ 452 w 22263"/>
                    <a:gd name="connsiteY2" fmla="*/ 28561 h 33761"/>
                    <a:gd name="connsiteX3" fmla="*/ 15767 w 22263"/>
                    <a:gd name="connsiteY3" fmla="*/ 1754 h 33761"/>
                    <a:gd name="connsiteX4" fmla="*/ 20508 w 22263"/>
                    <a:gd name="connsiteY4" fmla="*/ 458 h 33761"/>
                    <a:gd name="connsiteX5" fmla="*/ 21804 w 22263"/>
                    <a:gd name="connsiteY5" fmla="*/ 5200 h 33761"/>
                    <a:gd name="connsiteX6" fmla="*/ 6489 w 22263"/>
                    <a:gd name="connsiteY6" fmla="*/ 32007 h 3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63" h="33761">
                      <a:moveTo>
                        <a:pt x="6489" y="32007"/>
                      </a:moveTo>
                      <a:cubicBezTo>
                        <a:pt x="5534" y="33667"/>
                        <a:pt x="3408" y="34259"/>
                        <a:pt x="1749" y="33303"/>
                      </a:cubicBezTo>
                      <a:cubicBezTo>
                        <a:pt x="89" y="32348"/>
                        <a:pt x="-491" y="30221"/>
                        <a:pt x="452" y="28561"/>
                      </a:cubicBezTo>
                      <a:lnTo>
                        <a:pt x="15767" y="1754"/>
                      </a:lnTo>
                      <a:cubicBezTo>
                        <a:pt x="16722" y="94"/>
                        <a:pt x="18836" y="-498"/>
                        <a:pt x="20508" y="458"/>
                      </a:cubicBezTo>
                      <a:cubicBezTo>
                        <a:pt x="22179" y="1413"/>
                        <a:pt x="22759" y="3540"/>
                        <a:pt x="21804" y="5200"/>
                      </a:cubicBezTo>
                      <a:lnTo>
                        <a:pt x="6489" y="32007"/>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6" name="Freeform: Shape 25">
                  <a:extLst>
                    <a:ext uri="{FF2B5EF4-FFF2-40B4-BE49-F238E27FC236}">
                      <a16:creationId xmlns:a16="http://schemas.microsoft.com/office/drawing/2014/main" id="{F2D50F9B-6F21-8C0E-AF90-5A6CE12BDA6A}"/>
                    </a:ext>
                  </a:extLst>
                </p:cNvPr>
                <p:cNvSpPr/>
                <p:nvPr/>
              </p:nvSpPr>
              <p:spPr>
                <a:xfrm>
                  <a:off x="5915150" y="4021271"/>
                  <a:ext cx="24024" cy="36420"/>
                </a:xfrm>
                <a:custGeom>
                  <a:avLst/>
                  <a:gdLst>
                    <a:gd name="connsiteX0" fmla="*/ 7009 w 24024"/>
                    <a:gd name="connsiteY0" fmla="*/ 34535 h 36420"/>
                    <a:gd name="connsiteX1" fmla="*/ 1892 w 24024"/>
                    <a:gd name="connsiteY1" fmla="*/ 35933 h 36420"/>
                    <a:gd name="connsiteX2" fmla="*/ 494 w 24024"/>
                    <a:gd name="connsiteY2" fmla="*/ 30804 h 36420"/>
                    <a:gd name="connsiteX3" fmla="*/ 17013 w 24024"/>
                    <a:gd name="connsiteY3" fmla="*/ 1882 h 36420"/>
                    <a:gd name="connsiteX4" fmla="*/ 22129 w 24024"/>
                    <a:gd name="connsiteY4" fmla="*/ 495 h 36420"/>
                    <a:gd name="connsiteX5" fmla="*/ 23528 w 24024"/>
                    <a:gd name="connsiteY5" fmla="*/ 5613 h 36420"/>
                    <a:gd name="connsiteX6" fmla="*/ 7009 w 24024"/>
                    <a:gd name="connsiteY6" fmla="*/ 34523 h 3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24" h="36420">
                      <a:moveTo>
                        <a:pt x="7009" y="34535"/>
                      </a:moveTo>
                      <a:cubicBezTo>
                        <a:pt x="5974" y="36331"/>
                        <a:pt x="3689" y="36946"/>
                        <a:pt x="1892" y="35933"/>
                      </a:cubicBezTo>
                      <a:cubicBezTo>
                        <a:pt x="85" y="34898"/>
                        <a:pt x="-529" y="32612"/>
                        <a:pt x="494" y="30804"/>
                      </a:cubicBezTo>
                      <a:lnTo>
                        <a:pt x="17013" y="1882"/>
                      </a:lnTo>
                      <a:cubicBezTo>
                        <a:pt x="18048" y="85"/>
                        <a:pt x="20333" y="-529"/>
                        <a:pt x="22129" y="495"/>
                      </a:cubicBezTo>
                      <a:cubicBezTo>
                        <a:pt x="23926" y="1518"/>
                        <a:pt x="24562" y="3804"/>
                        <a:pt x="23528" y="5613"/>
                      </a:cubicBezTo>
                      <a:lnTo>
                        <a:pt x="7009" y="34523"/>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8" name="Freeform: Shape 27">
                  <a:extLst>
                    <a:ext uri="{FF2B5EF4-FFF2-40B4-BE49-F238E27FC236}">
                      <a16:creationId xmlns:a16="http://schemas.microsoft.com/office/drawing/2014/main" id="{9352D9CA-ABB8-1AA3-70FB-6819F178F3ED}"/>
                    </a:ext>
                  </a:extLst>
                </p:cNvPr>
                <p:cNvSpPr/>
                <p:nvPr/>
              </p:nvSpPr>
              <p:spPr>
                <a:xfrm>
                  <a:off x="6242011" y="3938926"/>
                  <a:ext cx="33751" cy="22269"/>
                </a:xfrm>
                <a:custGeom>
                  <a:avLst/>
                  <a:gdLst>
                    <a:gd name="connsiteX0" fmla="*/ 1756 w 33751"/>
                    <a:gd name="connsiteY0" fmla="*/ 6492 h 22269"/>
                    <a:gd name="connsiteX1" fmla="*/ 460 w 33751"/>
                    <a:gd name="connsiteY1" fmla="*/ 1749 h 22269"/>
                    <a:gd name="connsiteX2" fmla="*/ 5201 w 33751"/>
                    <a:gd name="connsiteY2" fmla="*/ 453 h 22269"/>
                    <a:gd name="connsiteX3" fmla="*/ 31998 w 33751"/>
                    <a:gd name="connsiteY3" fmla="*/ 15772 h 22269"/>
                    <a:gd name="connsiteX4" fmla="*/ 33294 w 33751"/>
                    <a:gd name="connsiteY4" fmla="*/ 20515 h 22269"/>
                    <a:gd name="connsiteX5" fmla="*/ 28553 w 33751"/>
                    <a:gd name="connsiteY5" fmla="*/ 21811 h 22269"/>
                    <a:gd name="connsiteX6" fmla="*/ 1756 w 33751"/>
                    <a:gd name="connsiteY6" fmla="*/ 6492 h 2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1" h="22269">
                      <a:moveTo>
                        <a:pt x="1756" y="6492"/>
                      </a:moveTo>
                      <a:cubicBezTo>
                        <a:pt x="85" y="5536"/>
                        <a:pt x="-495" y="3410"/>
                        <a:pt x="460" y="1749"/>
                      </a:cubicBezTo>
                      <a:cubicBezTo>
                        <a:pt x="1415" y="89"/>
                        <a:pt x="3530" y="-491"/>
                        <a:pt x="5201" y="453"/>
                      </a:cubicBezTo>
                      <a:lnTo>
                        <a:pt x="31998" y="15772"/>
                      </a:lnTo>
                      <a:cubicBezTo>
                        <a:pt x="33658" y="16728"/>
                        <a:pt x="34249" y="18854"/>
                        <a:pt x="33294" y="20515"/>
                      </a:cubicBezTo>
                      <a:cubicBezTo>
                        <a:pt x="32339" y="22175"/>
                        <a:pt x="30224" y="22767"/>
                        <a:pt x="28553" y="21811"/>
                      </a:cubicBezTo>
                      <a:lnTo>
                        <a:pt x="1756" y="6492"/>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9" name="Freeform: Shape 28">
                  <a:extLst>
                    <a:ext uri="{FF2B5EF4-FFF2-40B4-BE49-F238E27FC236}">
                      <a16:creationId xmlns:a16="http://schemas.microsoft.com/office/drawing/2014/main" id="{2D952EB2-D65E-E19C-745C-1269E02D6227}"/>
                    </a:ext>
                  </a:extLst>
                </p:cNvPr>
                <p:cNvSpPr/>
                <p:nvPr/>
              </p:nvSpPr>
              <p:spPr>
                <a:xfrm>
                  <a:off x="5818792" y="3696842"/>
                  <a:ext cx="38016" cy="25093"/>
                </a:xfrm>
                <a:custGeom>
                  <a:avLst/>
                  <a:gdLst>
                    <a:gd name="connsiteX0" fmla="*/ 1978 w 38016"/>
                    <a:gd name="connsiteY0" fmla="*/ 7318 h 25093"/>
                    <a:gd name="connsiteX1" fmla="*/ 522 w 38016"/>
                    <a:gd name="connsiteY1" fmla="*/ 1972 h 25093"/>
                    <a:gd name="connsiteX2" fmla="*/ 5866 w 38016"/>
                    <a:gd name="connsiteY2" fmla="*/ 528 h 25093"/>
                    <a:gd name="connsiteX3" fmla="*/ 36039 w 38016"/>
                    <a:gd name="connsiteY3" fmla="*/ 17770 h 25093"/>
                    <a:gd name="connsiteX4" fmla="*/ 37495 w 38016"/>
                    <a:gd name="connsiteY4" fmla="*/ 23115 h 25093"/>
                    <a:gd name="connsiteX5" fmla="*/ 32151 w 38016"/>
                    <a:gd name="connsiteY5" fmla="*/ 24571 h 25093"/>
                    <a:gd name="connsiteX6" fmla="*/ 1978 w 38016"/>
                    <a:gd name="connsiteY6" fmla="*/ 7318 h 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6" h="25093">
                      <a:moveTo>
                        <a:pt x="1978" y="7318"/>
                      </a:moveTo>
                      <a:cubicBezTo>
                        <a:pt x="90" y="6249"/>
                        <a:pt x="-558" y="3860"/>
                        <a:pt x="522" y="1972"/>
                      </a:cubicBezTo>
                      <a:cubicBezTo>
                        <a:pt x="1602" y="96"/>
                        <a:pt x="3990" y="-564"/>
                        <a:pt x="5866" y="528"/>
                      </a:cubicBezTo>
                      <a:lnTo>
                        <a:pt x="36039" y="17770"/>
                      </a:lnTo>
                      <a:cubicBezTo>
                        <a:pt x="37927" y="18850"/>
                        <a:pt x="38575" y="21238"/>
                        <a:pt x="37495" y="23115"/>
                      </a:cubicBezTo>
                      <a:cubicBezTo>
                        <a:pt x="36414" y="25003"/>
                        <a:pt x="34027" y="25651"/>
                        <a:pt x="32151" y="24571"/>
                      </a:cubicBezTo>
                      <a:lnTo>
                        <a:pt x="1978" y="7318"/>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30" name="Freeform: Shape 29">
                  <a:extLst>
                    <a:ext uri="{FF2B5EF4-FFF2-40B4-BE49-F238E27FC236}">
                      <a16:creationId xmlns:a16="http://schemas.microsoft.com/office/drawing/2014/main" id="{0F3358DD-CC4D-110B-494C-92085B98A7D4}"/>
                    </a:ext>
                  </a:extLst>
                </p:cNvPr>
                <p:cNvSpPr/>
                <p:nvPr/>
              </p:nvSpPr>
              <p:spPr>
                <a:xfrm>
                  <a:off x="6234834" y="3690828"/>
                  <a:ext cx="37422" cy="25810"/>
                </a:xfrm>
                <a:custGeom>
                  <a:avLst/>
                  <a:gdLst>
                    <a:gd name="connsiteX0" fmla="*/ 5932 w 37422"/>
                    <a:gd name="connsiteY0" fmla="*/ 25240 h 25810"/>
                    <a:gd name="connsiteX1" fmla="*/ 566 w 37422"/>
                    <a:gd name="connsiteY1" fmla="*/ 23932 h 25810"/>
                    <a:gd name="connsiteX2" fmla="*/ 1873 w 37422"/>
                    <a:gd name="connsiteY2" fmla="*/ 18564 h 25810"/>
                    <a:gd name="connsiteX3" fmla="*/ 31490 w 37422"/>
                    <a:gd name="connsiteY3" fmla="*/ 571 h 25810"/>
                    <a:gd name="connsiteX4" fmla="*/ 36856 w 37422"/>
                    <a:gd name="connsiteY4" fmla="*/ 1879 h 25810"/>
                    <a:gd name="connsiteX5" fmla="*/ 35549 w 37422"/>
                    <a:gd name="connsiteY5" fmla="*/ 7236 h 25810"/>
                    <a:gd name="connsiteX6" fmla="*/ 5932 w 37422"/>
                    <a:gd name="connsiteY6" fmla="*/ 25251 h 2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22" h="25810">
                      <a:moveTo>
                        <a:pt x="5932" y="25240"/>
                      </a:moveTo>
                      <a:cubicBezTo>
                        <a:pt x="4090" y="26366"/>
                        <a:pt x="1692" y="25774"/>
                        <a:pt x="566" y="23932"/>
                      </a:cubicBezTo>
                      <a:cubicBezTo>
                        <a:pt x="-548" y="22089"/>
                        <a:pt x="32" y="19690"/>
                        <a:pt x="1873" y="18564"/>
                      </a:cubicBezTo>
                      <a:lnTo>
                        <a:pt x="31490" y="571"/>
                      </a:lnTo>
                      <a:cubicBezTo>
                        <a:pt x="33332" y="-555"/>
                        <a:pt x="35731" y="37"/>
                        <a:pt x="36856" y="1879"/>
                      </a:cubicBezTo>
                      <a:cubicBezTo>
                        <a:pt x="37970" y="3710"/>
                        <a:pt x="37390" y="6121"/>
                        <a:pt x="35549" y="7236"/>
                      </a:cubicBezTo>
                      <a:lnTo>
                        <a:pt x="5932" y="25251"/>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31" name="Freeform: Shape 30">
                  <a:extLst>
                    <a:ext uri="{FF2B5EF4-FFF2-40B4-BE49-F238E27FC236}">
                      <a16:creationId xmlns:a16="http://schemas.microsoft.com/office/drawing/2014/main" id="{DF2256AC-7EC8-E33B-80C7-7AA323E24371}"/>
                    </a:ext>
                  </a:extLst>
                </p:cNvPr>
                <p:cNvSpPr/>
                <p:nvPr/>
              </p:nvSpPr>
              <p:spPr>
                <a:xfrm>
                  <a:off x="5822348" y="3941868"/>
                  <a:ext cx="37066" cy="25561"/>
                </a:xfrm>
                <a:custGeom>
                  <a:avLst/>
                  <a:gdLst>
                    <a:gd name="connsiteX0" fmla="*/ 5880 w 37066"/>
                    <a:gd name="connsiteY0" fmla="*/ 25000 h 25561"/>
                    <a:gd name="connsiteX1" fmla="*/ 559 w 37066"/>
                    <a:gd name="connsiteY1" fmla="*/ 23703 h 25561"/>
                    <a:gd name="connsiteX2" fmla="*/ 1855 w 37066"/>
                    <a:gd name="connsiteY2" fmla="*/ 18403 h 25561"/>
                    <a:gd name="connsiteX3" fmla="*/ 31198 w 37066"/>
                    <a:gd name="connsiteY3" fmla="*/ 559 h 25561"/>
                    <a:gd name="connsiteX4" fmla="*/ 36508 w 37066"/>
                    <a:gd name="connsiteY4" fmla="*/ 1856 h 25561"/>
                    <a:gd name="connsiteX5" fmla="*/ 35212 w 37066"/>
                    <a:gd name="connsiteY5" fmla="*/ 7178 h 25561"/>
                    <a:gd name="connsiteX6" fmla="*/ 5880 w 37066"/>
                    <a:gd name="connsiteY6" fmla="*/ 25011 h 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66" h="25561">
                      <a:moveTo>
                        <a:pt x="5880" y="25000"/>
                      </a:moveTo>
                      <a:cubicBezTo>
                        <a:pt x="4060" y="26103"/>
                        <a:pt x="1684" y="25534"/>
                        <a:pt x="559" y="23703"/>
                      </a:cubicBezTo>
                      <a:cubicBezTo>
                        <a:pt x="-544" y="21884"/>
                        <a:pt x="36" y="19507"/>
                        <a:pt x="1855" y="18403"/>
                      </a:cubicBezTo>
                      <a:lnTo>
                        <a:pt x="31198" y="559"/>
                      </a:lnTo>
                      <a:cubicBezTo>
                        <a:pt x="33017" y="-544"/>
                        <a:pt x="35394" y="36"/>
                        <a:pt x="36508" y="1856"/>
                      </a:cubicBezTo>
                      <a:cubicBezTo>
                        <a:pt x="37611" y="3687"/>
                        <a:pt x="37031" y="6064"/>
                        <a:pt x="35212" y="7178"/>
                      </a:cubicBezTo>
                      <a:lnTo>
                        <a:pt x="5880" y="25011"/>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26" name="Freeform: Shape 1025">
                  <a:extLst>
                    <a:ext uri="{FF2B5EF4-FFF2-40B4-BE49-F238E27FC236}">
                      <a16:creationId xmlns:a16="http://schemas.microsoft.com/office/drawing/2014/main" id="{E6C0A044-E633-3708-CDC9-FD5343E8848F}"/>
                    </a:ext>
                  </a:extLst>
                </p:cNvPr>
                <p:cNvSpPr/>
                <p:nvPr/>
              </p:nvSpPr>
              <p:spPr>
                <a:xfrm>
                  <a:off x="6162573" y="4021069"/>
                  <a:ext cx="22783" cy="33025"/>
                </a:xfrm>
                <a:custGeom>
                  <a:avLst/>
                  <a:gdLst>
                    <a:gd name="connsiteX0" fmla="*/ 508 w 22783"/>
                    <a:gd name="connsiteY0" fmla="*/ 5235 h 33025"/>
                    <a:gd name="connsiteX1" fmla="*/ 1668 w 22783"/>
                    <a:gd name="connsiteY1" fmla="*/ 503 h 33025"/>
                    <a:gd name="connsiteX2" fmla="*/ 6397 w 22783"/>
                    <a:gd name="connsiteY2" fmla="*/ 1664 h 33025"/>
                    <a:gd name="connsiteX3" fmla="*/ 22280 w 22783"/>
                    <a:gd name="connsiteY3" fmla="*/ 27788 h 33025"/>
                    <a:gd name="connsiteX4" fmla="*/ 21120 w 22783"/>
                    <a:gd name="connsiteY4" fmla="*/ 32530 h 33025"/>
                    <a:gd name="connsiteX5" fmla="*/ 16391 w 22783"/>
                    <a:gd name="connsiteY5" fmla="*/ 31370 h 33025"/>
                    <a:gd name="connsiteX6" fmla="*/ 508 w 22783"/>
                    <a:gd name="connsiteY6" fmla="*/ 5223 h 3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3" h="33025">
                      <a:moveTo>
                        <a:pt x="508" y="5235"/>
                      </a:moveTo>
                      <a:cubicBezTo>
                        <a:pt x="-492" y="3608"/>
                        <a:pt x="31" y="1493"/>
                        <a:pt x="1668" y="503"/>
                      </a:cubicBezTo>
                      <a:cubicBezTo>
                        <a:pt x="3294" y="-486"/>
                        <a:pt x="5408" y="26"/>
                        <a:pt x="6397" y="1664"/>
                      </a:cubicBezTo>
                      <a:lnTo>
                        <a:pt x="22280" y="27788"/>
                      </a:lnTo>
                      <a:cubicBezTo>
                        <a:pt x="23269" y="29414"/>
                        <a:pt x="22758" y="31541"/>
                        <a:pt x="21120" y="32530"/>
                      </a:cubicBezTo>
                      <a:cubicBezTo>
                        <a:pt x="19495" y="33508"/>
                        <a:pt x="17380" y="32996"/>
                        <a:pt x="16391" y="31370"/>
                      </a:cubicBezTo>
                      <a:lnTo>
                        <a:pt x="508" y="5223"/>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35" name="Freeform: Shape 1034">
                  <a:extLst>
                    <a:ext uri="{FF2B5EF4-FFF2-40B4-BE49-F238E27FC236}">
                      <a16:creationId xmlns:a16="http://schemas.microsoft.com/office/drawing/2014/main" id="{1ADBA2EB-43D7-E0BB-756D-2F69E2D4FB5F}"/>
                    </a:ext>
                  </a:extLst>
                </p:cNvPr>
                <p:cNvSpPr/>
                <p:nvPr/>
              </p:nvSpPr>
              <p:spPr>
                <a:xfrm>
                  <a:off x="5909132" y="3604113"/>
                  <a:ext cx="24597" cy="35694"/>
                </a:xfrm>
                <a:custGeom>
                  <a:avLst/>
                  <a:gdLst>
                    <a:gd name="connsiteX0" fmla="*/ 543 w 24597"/>
                    <a:gd name="connsiteY0" fmla="*/ 5661 h 35694"/>
                    <a:gd name="connsiteX1" fmla="*/ 1783 w 24597"/>
                    <a:gd name="connsiteY1" fmla="*/ 543 h 35694"/>
                    <a:gd name="connsiteX2" fmla="*/ 6899 w 24597"/>
                    <a:gd name="connsiteY2" fmla="*/ 1794 h 35694"/>
                    <a:gd name="connsiteX3" fmla="*/ 24055 w 24597"/>
                    <a:gd name="connsiteY3" fmla="*/ 30034 h 35694"/>
                    <a:gd name="connsiteX4" fmla="*/ 22804 w 24597"/>
                    <a:gd name="connsiteY4" fmla="*/ 35151 h 35694"/>
                    <a:gd name="connsiteX5" fmla="*/ 17688 w 24597"/>
                    <a:gd name="connsiteY5" fmla="*/ 33900 h 35694"/>
                    <a:gd name="connsiteX6" fmla="*/ 532 w 24597"/>
                    <a:gd name="connsiteY6" fmla="*/ 5661 h 3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97" h="35694">
                      <a:moveTo>
                        <a:pt x="543" y="5661"/>
                      </a:moveTo>
                      <a:cubicBezTo>
                        <a:pt x="-525" y="3909"/>
                        <a:pt x="32" y="1623"/>
                        <a:pt x="1783" y="543"/>
                      </a:cubicBezTo>
                      <a:cubicBezTo>
                        <a:pt x="3533" y="-526"/>
                        <a:pt x="5830" y="31"/>
                        <a:pt x="6899" y="1794"/>
                      </a:cubicBezTo>
                      <a:lnTo>
                        <a:pt x="24055" y="30034"/>
                      </a:lnTo>
                      <a:cubicBezTo>
                        <a:pt x="25123" y="31785"/>
                        <a:pt x="24566" y="34071"/>
                        <a:pt x="22804" y="35151"/>
                      </a:cubicBezTo>
                      <a:cubicBezTo>
                        <a:pt x="21053" y="36221"/>
                        <a:pt x="18757" y="35663"/>
                        <a:pt x="17688" y="33900"/>
                      </a:cubicBezTo>
                      <a:lnTo>
                        <a:pt x="532" y="5661"/>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36" name="Freeform: Shape 1035">
                  <a:extLst>
                    <a:ext uri="{FF2B5EF4-FFF2-40B4-BE49-F238E27FC236}">
                      <a16:creationId xmlns:a16="http://schemas.microsoft.com/office/drawing/2014/main" id="{0DEB4FC0-DDCD-CAB4-90B1-F61F96AF7A6F}"/>
                    </a:ext>
                  </a:extLst>
                </p:cNvPr>
                <p:cNvSpPr/>
                <p:nvPr/>
              </p:nvSpPr>
              <p:spPr>
                <a:xfrm>
                  <a:off x="5753612" y="3535587"/>
                  <a:ext cx="587167" cy="587365"/>
                </a:xfrm>
                <a:custGeom>
                  <a:avLst/>
                  <a:gdLst>
                    <a:gd name="connsiteX0" fmla="*/ 587156 w 587167"/>
                    <a:gd name="connsiteY0" fmla="*/ 293688 h 587365"/>
                    <a:gd name="connsiteX1" fmla="*/ 501172 w 587167"/>
                    <a:gd name="connsiteY1" fmla="*/ 501351 h 587365"/>
                    <a:gd name="connsiteX2" fmla="*/ 293584 w 587167"/>
                    <a:gd name="connsiteY2" fmla="*/ 587366 h 587365"/>
                    <a:gd name="connsiteX3" fmla="*/ 85984 w 587167"/>
                    <a:gd name="connsiteY3" fmla="*/ 501351 h 587365"/>
                    <a:gd name="connsiteX4" fmla="*/ 0 w 587167"/>
                    <a:gd name="connsiteY4" fmla="*/ 293677 h 587365"/>
                    <a:gd name="connsiteX5" fmla="*/ 85996 w 587167"/>
                    <a:gd name="connsiteY5" fmla="*/ 86015 h 587365"/>
                    <a:gd name="connsiteX6" fmla="*/ 293595 w 587167"/>
                    <a:gd name="connsiteY6" fmla="*/ 0 h 587365"/>
                    <a:gd name="connsiteX7" fmla="*/ 501183 w 587167"/>
                    <a:gd name="connsiteY7" fmla="*/ 86015 h 587365"/>
                    <a:gd name="connsiteX8" fmla="*/ 587167 w 587167"/>
                    <a:gd name="connsiteY8" fmla="*/ 293677 h 587365"/>
                    <a:gd name="connsiteX9" fmla="*/ 482435 w 587167"/>
                    <a:gd name="connsiteY9" fmla="*/ 482619 h 587365"/>
                    <a:gd name="connsiteX10" fmla="*/ 560666 w 587167"/>
                    <a:gd name="connsiteY10" fmla="*/ 293688 h 587365"/>
                    <a:gd name="connsiteX11" fmla="*/ 482435 w 587167"/>
                    <a:gd name="connsiteY11" fmla="*/ 104758 h 587365"/>
                    <a:gd name="connsiteX12" fmla="*/ 293572 w 587167"/>
                    <a:gd name="connsiteY12" fmla="*/ 26499 h 587365"/>
                    <a:gd name="connsiteX13" fmla="*/ 104698 w 587167"/>
                    <a:gd name="connsiteY13" fmla="*/ 104758 h 587365"/>
                    <a:gd name="connsiteX14" fmla="*/ 26467 w 587167"/>
                    <a:gd name="connsiteY14" fmla="*/ 293688 h 587365"/>
                    <a:gd name="connsiteX15" fmla="*/ 104698 w 587167"/>
                    <a:gd name="connsiteY15" fmla="*/ 482619 h 587365"/>
                    <a:gd name="connsiteX16" fmla="*/ 293572 w 587167"/>
                    <a:gd name="connsiteY16" fmla="*/ 560878 h 587365"/>
                    <a:gd name="connsiteX17" fmla="*/ 482435 w 587167"/>
                    <a:gd name="connsiteY17" fmla="*/ 482619 h 58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167" h="587365">
                      <a:moveTo>
                        <a:pt x="587156" y="293688"/>
                      </a:moveTo>
                      <a:cubicBezTo>
                        <a:pt x="587156" y="374779"/>
                        <a:pt x="554288" y="448215"/>
                        <a:pt x="501172" y="501351"/>
                      </a:cubicBezTo>
                      <a:cubicBezTo>
                        <a:pt x="448044" y="554497"/>
                        <a:pt x="374645" y="587366"/>
                        <a:pt x="293584" y="587366"/>
                      </a:cubicBezTo>
                      <a:cubicBezTo>
                        <a:pt x="212511" y="587366"/>
                        <a:pt x="139112" y="554486"/>
                        <a:pt x="85984" y="501351"/>
                      </a:cubicBezTo>
                      <a:cubicBezTo>
                        <a:pt x="32857" y="448204"/>
                        <a:pt x="0" y="374779"/>
                        <a:pt x="0" y="293677"/>
                      </a:cubicBezTo>
                      <a:cubicBezTo>
                        <a:pt x="0" y="212587"/>
                        <a:pt x="32868" y="139150"/>
                        <a:pt x="85996" y="86015"/>
                      </a:cubicBezTo>
                      <a:cubicBezTo>
                        <a:pt x="139123" y="32868"/>
                        <a:pt x="212522" y="0"/>
                        <a:pt x="293595" y="0"/>
                      </a:cubicBezTo>
                      <a:cubicBezTo>
                        <a:pt x="374657" y="0"/>
                        <a:pt x="448067" y="32880"/>
                        <a:pt x="501183" y="86015"/>
                      </a:cubicBezTo>
                      <a:cubicBezTo>
                        <a:pt x="554311" y="139162"/>
                        <a:pt x="587167" y="212587"/>
                        <a:pt x="587167" y="293677"/>
                      </a:cubicBezTo>
                      <a:close/>
                      <a:moveTo>
                        <a:pt x="482435" y="482619"/>
                      </a:moveTo>
                      <a:cubicBezTo>
                        <a:pt x="530765" y="434272"/>
                        <a:pt x="560666" y="367466"/>
                        <a:pt x="560666" y="293688"/>
                      </a:cubicBezTo>
                      <a:cubicBezTo>
                        <a:pt x="560666" y="219911"/>
                        <a:pt x="530765" y="153105"/>
                        <a:pt x="482435" y="104758"/>
                      </a:cubicBezTo>
                      <a:cubicBezTo>
                        <a:pt x="434105" y="56411"/>
                        <a:pt x="367323" y="26499"/>
                        <a:pt x="293572" y="26499"/>
                      </a:cubicBezTo>
                      <a:cubicBezTo>
                        <a:pt x="219810" y="26499"/>
                        <a:pt x="153028" y="56411"/>
                        <a:pt x="104698" y="104758"/>
                      </a:cubicBezTo>
                      <a:cubicBezTo>
                        <a:pt x="56368" y="153105"/>
                        <a:pt x="26467" y="219911"/>
                        <a:pt x="26467" y="293688"/>
                      </a:cubicBezTo>
                      <a:cubicBezTo>
                        <a:pt x="26467" y="367466"/>
                        <a:pt x="56368" y="434272"/>
                        <a:pt x="104698" y="482619"/>
                      </a:cubicBezTo>
                      <a:cubicBezTo>
                        <a:pt x="153028" y="530966"/>
                        <a:pt x="219810" y="560878"/>
                        <a:pt x="293572" y="560878"/>
                      </a:cubicBezTo>
                      <a:cubicBezTo>
                        <a:pt x="367323" y="560878"/>
                        <a:pt x="434105" y="530966"/>
                        <a:pt x="482435" y="482619"/>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40" name="Freeform: Shape 1039">
                  <a:extLst>
                    <a:ext uri="{FF2B5EF4-FFF2-40B4-BE49-F238E27FC236}">
                      <a16:creationId xmlns:a16="http://schemas.microsoft.com/office/drawing/2014/main" id="{57941094-805C-7C77-15EC-5DF267ECCB7C}"/>
                    </a:ext>
                  </a:extLst>
                </p:cNvPr>
                <p:cNvSpPr/>
                <p:nvPr/>
              </p:nvSpPr>
              <p:spPr>
                <a:xfrm>
                  <a:off x="6018989" y="3466143"/>
                  <a:ext cx="59551" cy="62017"/>
                </a:xfrm>
                <a:custGeom>
                  <a:avLst/>
                  <a:gdLst>
                    <a:gd name="connsiteX0" fmla="*/ 49524 w 59551"/>
                    <a:gd name="connsiteY0" fmla="*/ 62018 h 62017"/>
                    <a:gd name="connsiteX1" fmla="*/ 10039 w 59551"/>
                    <a:gd name="connsiteY1" fmla="*/ 62018 h 62017"/>
                    <a:gd name="connsiteX2" fmla="*/ 10039 w 59551"/>
                    <a:gd name="connsiteY2" fmla="*/ 41341 h 62017"/>
                    <a:gd name="connsiteX3" fmla="*/ 49524 w 59551"/>
                    <a:gd name="connsiteY3" fmla="*/ 41341 h 62017"/>
                    <a:gd name="connsiteX4" fmla="*/ 49524 w 59551"/>
                    <a:gd name="connsiteY4" fmla="*/ 62018 h 62017"/>
                    <a:gd name="connsiteX5" fmla="*/ 59551 w 59551"/>
                    <a:gd name="connsiteY5" fmla="*/ 41341 h 62017"/>
                    <a:gd name="connsiteX6" fmla="*/ 0 w 59551"/>
                    <a:gd name="connsiteY6" fmla="*/ 41341 h 62017"/>
                    <a:gd name="connsiteX7" fmla="*/ 0 w 59551"/>
                    <a:gd name="connsiteY7" fmla="*/ 0 h 62017"/>
                    <a:gd name="connsiteX8" fmla="*/ 59551 w 59551"/>
                    <a:gd name="connsiteY8" fmla="*/ 0 h 62017"/>
                    <a:gd name="connsiteX9" fmla="*/ 59551 w 59551"/>
                    <a:gd name="connsiteY9" fmla="*/ 41341 h 6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51" h="62017">
                      <a:moveTo>
                        <a:pt x="49524" y="62018"/>
                      </a:moveTo>
                      <a:lnTo>
                        <a:pt x="10039" y="62018"/>
                      </a:lnTo>
                      <a:lnTo>
                        <a:pt x="10039" y="41341"/>
                      </a:lnTo>
                      <a:lnTo>
                        <a:pt x="49524" y="41341"/>
                      </a:lnTo>
                      <a:lnTo>
                        <a:pt x="49524" y="62018"/>
                      </a:lnTo>
                      <a:close/>
                      <a:moveTo>
                        <a:pt x="59551" y="41341"/>
                      </a:moveTo>
                      <a:lnTo>
                        <a:pt x="0" y="41341"/>
                      </a:lnTo>
                      <a:lnTo>
                        <a:pt x="0" y="0"/>
                      </a:lnTo>
                      <a:lnTo>
                        <a:pt x="59551" y="0"/>
                      </a:lnTo>
                      <a:lnTo>
                        <a:pt x="59551" y="41341"/>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41" name="Freeform: Shape 1040">
                  <a:extLst>
                    <a:ext uri="{FF2B5EF4-FFF2-40B4-BE49-F238E27FC236}">
                      <a16:creationId xmlns:a16="http://schemas.microsoft.com/office/drawing/2014/main" id="{0D985BE4-C61D-077B-C01D-680A062DE2FF}"/>
                    </a:ext>
                  </a:extLst>
                </p:cNvPr>
                <p:cNvSpPr/>
                <p:nvPr/>
              </p:nvSpPr>
              <p:spPr>
                <a:xfrm>
                  <a:off x="6175178" y="3498454"/>
                  <a:ext cx="75115" cy="78918"/>
                </a:xfrm>
                <a:custGeom>
                  <a:avLst/>
                  <a:gdLst>
                    <a:gd name="connsiteX0" fmla="*/ 52855 w 75115"/>
                    <a:gd name="connsiteY0" fmla="*/ 66920 h 78918"/>
                    <a:gd name="connsiteX1" fmla="*/ 2683 w 75115"/>
                    <a:gd name="connsiteY1" fmla="*/ 34825 h 78918"/>
                    <a:gd name="connsiteX2" fmla="*/ 24944 w 75115"/>
                    <a:gd name="connsiteY2" fmla="*/ 0 h 78918"/>
                    <a:gd name="connsiteX3" fmla="*/ 75115 w 75115"/>
                    <a:gd name="connsiteY3" fmla="*/ 32095 h 78918"/>
                    <a:gd name="connsiteX4" fmla="*/ 52855 w 75115"/>
                    <a:gd name="connsiteY4" fmla="*/ 66920 h 78918"/>
                    <a:gd name="connsiteX5" fmla="*/ 33266 w 75115"/>
                    <a:gd name="connsiteY5" fmla="*/ 78918 h 78918"/>
                    <a:gd name="connsiteX6" fmla="*/ 0 w 75115"/>
                    <a:gd name="connsiteY6" fmla="*/ 57639 h 78918"/>
                    <a:gd name="connsiteX7" fmla="*/ 11142 w 75115"/>
                    <a:gd name="connsiteY7" fmla="*/ 40227 h 78918"/>
                    <a:gd name="connsiteX8" fmla="*/ 44396 w 75115"/>
                    <a:gd name="connsiteY8" fmla="*/ 61506 h 78918"/>
                    <a:gd name="connsiteX9" fmla="*/ 33277 w 75115"/>
                    <a:gd name="connsiteY9" fmla="*/ 78918 h 7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115" h="78918">
                      <a:moveTo>
                        <a:pt x="52855" y="66920"/>
                      </a:moveTo>
                      <a:lnTo>
                        <a:pt x="2683" y="34825"/>
                      </a:lnTo>
                      <a:lnTo>
                        <a:pt x="24944" y="0"/>
                      </a:lnTo>
                      <a:lnTo>
                        <a:pt x="75115" y="32095"/>
                      </a:lnTo>
                      <a:lnTo>
                        <a:pt x="52855" y="66920"/>
                      </a:lnTo>
                      <a:close/>
                      <a:moveTo>
                        <a:pt x="33266" y="78918"/>
                      </a:moveTo>
                      <a:lnTo>
                        <a:pt x="0" y="57639"/>
                      </a:lnTo>
                      <a:lnTo>
                        <a:pt x="11142" y="40227"/>
                      </a:lnTo>
                      <a:lnTo>
                        <a:pt x="44396" y="61506"/>
                      </a:lnTo>
                      <a:lnTo>
                        <a:pt x="33277" y="78918"/>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42" name="Freeform: Shape 1041">
                  <a:extLst>
                    <a:ext uri="{FF2B5EF4-FFF2-40B4-BE49-F238E27FC236}">
                      <a16:creationId xmlns:a16="http://schemas.microsoft.com/office/drawing/2014/main" id="{9583564E-AD45-57FF-1DBA-8CFB778DA3A6}"/>
                    </a:ext>
                  </a:extLst>
                </p:cNvPr>
                <p:cNvSpPr/>
                <p:nvPr/>
              </p:nvSpPr>
              <p:spPr>
                <a:xfrm>
                  <a:off x="5829205" y="3506984"/>
                  <a:ext cx="75536" cy="79054"/>
                </a:xfrm>
                <a:custGeom>
                  <a:avLst/>
                  <a:gdLst>
                    <a:gd name="connsiteX0" fmla="*/ 75536 w 75536"/>
                    <a:gd name="connsiteY0" fmla="*/ 57207 h 79054"/>
                    <a:gd name="connsiteX1" fmla="*/ 42645 w 75536"/>
                    <a:gd name="connsiteY1" fmla="*/ 79055 h 79054"/>
                    <a:gd name="connsiteX2" fmla="*/ 31220 w 75536"/>
                    <a:gd name="connsiteY2" fmla="*/ 61836 h 79054"/>
                    <a:gd name="connsiteX3" fmla="*/ 64099 w 75536"/>
                    <a:gd name="connsiteY3" fmla="*/ 39977 h 79054"/>
                    <a:gd name="connsiteX4" fmla="*/ 75536 w 75536"/>
                    <a:gd name="connsiteY4" fmla="*/ 57207 h 79054"/>
                    <a:gd name="connsiteX5" fmla="*/ 72466 w 75536"/>
                    <a:gd name="connsiteY5" fmla="*/ 34438 h 79054"/>
                    <a:gd name="connsiteX6" fmla="*/ 22863 w 75536"/>
                    <a:gd name="connsiteY6" fmla="*/ 67386 h 79054"/>
                    <a:gd name="connsiteX7" fmla="*/ 0 w 75536"/>
                    <a:gd name="connsiteY7" fmla="*/ 32948 h 79054"/>
                    <a:gd name="connsiteX8" fmla="*/ 49603 w 75536"/>
                    <a:gd name="connsiteY8" fmla="*/ 0 h 79054"/>
                    <a:gd name="connsiteX9" fmla="*/ 72466 w 75536"/>
                    <a:gd name="connsiteY9" fmla="*/ 34438 h 7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36" h="79054">
                      <a:moveTo>
                        <a:pt x="75536" y="57207"/>
                      </a:moveTo>
                      <a:lnTo>
                        <a:pt x="42645" y="79055"/>
                      </a:lnTo>
                      <a:lnTo>
                        <a:pt x="31220" y="61836"/>
                      </a:lnTo>
                      <a:lnTo>
                        <a:pt x="64099" y="39977"/>
                      </a:lnTo>
                      <a:lnTo>
                        <a:pt x="75536" y="57207"/>
                      </a:lnTo>
                      <a:close/>
                      <a:moveTo>
                        <a:pt x="72466" y="34438"/>
                      </a:moveTo>
                      <a:lnTo>
                        <a:pt x="22863" y="67386"/>
                      </a:lnTo>
                      <a:lnTo>
                        <a:pt x="0" y="32948"/>
                      </a:lnTo>
                      <a:lnTo>
                        <a:pt x="49603" y="0"/>
                      </a:lnTo>
                      <a:lnTo>
                        <a:pt x="72466" y="34438"/>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044" name="Freeform: Shape 1043">
                  <a:extLst>
                    <a:ext uri="{FF2B5EF4-FFF2-40B4-BE49-F238E27FC236}">
                      <a16:creationId xmlns:a16="http://schemas.microsoft.com/office/drawing/2014/main" id="{BDAC86BD-6B6D-F6E9-F29B-705C2523A368}"/>
                    </a:ext>
                  </a:extLst>
                </p:cNvPr>
                <p:cNvSpPr/>
                <p:nvPr/>
              </p:nvSpPr>
              <p:spPr>
                <a:xfrm>
                  <a:off x="5983950" y="3436937"/>
                  <a:ext cx="126697" cy="101448"/>
                </a:xfrm>
                <a:custGeom>
                  <a:avLst/>
                  <a:gdLst>
                    <a:gd name="connsiteX0" fmla="*/ 7504 w 126697"/>
                    <a:gd name="connsiteY0" fmla="*/ 63337 h 101448"/>
                    <a:gd name="connsiteX1" fmla="*/ 63360 w 126697"/>
                    <a:gd name="connsiteY1" fmla="*/ 8302 h 101448"/>
                    <a:gd name="connsiteX2" fmla="*/ 119193 w 126697"/>
                    <a:gd name="connsiteY2" fmla="*/ 63337 h 101448"/>
                    <a:gd name="connsiteX3" fmla="*/ 105539 w 126697"/>
                    <a:gd name="connsiteY3" fmla="*/ 99333 h 101448"/>
                    <a:gd name="connsiteX4" fmla="*/ 113907 w 126697"/>
                    <a:gd name="connsiteY4" fmla="*/ 101448 h 101448"/>
                    <a:gd name="connsiteX5" fmla="*/ 126697 w 126697"/>
                    <a:gd name="connsiteY5" fmla="*/ 63337 h 101448"/>
                    <a:gd name="connsiteX6" fmla="*/ 63360 w 126697"/>
                    <a:gd name="connsiteY6" fmla="*/ 0 h 101448"/>
                    <a:gd name="connsiteX7" fmla="*/ 0 w 126697"/>
                    <a:gd name="connsiteY7" fmla="*/ 63337 h 101448"/>
                    <a:gd name="connsiteX8" fmla="*/ 12767 w 126697"/>
                    <a:gd name="connsiteY8" fmla="*/ 101414 h 101448"/>
                    <a:gd name="connsiteX9" fmla="*/ 21135 w 126697"/>
                    <a:gd name="connsiteY9" fmla="*/ 99310 h 101448"/>
                    <a:gd name="connsiteX10" fmla="*/ 7504 w 126697"/>
                    <a:gd name="connsiteY10" fmla="*/ 63348 h 10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697" h="101448">
                      <a:moveTo>
                        <a:pt x="7504" y="63337"/>
                      </a:moveTo>
                      <a:cubicBezTo>
                        <a:pt x="7504" y="32993"/>
                        <a:pt x="32550" y="8302"/>
                        <a:pt x="63360" y="8302"/>
                      </a:cubicBezTo>
                      <a:cubicBezTo>
                        <a:pt x="94147" y="8302"/>
                        <a:pt x="119193" y="32993"/>
                        <a:pt x="119193" y="63337"/>
                      </a:cubicBezTo>
                      <a:cubicBezTo>
                        <a:pt x="119193" y="77087"/>
                        <a:pt x="114043" y="89666"/>
                        <a:pt x="105539" y="99333"/>
                      </a:cubicBezTo>
                      <a:cubicBezTo>
                        <a:pt x="108347" y="99970"/>
                        <a:pt x="111133" y="100675"/>
                        <a:pt x="113907" y="101448"/>
                      </a:cubicBezTo>
                      <a:cubicBezTo>
                        <a:pt x="121933" y="90837"/>
                        <a:pt x="126697" y="77633"/>
                        <a:pt x="126697" y="63337"/>
                      </a:cubicBezTo>
                      <a:cubicBezTo>
                        <a:pt x="126697" y="28421"/>
                        <a:pt x="98274" y="0"/>
                        <a:pt x="63360" y="0"/>
                      </a:cubicBezTo>
                      <a:cubicBezTo>
                        <a:pt x="28423" y="0"/>
                        <a:pt x="0" y="28421"/>
                        <a:pt x="0" y="63337"/>
                      </a:cubicBezTo>
                      <a:cubicBezTo>
                        <a:pt x="0" y="77610"/>
                        <a:pt x="4764" y="90803"/>
                        <a:pt x="12767" y="101414"/>
                      </a:cubicBezTo>
                      <a:cubicBezTo>
                        <a:pt x="15542" y="100641"/>
                        <a:pt x="18327" y="99936"/>
                        <a:pt x="21135" y="99310"/>
                      </a:cubicBezTo>
                      <a:cubicBezTo>
                        <a:pt x="12654" y="89654"/>
                        <a:pt x="7504" y="77087"/>
                        <a:pt x="7504" y="63348"/>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grpSp>
          <p:grpSp>
            <p:nvGrpSpPr>
              <p:cNvPr id="18" name="Group 17">
                <a:extLst>
                  <a:ext uri="{FF2B5EF4-FFF2-40B4-BE49-F238E27FC236}">
                    <a16:creationId xmlns:a16="http://schemas.microsoft.com/office/drawing/2014/main" id="{BFD2F5C6-9932-459F-3D8F-E92A95CA4CD5}"/>
                  </a:ext>
                </a:extLst>
              </p:cNvPr>
              <p:cNvGrpSpPr/>
              <p:nvPr/>
            </p:nvGrpSpPr>
            <p:grpSpPr>
              <a:xfrm>
                <a:off x="4478938" y="3239916"/>
                <a:ext cx="586798" cy="409391"/>
                <a:chOff x="5671936" y="3693132"/>
                <a:chExt cx="349753" cy="244012"/>
              </a:xfrm>
              <a:grpFill/>
            </p:grpSpPr>
            <p:sp>
              <p:nvSpPr>
                <p:cNvPr id="19" name="Freeform: Shape 18">
                  <a:extLst>
                    <a:ext uri="{FF2B5EF4-FFF2-40B4-BE49-F238E27FC236}">
                      <a16:creationId xmlns:a16="http://schemas.microsoft.com/office/drawing/2014/main" id="{53D6E2A5-68E0-87E9-78BC-C358BF57F5D4}"/>
                    </a:ext>
                  </a:extLst>
                </p:cNvPr>
                <p:cNvSpPr/>
                <p:nvPr/>
              </p:nvSpPr>
              <p:spPr>
                <a:xfrm>
                  <a:off x="5671936" y="3879778"/>
                  <a:ext cx="349753" cy="57366"/>
                </a:xfrm>
                <a:custGeom>
                  <a:avLst/>
                  <a:gdLst>
                    <a:gd name="connsiteX0" fmla="*/ 41577 w 387685"/>
                    <a:gd name="connsiteY0" fmla="*/ 5300 h 63587"/>
                    <a:gd name="connsiteX1" fmla="*/ 22931 w 387685"/>
                    <a:gd name="connsiteY1" fmla="*/ 387 h 63587"/>
                    <a:gd name="connsiteX2" fmla="*/ 2376 w 387685"/>
                    <a:gd name="connsiteY2" fmla="*/ 20415 h 63587"/>
                    <a:gd name="connsiteX3" fmla="*/ 18498 w 387685"/>
                    <a:gd name="connsiteY3" fmla="*/ 37258 h 63587"/>
                    <a:gd name="connsiteX4" fmla="*/ 27911 w 387685"/>
                    <a:gd name="connsiteY4" fmla="*/ 44071 h 63587"/>
                    <a:gd name="connsiteX5" fmla="*/ 20408 w 387685"/>
                    <a:gd name="connsiteY5" fmla="*/ 50087 h 63587"/>
                    <a:gd name="connsiteX6" fmla="*/ 6640 w 387685"/>
                    <a:gd name="connsiteY6" fmla="*/ 43923 h 63587"/>
                    <a:gd name="connsiteX7" fmla="*/ 0 w 387685"/>
                    <a:gd name="connsiteY7" fmla="*/ 56411 h 63587"/>
                    <a:gd name="connsiteX8" fmla="*/ 20953 w 387685"/>
                    <a:gd name="connsiteY8" fmla="*/ 63223 h 63587"/>
                    <a:gd name="connsiteX9" fmla="*/ 37882 w 387685"/>
                    <a:gd name="connsiteY9" fmla="*/ 57594 h 63587"/>
                    <a:gd name="connsiteX10" fmla="*/ 44044 w 387685"/>
                    <a:gd name="connsiteY10" fmla="*/ 41535 h 63587"/>
                    <a:gd name="connsiteX11" fmla="*/ 29344 w 387685"/>
                    <a:gd name="connsiteY11" fmla="*/ 25237 h 63587"/>
                    <a:gd name="connsiteX12" fmla="*/ 25376 w 387685"/>
                    <a:gd name="connsiteY12" fmla="*/ 24043 h 63587"/>
                    <a:gd name="connsiteX13" fmla="*/ 18498 w 387685"/>
                    <a:gd name="connsiteY13" fmla="*/ 18345 h 63587"/>
                    <a:gd name="connsiteX14" fmla="*/ 25160 w 387685"/>
                    <a:gd name="connsiteY14" fmla="*/ 13363 h 63587"/>
                    <a:gd name="connsiteX15" fmla="*/ 35426 w 387685"/>
                    <a:gd name="connsiteY15" fmla="*/ 17310 h 63587"/>
                    <a:gd name="connsiteX16" fmla="*/ 41588 w 387685"/>
                    <a:gd name="connsiteY16" fmla="*/ 5289 h 63587"/>
                    <a:gd name="connsiteX17" fmla="*/ 85302 w 387685"/>
                    <a:gd name="connsiteY17" fmla="*/ 15115 h 63587"/>
                    <a:gd name="connsiteX18" fmla="*/ 85302 w 387685"/>
                    <a:gd name="connsiteY18" fmla="*/ 1979 h 63587"/>
                    <a:gd name="connsiteX19" fmla="*/ 51388 w 387685"/>
                    <a:gd name="connsiteY19" fmla="*/ 1979 h 63587"/>
                    <a:gd name="connsiteX20" fmla="*/ 51388 w 387685"/>
                    <a:gd name="connsiteY20" fmla="*/ 61620 h 63587"/>
                    <a:gd name="connsiteX21" fmla="*/ 85302 w 387685"/>
                    <a:gd name="connsiteY21" fmla="*/ 61620 h 63587"/>
                    <a:gd name="connsiteX22" fmla="*/ 85302 w 387685"/>
                    <a:gd name="connsiteY22" fmla="*/ 48484 h 63587"/>
                    <a:gd name="connsiteX23" fmla="*/ 66884 w 387685"/>
                    <a:gd name="connsiteY23" fmla="*/ 48484 h 63587"/>
                    <a:gd name="connsiteX24" fmla="*/ 66884 w 387685"/>
                    <a:gd name="connsiteY24" fmla="*/ 38214 h 63587"/>
                    <a:gd name="connsiteX25" fmla="*/ 84370 w 387685"/>
                    <a:gd name="connsiteY25" fmla="*/ 38214 h 63587"/>
                    <a:gd name="connsiteX26" fmla="*/ 84370 w 387685"/>
                    <a:gd name="connsiteY26" fmla="*/ 25078 h 63587"/>
                    <a:gd name="connsiteX27" fmla="*/ 66884 w 387685"/>
                    <a:gd name="connsiteY27" fmla="*/ 25078 h 63587"/>
                    <a:gd name="connsiteX28" fmla="*/ 66884 w 387685"/>
                    <a:gd name="connsiteY28" fmla="*/ 15126 h 63587"/>
                    <a:gd name="connsiteX29" fmla="*/ 85302 w 387685"/>
                    <a:gd name="connsiteY29" fmla="*/ 15126 h 63587"/>
                    <a:gd name="connsiteX30" fmla="*/ 137486 w 387685"/>
                    <a:gd name="connsiteY30" fmla="*/ 3412 h 63587"/>
                    <a:gd name="connsiteX31" fmla="*/ 123343 w 387685"/>
                    <a:gd name="connsiteY31" fmla="*/ 387 h 63587"/>
                    <a:gd name="connsiteX32" fmla="*/ 100639 w 387685"/>
                    <a:gd name="connsiteY32" fmla="*/ 10054 h 63587"/>
                    <a:gd name="connsiteX33" fmla="*/ 91874 w 387685"/>
                    <a:gd name="connsiteY33" fmla="*/ 31890 h 63587"/>
                    <a:gd name="connsiteX34" fmla="*/ 101446 w 387685"/>
                    <a:gd name="connsiteY34" fmla="*/ 54420 h 63587"/>
                    <a:gd name="connsiteX35" fmla="*/ 123821 w 387685"/>
                    <a:gd name="connsiteY35" fmla="*/ 63212 h 63587"/>
                    <a:gd name="connsiteX36" fmla="*/ 137498 w 387685"/>
                    <a:gd name="connsiteY36" fmla="*/ 60437 h 63587"/>
                    <a:gd name="connsiteX37" fmla="*/ 137498 w 387685"/>
                    <a:gd name="connsiteY37" fmla="*/ 41853 h 63587"/>
                    <a:gd name="connsiteX38" fmla="*/ 124139 w 387685"/>
                    <a:gd name="connsiteY38" fmla="*/ 48177 h 63587"/>
                    <a:gd name="connsiteX39" fmla="*/ 108006 w 387685"/>
                    <a:gd name="connsiteY39" fmla="*/ 31958 h 63587"/>
                    <a:gd name="connsiteX40" fmla="*/ 123900 w 387685"/>
                    <a:gd name="connsiteY40" fmla="*/ 15433 h 63587"/>
                    <a:gd name="connsiteX41" fmla="*/ 137509 w 387685"/>
                    <a:gd name="connsiteY41" fmla="*/ 21996 h 63587"/>
                    <a:gd name="connsiteX42" fmla="*/ 137509 w 387685"/>
                    <a:gd name="connsiteY42" fmla="*/ 3412 h 63587"/>
                    <a:gd name="connsiteX43" fmla="*/ 177028 w 387685"/>
                    <a:gd name="connsiteY43" fmla="*/ 0 h 63587"/>
                    <a:gd name="connsiteX44" fmla="*/ 144058 w 387685"/>
                    <a:gd name="connsiteY44" fmla="*/ 30696 h 63587"/>
                    <a:gd name="connsiteX45" fmla="*/ 177028 w 387685"/>
                    <a:gd name="connsiteY45" fmla="*/ 63587 h 63587"/>
                    <a:gd name="connsiteX46" fmla="*/ 209998 w 387685"/>
                    <a:gd name="connsiteY46" fmla="*/ 30696 h 63587"/>
                    <a:gd name="connsiteX47" fmla="*/ 177028 w 387685"/>
                    <a:gd name="connsiteY47" fmla="*/ 0 h 63587"/>
                    <a:gd name="connsiteX48" fmla="*/ 177028 w 387685"/>
                    <a:gd name="connsiteY48" fmla="*/ 15024 h 63587"/>
                    <a:gd name="connsiteX49" fmla="*/ 193865 w 387685"/>
                    <a:gd name="connsiteY49" fmla="*/ 30764 h 63587"/>
                    <a:gd name="connsiteX50" fmla="*/ 177028 w 387685"/>
                    <a:gd name="connsiteY50" fmla="*/ 48563 h 63587"/>
                    <a:gd name="connsiteX51" fmla="*/ 160168 w 387685"/>
                    <a:gd name="connsiteY51" fmla="*/ 30764 h 63587"/>
                    <a:gd name="connsiteX52" fmla="*/ 177028 w 387685"/>
                    <a:gd name="connsiteY52" fmla="*/ 15024 h 63587"/>
                    <a:gd name="connsiteX53" fmla="*/ 217195 w 387685"/>
                    <a:gd name="connsiteY53" fmla="*/ 61620 h 63587"/>
                    <a:gd name="connsiteX54" fmla="*/ 232680 w 387685"/>
                    <a:gd name="connsiteY54" fmla="*/ 61620 h 63587"/>
                    <a:gd name="connsiteX55" fmla="*/ 232680 w 387685"/>
                    <a:gd name="connsiteY55" fmla="*/ 25066 h 63587"/>
                    <a:gd name="connsiteX56" fmla="*/ 232839 w 387685"/>
                    <a:gd name="connsiteY56" fmla="*/ 25066 h 63587"/>
                    <a:gd name="connsiteX57" fmla="*/ 261239 w 387685"/>
                    <a:gd name="connsiteY57" fmla="*/ 61620 h 63587"/>
                    <a:gd name="connsiteX58" fmla="*/ 276723 w 387685"/>
                    <a:gd name="connsiteY58" fmla="*/ 61620 h 63587"/>
                    <a:gd name="connsiteX59" fmla="*/ 276723 w 387685"/>
                    <a:gd name="connsiteY59" fmla="*/ 1979 h 63587"/>
                    <a:gd name="connsiteX60" fmla="*/ 261239 w 387685"/>
                    <a:gd name="connsiteY60" fmla="*/ 1979 h 63587"/>
                    <a:gd name="connsiteX61" fmla="*/ 261239 w 387685"/>
                    <a:gd name="connsiteY61" fmla="*/ 38430 h 63587"/>
                    <a:gd name="connsiteX62" fmla="*/ 261079 w 387685"/>
                    <a:gd name="connsiteY62" fmla="*/ 38430 h 63587"/>
                    <a:gd name="connsiteX63" fmla="*/ 232680 w 387685"/>
                    <a:gd name="connsiteY63" fmla="*/ 1979 h 63587"/>
                    <a:gd name="connsiteX64" fmla="*/ 217195 w 387685"/>
                    <a:gd name="connsiteY64" fmla="*/ 1979 h 63587"/>
                    <a:gd name="connsiteX65" fmla="*/ 217195 w 387685"/>
                    <a:gd name="connsiteY65" fmla="*/ 61620 h 63587"/>
                    <a:gd name="connsiteX66" fmla="*/ 286865 w 387685"/>
                    <a:gd name="connsiteY66" fmla="*/ 61620 h 63587"/>
                    <a:gd name="connsiteX67" fmla="*/ 308852 w 387685"/>
                    <a:gd name="connsiteY67" fmla="*/ 61620 h 63587"/>
                    <a:gd name="connsiteX68" fmla="*/ 339140 w 387685"/>
                    <a:gd name="connsiteY68" fmla="*/ 31799 h 63587"/>
                    <a:gd name="connsiteX69" fmla="*/ 308852 w 387685"/>
                    <a:gd name="connsiteY69" fmla="*/ 1979 h 63587"/>
                    <a:gd name="connsiteX70" fmla="*/ 286865 w 387685"/>
                    <a:gd name="connsiteY70" fmla="*/ 1979 h 63587"/>
                    <a:gd name="connsiteX71" fmla="*/ 286865 w 387685"/>
                    <a:gd name="connsiteY71" fmla="*/ 61620 h 63587"/>
                    <a:gd name="connsiteX72" fmla="*/ 302349 w 387685"/>
                    <a:gd name="connsiteY72" fmla="*/ 15115 h 63587"/>
                    <a:gd name="connsiteX73" fmla="*/ 305999 w 387685"/>
                    <a:gd name="connsiteY73" fmla="*/ 15115 h 63587"/>
                    <a:gd name="connsiteX74" fmla="*/ 322984 w 387685"/>
                    <a:gd name="connsiteY74" fmla="*/ 31799 h 63587"/>
                    <a:gd name="connsiteX75" fmla="*/ 305817 w 387685"/>
                    <a:gd name="connsiteY75" fmla="*/ 48484 h 63587"/>
                    <a:gd name="connsiteX76" fmla="*/ 302338 w 387685"/>
                    <a:gd name="connsiteY76" fmla="*/ 48484 h 63587"/>
                    <a:gd name="connsiteX77" fmla="*/ 302338 w 387685"/>
                    <a:gd name="connsiteY77" fmla="*/ 15115 h 63587"/>
                    <a:gd name="connsiteX78" fmla="*/ 385218 w 387685"/>
                    <a:gd name="connsiteY78" fmla="*/ 5300 h 63587"/>
                    <a:gd name="connsiteX79" fmla="*/ 366573 w 387685"/>
                    <a:gd name="connsiteY79" fmla="*/ 387 h 63587"/>
                    <a:gd name="connsiteX80" fmla="*/ 346018 w 387685"/>
                    <a:gd name="connsiteY80" fmla="*/ 20415 h 63587"/>
                    <a:gd name="connsiteX81" fmla="*/ 362139 w 387685"/>
                    <a:gd name="connsiteY81" fmla="*/ 37258 h 63587"/>
                    <a:gd name="connsiteX82" fmla="*/ 371553 w 387685"/>
                    <a:gd name="connsiteY82" fmla="*/ 44071 h 63587"/>
                    <a:gd name="connsiteX83" fmla="*/ 364049 w 387685"/>
                    <a:gd name="connsiteY83" fmla="*/ 50087 h 63587"/>
                    <a:gd name="connsiteX84" fmla="*/ 350281 w 387685"/>
                    <a:gd name="connsiteY84" fmla="*/ 43923 h 63587"/>
                    <a:gd name="connsiteX85" fmla="*/ 343642 w 387685"/>
                    <a:gd name="connsiteY85" fmla="*/ 56411 h 63587"/>
                    <a:gd name="connsiteX86" fmla="*/ 364595 w 387685"/>
                    <a:gd name="connsiteY86" fmla="*/ 63223 h 63587"/>
                    <a:gd name="connsiteX87" fmla="*/ 381524 w 387685"/>
                    <a:gd name="connsiteY87" fmla="*/ 57594 h 63587"/>
                    <a:gd name="connsiteX88" fmla="*/ 387685 w 387685"/>
                    <a:gd name="connsiteY88" fmla="*/ 41535 h 63587"/>
                    <a:gd name="connsiteX89" fmla="*/ 372985 w 387685"/>
                    <a:gd name="connsiteY89" fmla="*/ 25237 h 63587"/>
                    <a:gd name="connsiteX90" fmla="*/ 369018 w 387685"/>
                    <a:gd name="connsiteY90" fmla="*/ 24043 h 63587"/>
                    <a:gd name="connsiteX91" fmla="*/ 362139 w 387685"/>
                    <a:gd name="connsiteY91" fmla="*/ 18345 h 63587"/>
                    <a:gd name="connsiteX92" fmla="*/ 368801 w 387685"/>
                    <a:gd name="connsiteY92" fmla="*/ 13363 h 63587"/>
                    <a:gd name="connsiteX93" fmla="*/ 379068 w 387685"/>
                    <a:gd name="connsiteY93" fmla="*/ 17310 h 63587"/>
                    <a:gd name="connsiteX94" fmla="*/ 385230 w 387685"/>
                    <a:gd name="connsiteY94" fmla="*/ 5289 h 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7685" h="63587">
                      <a:moveTo>
                        <a:pt x="41577" y="5300"/>
                      </a:moveTo>
                      <a:cubicBezTo>
                        <a:pt x="36290" y="2297"/>
                        <a:pt x="28934" y="387"/>
                        <a:pt x="22931" y="387"/>
                      </a:cubicBezTo>
                      <a:cubicBezTo>
                        <a:pt x="10983" y="387"/>
                        <a:pt x="2376" y="8302"/>
                        <a:pt x="2376" y="20415"/>
                      </a:cubicBezTo>
                      <a:cubicBezTo>
                        <a:pt x="2376" y="31958"/>
                        <a:pt x="8766" y="34495"/>
                        <a:pt x="18498" y="37258"/>
                      </a:cubicBezTo>
                      <a:cubicBezTo>
                        <a:pt x="21840" y="38225"/>
                        <a:pt x="27911" y="39726"/>
                        <a:pt x="27911" y="44071"/>
                      </a:cubicBezTo>
                      <a:cubicBezTo>
                        <a:pt x="27911" y="48268"/>
                        <a:pt x="24034" y="50087"/>
                        <a:pt x="20408" y="50087"/>
                      </a:cubicBezTo>
                      <a:cubicBezTo>
                        <a:pt x="15121" y="50087"/>
                        <a:pt x="10516" y="47312"/>
                        <a:pt x="6640" y="43923"/>
                      </a:cubicBezTo>
                      <a:lnTo>
                        <a:pt x="0" y="56411"/>
                      </a:lnTo>
                      <a:cubicBezTo>
                        <a:pt x="6071" y="60698"/>
                        <a:pt x="13450" y="63223"/>
                        <a:pt x="20953" y="63223"/>
                      </a:cubicBezTo>
                      <a:cubicBezTo>
                        <a:pt x="26968" y="63223"/>
                        <a:pt x="33221" y="61540"/>
                        <a:pt x="37882" y="57594"/>
                      </a:cubicBezTo>
                      <a:cubicBezTo>
                        <a:pt x="42611" y="53556"/>
                        <a:pt x="44044" y="47483"/>
                        <a:pt x="44044" y="41535"/>
                      </a:cubicBezTo>
                      <a:cubicBezTo>
                        <a:pt x="44044" y="31890"/>
                        <a:pt x="37632" y="27705"/>
                        <a:pt x="29344" y="25237"/>
                      </a:cubicBezTo>
                      <a:lnTo>
                        <a:pt x="25376" y="24043"/>
                      </a:lnTo>
                      <a:cubicBezTo>
                        <a:pt x="22681" y="23167"/>
                        <a:pt x="18498" y="21848"/>
                        <a:pt x="18498" y="18345"/>
                      </a:cubicBezTo>
                      <a:cubicBezTo>
                        <a:pt x="18498" y="15024"/>
                        <a:pt x="22306" y="13363"/>
                        <a:pt x="25160" y="13363"/>
                      </a:cubicBezTo>
                      <a:cubicBezTo>
                        <a:pt x="28946" y="13363"/>
                        <a:pt x="32584" y="14956"/>
                        <a:pt x="35426" y="17310"/>
                      </a:cubicBezTo>
                      <a:lnTo>
                        <a:pt x="41588" y="5289"/>
                      </a:lnTo>
                      <a:close/>
                      <a:moveTo>
                        <a:pt x="85302" y="15115"/>
                      </a:moveTo>
                      <a:lnTo>
                        <a:pt x="85302" y="1979"/>
                      </a:lnTo>
                      <a:lnTo>
                        <a:pt x="51388" y="1979"/>
                      </a:lnTo>
                      <a:lnTo>
                        <a:pt x="51388" y="61620"/>
                      </a:lnTo>
                      <a:lnTo>
                        <a:pt x="85302" y="61620"/>
                      </a:lnTo>
                      <a:lnTo>
                        <a:pt x="85302" y="48484"/>
                      </a:lnTo>
                      <a:lnTo>
                        <a:pt x="66884" y="48484"/>
                      </a:lnTo>
                      <a:lnTo>
                        <a:pt x="66884" y="38214"/>
                      </a:lnTo>
                      <a:lnTo>
                        <a:pt x="84370" y="38214"/>
                      </a:lnTo>
                      <a:lnTo>
                        <a:pt x="84370" y="25078"/>
                      </a:lnTo>
                      <a:lnTo>
                        <a:pt x="66884" y="25078"/>
                      </a:lnTo>
                      <a:lnTo>
                        <a:pt x="66884" y="15126"/>
                      </a:lnTo>
                      <a:lnTo>
                        <a:pt x="85302" y="15126"/>
                      </a:lnTo>
                      <a:close/>
                      <a:moveTo>
                        <a:pt x="137486" y="3412"/>
                      </a:moveTo>
                      <a:cubicBezTo>
                        <a:pt x="132916" y="1501"/>
                        <a:pt x="128323" y="387"/>
                        <a:pt x="123343" y="387"/>
                      </a:cubicBezTo>
                      <a:cubicBezTo>
                        <a:pt x="114964" y="387"/>
                        <a:pt x="106483" y="4037"/>
                        <a:pt x="100639" y="10054"/>
                      </a:cubicBezTo>
                      <a:cubicBezTo>
                        <a:pt x="94943" y="15911"/>
                        <a:pt x="91874" y="23736"/>
                        <a:pt x="91874" y="31890"/>
                      </a:cubicBezTo>
                      <a:cubicBezTo>
                        <a:pt x="91874" y="40750"/>
                        <a:pt x="94875" y="48484"/>
                        <a:pt x="101446" y="54420"/>
                      </a:cubicBezTo>
                      <a:cubicBezTo>
                        <a:pt x="107608" y="60027"/>
                        <a:pt x="115521" y="63212"/>
                        <a:pt x="123821" y="63212"/>
                      </a:cubicBezTo>
                      <a:cubicBezTo>
                        <a:pt x="128641" y="63212"/>
                        <a:pt x="132359" y="62029"/>
                        <a:pt x="137498" y="60437"/>
                      </a:cubicBezTo>
                      <a:lnTo>
                        <a:pt x="137498" y="41853"/>
                      </a:lnTo>
                      <a:cubicBezTo>
                        <a:pt x="134269" y="45731"/>
                        <a:pt x="129198" y="48177"/>
                        <a:pt x="124139" y="48177"/>
                      </a:cubicBezTo>
                      <a:cubicBezTo>
                        <a:pt x="114498" y="48177"/>
                        <a:pt x="108006" y="41387"/>
                        <a:pt x="108006" y="31958"/>
                      </a:cubicBezTo>
                      <a:cubicBezTo>
                        <a:pt x="108006" y="22701"/>
                        <a:pt x="114418" y="15433"/>
                        <a:pt x="123900" y="15433"/>
                      </a:cubicBezTo>
                      <a:cubicBezTo>
                        <a:pt x="129210" y="15433"/>
                        <a:pt x="134348" y="17719"/>
                        <a:pt x="137509" y="21996"/>
                      </a:cubicBezTo>
                      <a:lnTo>
                        <a:pt x="137509" y="3412"/>
                      </a:lnTo>
                      <a:close/>
                      <a:moveTo>
                        <a:pt x="177028" y="0"/>
                      </a:moveTo>
                      <a:cubicBezTo>
                        <a:pt x="159861" y="0"/>
                        <a:pt x="144058" y="12647"/>
                        <a:pt x="144058" y="30696"/>
                      </a:cubicBezTo>
                      <a:cubicBezTo>
                        <a:pt x="144058" y="49985"/>
                        <a:pt x="157894" y="63587"/>
                        <a:pt x="177028" y="63587"/>
                      </a:cubicBezTo>
                      <a:cubicBezTo>
                        <a:pt x="196173" y="63587"/>
                        <a:pt x="209998" y="49974"/>
                        <a:pt x="209998" y="30696"/>
                      </a:cubicBezTo>
                      <a:cubicBezTo>
                        <a:pt x="209998" y="12647"/>
                        <a:pt x="194172" y="0"/>
                        <a:pt x="177028" y="0"/>
                      </a:cubicBezTo>
                      <a:close/>
                      <a:moveTo>
                        <a:pt x="177028" y="15024"/>
                      </a:moveTo>
                      <a:cubicBezTo>
                        <a:pt x="186282" y="15024"/>
                        <a:pt x="193865" y="22530"/>
                        <a:pt x="193865" y="30764"/>
                      </a:cubicBezTo>
                      <a:cubicBezTo>
                        <a:pt x="193865" y="41057"/>
                        <a:pt x="186294" y="48563"/>
                        <a:pt x="177028" y="48563"/>
                      </a:cubicBezTo>
                      <a:cubicBezTo>
                        <a:pt x="167774" y="48563"/>
                        <a:pt x="160168" y="41057"/>
                        <a:pt x="160168" y="30764"/>
                      </a:cubicBezTo>
                      <a:cubicBezTo>
                        <a:pt x="160168" y="22530"/>
                        <a:pt x="167762" y="15024"/>
                        <a:pt x="177028" y="15024"/>
                      </a:cubicBezTo>
                      <a:close/>
                      <a:moveTo>
                        <a:pt x="217195" y="61620"/>
                      </a:moveTo>
                      <a:lnTo>
                        <a:pt x="232680" y="61620"/>
                      </a:lnTo>
                      <a:lnTo>
                        <a:pt x="232680" y="25066"/>
                      </a:lnTo>
                      <a:lnTo>
                        <a:pt x="232839" y="25066"/>
                      </a:lnTo>
                      <a:lnTo>
                        <a:pt x="261239" y="61620"/>
                      </a:lnTo>
                      <a:lnTo>
                        <a:pt x="276723" y="61620"/>
                      </a:lnTo>
                      <a:lnTo>
                        <a:pt x="276723" y="1979"/>
                      </a:lnTo>
                      <a:lnTo>
                        <a:pt x="261239" y="1979"/>
                      </a:lnTo>
                      <a:lnTo>
                        <a:pt x="261239" y="38430"/>
                      </a:lnTo>
                      <a:lnTo>
                        <a:pt x="261079" y="38430"/>
                      </a:lnTo>
                      <a:lnTo>
                        <a:pt x="232680" y="1979"/>
                      </a:lnTo>
                      <a:lnTo>
                        <a:pt x="217195" y="1979"/>
                      </a:lnTo>
                      <a:lnTo>
                        <a:pt x="217195" y="61620"/>
                      </a:lnTo>
                      <a:close/>
                      <a:moveTo>
                        <a:pt x="286865" y="61620"/>
                      </a:moveTo>
                      <a:lnTo>
                        <a:pt x="308852" y="61620"/>
                      </a:lnTo>
                      <a:cubicBezTo>
                        <a:pt x="325372" y="61620"/>
                        <a:pt x="339140" y="48575"/>
                        <a:pt x="339140" y="31799"/>
                      </a:cubicBezTo>
                      <a:cubicBezTo>
                        <a:pt x="339140" y="15024"/>
                        <a:pt x="325440" y="1979"/>
                        <a:pt x="308852" y="1979"/>
                      </a:cubicBezTo>
                      <a:lnTo>
                        <a:pt x="286865" y="1979"/>
                      </a:lnTo>
                      <a:lnTo>
                        <a:pt x="286865" y="61620"/>
                      </a:lnTo>
                      <a:close/>
                      <a:moveTo>
                        <a:pt x="302349" y="15115"/>
                      </a:moveTo>
                      <a:lnTo>
                        <a:pt x="305999" y="15115"/>
                      </a:lnTo>
                      <a:cubicBezTo>
                        <a:pt x="315947" y="15115"/>
                        <a:pt x="322984" y="21131"/>
                        <a:pt x="322984" y="31799"/>
                      </a:cubicBezTo>
                      <a:cubicBezTo>
                        <a:pt x="322984" y="43434"/>
                        <a:pt x="315071" y="48484"/>
                        <a:pt x="305817" y="48484"/>
                      </a:cubicBezTo>
                      <a:lnTo>
                        <a:pt x="302338" y="48484"/>
                      </a:lnTo>
                      <a:lnTo>
                        <a:pt x="302338" y="15115"/>
                      </a:lnTo>
                      <a:close/>
                      <a:moveTo>
                        <a:pt x="385218" y="5300"/>
                      </a:moveTo>
                      <a:cubicBezTo>
                        <a:pt x="379932" y="2297"/>
                        <a:pt x="372576" y="387"/>
                        <a:pt x="366573" y="387"/>
                      </a:cubicBezTo>
                      <a:cubicBezTo>
                        <a:pt x="354624" y="387"/>
                        <a:pt x="346018" y="8302"/>
                        <a:pt x="346018" y="20415"/>
                      </a:cubicBezTo>
                      <a:cubicBezTo>
                        <a:pt x="346018" y="31958"/>
                        <a:pt x="352407" y="34495"/>
                        <a:pt x="362139" y="37258"/>
                      </a:cubicBezTo>
                      <a:cubicBezTo>
                        <a:pt x="365482" y="38225"/>
                        <a:pt x="371553" y="39726"/>
                        <a:pt x="371553" y="44071"/>
                      </a:cubicBezTo>
                      <a:cubicBezTo>
                        <a:pt x="371553" y="48268"/>
                        <a:pt x="367676" y="50087"/>
                        <a:pt x="364049" y="50087"/>
                      </a:cubicBezTo>
                      <a:cubicBezTo>
                        <a:pt x="358763" y="50087"/>
                        <a:pt x="354158" y="47312"/>
                        <a:pt x="350281" y="43923"/>
                      </a:cubicBezTo>
                      <a:lnTo>
                        <a:pt x="343642" y="56411"/>
                      </a:lnTo>
                      <a:cubicBezTo>
                        <a:pt x="349713" y="60698"/>
                        <a:pt x="357091" y="63223"/>
                        <a:pt x="364595" y="63223"/>
                      </a:cubicBezTo>
                      <a:cubicBezTo>
                        <a:pt x="370609" y="63223"/>
                        <a:pt x="376862" y="61540"/>
                        <a:pt x="381524" y="57594"/>
                      </a:cubicBezTo>
                      <a:cubicBezTo>
                        <a:pt x="386253" y="53556"/>
                        <a:pt x="387685" y="47483"/>
                        <a:pt x="387685" y="41535"/>
                      </a:cubicBezTo>
                      <a:cubicBezTo>
                        <a:pt x="387685" y="31890"/>
                        <a:pt x="381273" y="27705"/>
                        <a:pt x="372985" y="25237"/>
                      </a:cubicBezTo>
                      <a:lnTo>
                        <a:pt x="369018" y="24043"/>
                      </a:lnTo>
                      <a:cubicBezTo>
                        <a:pt x="366323" y="23167"/>
                        <a:pt x="362139" y="21848"/>
                        <a:pt x="362139" y="18345"/>
                      </a:cubicBezTo>
                      <a:cubicBezTo>
                        <a:pt x="362139" y="15024"/>
                        <a:pt x="365948" y="13363"/>
                        <a:pt x="368801" y="13363"/>
                      </a:cubicBezTo>
                      <a:cubicBezTo>
                        <a:pt x="372587" y="13363"/>
                        <a:pt x="376225" y="14956"/>
                        <a:pt x="379068" y="17310"/>
                      </a:cubicBezTo>
                      <a:lnTo>
                        <a:pt x="385230" y="5289"/>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20" name="Freeform: Shape 19">
                  <a:extLst>
                    <a:ext uri="{FF2B5EF4-FFF2-40B4-BE49-F238E27FC236}">
                      <a16:creationId xmlns:a16="http://schemas.microsoft.com/office/drawing/2014/main" id="{83F45B38-A32D-FFB7-79E7-42BBB274774E}"/>
                    </a:ext>
                  </a:extLst>
                </p:cNvPr>
                <p:cNvSpPr/>
                <p:nvPr/>
              </p:nvSpPr>
              <p:spPr>
                <a:xfrm>
                  <a:off x="5713024" y="3693132"/>
                  <a:ext cx="281659" cy="174282"/>
                </a:xfrm>
                <a:custGeom>
                  <a:avLst/>
                  <a:gdLst>
                    <a:gd name="connsiteX0" fmla="*/ 85189 w 312206"/>
                    <a:gd name="connsiteY0" fmla="*/ 146645 h 193184"/>
                    <a:gd name="connsiteX1" fmla="*/ 112963 w 312206"/>
                    <a:gd name="connsiteY1" fmla="*/ 120817 h 193184"/>
                    <a:gd name="connsiteX2" fmla="*/ 141875 w 312206"/>
                    <a:gd name="connsiteY2" fmla="*/ 63633 h 193184"/>
                    <a:gd name="connsiteX3" fmla="*/ 72819 w 312206"/>
                    <a:gd name="connsiteY3" fmla="*/ 0 h 193184"/>
                    <a:gd name="connsiteX4" fmla="*/ 3081 w 312206"/>
                    <a:gd name="connsiteY4" fmla="*/ 68819 h 193184"/>
                    <a:gd name="connsiteX5" fmla="*/ 54321 w 312206"/>
                    <a:gd name="connsiteY5" fmla="*/ 68819 h 193184"/>
                    <a:gd name="connsiteX6" fmla="*/ 53651 w 312206"/>
                    <a:gd name="connsiteY6" fmla="*/ 61222 h 193184"/>
                    <a:gd name="connsiteX7" fmla="*/ 73092 w 312206"/>
                    <a:gd name="connsiteY7" fmla="*/ 39431 h 193184"/>
                    <a:gd name="connsiteX8" fmla="*/ 93465 w 312206"/>
                    <a:gd name="connsiteY8" fmla="*/ 62700 h 193184"/>
                    <a:gd name="connsiteX9" fmla="*/ 73092 w 312206"/>
                    <a:gd name="connsiteY9" fmla="*/ 106555 h 193184"/>
                    <a:gd name="connsiteX10" fmla="*/ 0 w 312206"/>
                    <a:gd name="connsiteY10" fmla="*/ 186064 h 193184"/>
                    <a:gd name="connsiteX11" fmla="*/ 143773 w 312206"/>
                    <a:gd name="connsiteY11" fmla="*/ 186064 h 193184"/>
                    <a:gd name="connsiteX12" fmla="*/ 143773 w 312206"/>
                    <a:gd name="connsiteY12" fmla="*/ 146645 h 193184"/>
                    <a:gd name="connsiteX13" fmla="*/ 85200 w 312206"/>
                    <a:gd name="connsiteY13" fmla="*/ 146645 h 193184"/>
                    <a:gd name="connsiteX14" fmla="*/ 236283 w 312206"/>
                    <a:gd name="connsiteY14" fmla="*/ 0 h 193184"/>
                    <a:gd name="connsiteX15" fmla="*/ 160361 w 312206"/>
                    <a:gd name="connsiteY15" fmla="*/ 96592 h 193184"/>
                    <a:gd name="connsiteX16" fmla="*/ 236283 w 312206"/>
                    <a:gd name="connsiteY16" fmla="*/ 193184 h 193184"/>
                    <a:gd name="connsiteX17" fmla="*/ 312206 w 312206"/>
                    <a:gd name="connsiteY17" fmla="*/ 96592 h 193184"/>
                    <a:gd name="connsiteX18" fmla="*/ 236283 w 312206"/>
                    <a:gd name="connsiteY18" fmla="*/ 0 h 193184"/>
                    <a:gd name="connsiteX19" fmla="*/ 236283 w 312206"/>
                    <a:gd name="connsiteY19" fmla="*/ 41103 h 193184"/>
                    <a:gd name="connsiteX20" fmla="*/ 265934 w 312206"/>
                    <a:gd name="connsiteY20" fmla="*/ 96330 h 193184"/>
                    <a:gd name="connsiteX21" fmla="*/ 236283 w 312206"/>
                    <a:gd name="connsiteY21" fmla="*/ 152161 h 193184"/>
                    <a:gd name="connsiteX22" fmla="*/ 206633 w 312206"/>
                    <a:gd name="connsiteY22" fmla="*/ 96330 h 193184"/>
                    <a:gd name="connsiteX23" fmla="*/ 236283 w 312206"/>
                    <a:gd name="connsiteY23" fmla="*/ 41103 h 19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206" h="193184">
                      <a:moveTo>
                        <a:pt x="85189" y="146645"/>
                      </a:moveTo>
                      <a:lnTo>
                        <a:pt x="112963" y="120817"/>
                      </a:lnTo>
                      <a:cubicBezTo>
                        <a:pt x="131188" y="104201"/>
                        <a:pt x="141875" y="89268"/>
                        <a:pt x="141875" y="63633"/>
                      </a:cubicBezTo>
                      <a:cubicBezTo>
                        <a:pt x="141875" y="24680"/>
                        <a:pt x="110337" y="0"/>
                        <a:pt x="72819" y="0"/>
                      </a:cubicBezTo>
                      <a:cubicBezTo>
                        <a:pt x="30651" y="0"/>
                        <a:pt x="4502" y="27785"/>
                        <a:pt x="3081" y="68819"/>
                      </a:cubicBezTo>
                      <a:lnTo>
                        <a:pt x="54321" y="68819"/>
                      </a:lnTo>
                      <a:cubicBezTo>
                        <a:pt x="53844" y="66192"/>
                        <a:pt x="53651" y="63633"/>
                        <a:pt x="53651" y="61222"/>
                      </a:cubicBezTo>
                      <a:cubicBezTo>
                        <a:pt x="53651" y="49109"/>
                        <a:pt x="60506" y="39431"/>
                        <a:pt x="73092" y="39431"/>
                      </a:cubicBezTo>
                      <a:cubicBezTo>
                        <a:pt x="85393" y="39431"/>
                        <a:pt x="93465" y="51270"/>
                        <a:pt x="93465" y="62700"/>
                      </a:cubicBezTo>
                      <a:cubicBezTo>
                        <a:pt x="93465" y="79043"/>
                        <a:pt x="83517" y="95193"/>
                        <a:pt x="73092" y="106555"/>
                      </a:cubicBezTo>
                      <a:lnTo>
                        <a:pt x="0" y="186064"/>
                      </a:lnTo>
                      <a:lnTo>
                        <a:pt x="143773" y="186064"/>
                      </a:lnTo>
                      <a:lnTo>
                        <a:pt x="143773" y="146645"/>
                      </a:lnTo>
                      <a:lnTo>
                        <a:pt x="85200" y="146645"/>
                      </a:lnTo>
                      <a:close/>
                      <a:moveTo>
                        <a:pt x="236283" y="0"/>
                      </a:moveTo>
                      <a:cubicBezTo>
                        <a:pt x="183156" y="0"/>
                        <a:pt x="160361" y="50121"/>
                        <a:pt x="160361" y="96592"/>
                      </a:cubicBezTo>
                      <a:cubicBezTo>
                        <a:pt x="160361" y="143074"/>
                        <a:pt x="182883" y="193184"/>
                        <a:pt x="236283" y="193184"/>
                      </a:cubicBezTo>
                      <a:cubicBezTo>
                        <a:pt x="289673" y="193184"/>
                        <a:pt x="312206" y="143074"/>
                        <a:pt x="312206" y="96592"/>
                      </a:cubicBezTo>
                      <a:cubicBezTo>
                        <a:pt x="312206" y="50110"/>
                        <a:pt x="289411" y="0"/>
                        <a:pt x="236283" y="0"/>
                      </a:cubicBezTo>
                      <a:close/>
                      <a:moveTo>
                        <a:pt x="236283" y="41103"/>
                      </a:moveTo>
                      <a:cubicBezTo>
                        <a:pt x="260227" y="41103"/>
                        <a:pt x="265934" y="79043"/>
                        <a:pt x="265934" y="96330"/>
                      </a:cubicBezTo>
                      <a:cubicBezTo>
                        <a:pt x="265934" y="113686"/>
                        <a:pt x="260215" y="152161"/>
                        <a:pt x="236283" y="152161"/>
                      </a:cubicBezTo>
                      <a:cubicBezTo>
                        <a:pt x="212340" y="152161"/>
                        <a:pt x="206633" y="113686"/>
                        <a:pt x="206633" y="96330"/>
                      </a:cubicBezTo>
                      <a:cubicBezTo>
                        <a:pt x="206633" y="79043"/>
                        <a:pt x="212352" y="41103"/>
                        <a:pt x="236283" y="41103"/>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grpSp>
        </p:grpSp>
        <p:grpSp>
          <p:nvGrpSpPr>
            <p:cNvPr id="5" name="Group 4">
              <a:extLst>
                <a:ext uri="{FF2B5EF4-FFF2-40B4-BE49-F238E27FC236}">
                  <a16:creationId xmlns:a16="http://schemas.microsoft.com/office/drawing/2014/main" id="{69DA0CDC-5EEF-0D9D-F2AE-EE2E1DD0AF0D}"/>
                </a:ext>
              </a:extLst>
            </p:cNvPr>
            <p:cNvGrpSpPr/>
            <p:nvPr/>
          </p:nvGrpSpPr>
          <p:grpSpPr>
            <a:xfrm>
              <a:off x="2622608" y="3108438"/>
              <a:ext cx="376877" cy="293578"/>
              <a:chOff x="5182839" y="3682903"/>
              <a:chExt cx="389925" cy="303742"/>
            </a:xfrm>
            <a:grpFill/>
          </p:grpSpPr>
          <p:sp>
            <p:nvSpPr>
              <p:cNvPr id="15" name="Freeform: Shape 14">
                <a:extLst>
                  <a:ext uri="{FF2B5EF4-FFF2-40B4-BE49-F238E27FC236}">
                    <a16:creationId xmlns:a16="http://schemas.microsoft.com/office/drawing/2014/main" id="{E60B066B-103D-45B0-2B6E-483A13BF9942}"/>
                  </a:ext>
                </a:extLst>
              </p:cNvPr>
              <p:cNvSpPr/>
              <p:nvPr/>
            </p:nvSpPr>
            <p:spPr>
              <a:xfrm>
                <a:off x="5190900" y="3682903"/>
                <a:ext cx="370609" cy="186053"/>
              </a:xfrm>
              <a:custGeom>
                <a:avLst/>
                <a:gdLst>
                  <a:gd name="connsiteX0" fmla="*/ 120512 w 370609"/>
                  <a:gd name="connsiteY0" fmla="*/ 39419 h 186053"/>
                  <a:gd name="connsiteX1" fmla="*/ 120512 w 370609"/>
                  <a:gd name="connsiteY1" fmla="*/ 0 h 186053"/>
                  <a:gd name="connsiteX2" fmla="*/ 27513 w 370609"/>
                  <a:gd name="connsiteY2" fmla="*/ 0 h 186053"/>
                  <a:gd name="connsiteX3" fmla="*/ 11847 w 370609"/>
                  <a:gd name="connsiteY3" fmla="*/ 97070 h 186053"/>
                  <a:gd name="connsiteX4" fmla="*/ 45999 w 370609"/>
                  <a:gd name="connsiteY4" fmla="*/ 89734 h 186053"/>
                  <a:gd name="connsiteX5" fmla="*/ 85200 w 370609"/>
                  <a:gd name="connsiteY5" fmla="*/ 120339 h 186053"/>
                  <a:gd name="connsiteX6" fmla="*/ 56686 w 370609"/>
                  <a:gd name="connsiteY6" fmla="*/ 146645 h 186053"/>
                  <a:gd name="connsiteX7" fmla="*/ 6856 w 370609"/>
                  <a:gd name="connsiteY7" fmla="*/ 125992 h 186053"/>
                  <a:gd name="connsiteX8" fmla="*/ 0 w 370609"/>
                  <a:gd name="connsiteY8" fmla="*/ 169915 h 186053"/>
                  <a:gd name="connsiteX9" fmla="*/ 58369 w 370609"/>
                  <a:gd name="connsiteY9" fmla="*/ 186053 h 186053"/>
                  <a:gd name="connsiteX10" fmla="*/ 110553 w 370609"/>
                  <a:gd name="connsiteY10" fmla="*/ 171120 h 186053"/>
                  <a:gd name="connsiteX11" fmla="*/ 133553 w 370609"/>
                  <a:gd name="connsiteY11" fmla="*/ 122693 h 186053"/>
                  <a:gd name="connsiteX12" fmla="*/ 70204 w 370609"/>
                  <a:gd name="connsiteY12" fmla="*/ 58583 h 186053"/>
                  <a:gd name="connsiteX13" fmla="*/ 55549 w 370609"/>
                  <a:gd name="connsiteY13" fmla="*/ 59800 h 186053"/>
                  <a:gd name="connsiteX14" fmla="*/ 58573 w 370609"/>
                  <a:gd name="connsiteY14" fmla="*/ 39419 h 186053"/>
                  <a:gd name="connsiteX15" fmla="*/ 120501 w 370609"/>
                  <a:gd name="connsiteY15" fmla="*/ 39419 h 186053"/>
                  <a:gd name="connsiteX16" fmla="*/ 207395 w 370609"/>
                  <a:gd name="connsiteY16" fmla="*/ 57184 h 186053"/>
                  <a:gd name="connsiteX17" fmla="*/ 164226 w 370609"/>
                  <a:gd name="connsiteY17" fmla="*/ 57184 h 186053"/>
                  <a:gd name="connsiteX18" fmla="*/ 164226 w 370609"/>
                  <a:gd name="connsiteY18" fmla="*/ 178945 h 186053"/>
                  <a:gd name="connsiteX19" fmla="*/ 207395 w 370609"/>
                  <a:gd name="connsiteY19" fmla="*/ 178945 h 186053"/>
                  <a:gd name="connsiteX20" fmla="*/ 207395 w 370609"/>
                  <a:gd name="connsiteY20" fmla="*/ 120828 h 186053"/>
                  <a:gd name="connsiteX21" fmla="*/ 226563 w 370609"/>
                  <a:gd name="connsiteY21" fmla="*/ 86663 h 186053"/>
                  <a:gd name="connsiteX22" fmla="*/ 245799 w 370609"/>
                  <a:gd name="connsiteY22" fmla="*/ 120828 h 186053"/>
                  <a:gd name="connsiteX23" fmla="*/ 245799 w 370609"/>
                  <a:gd name="connsiteY23" fmla="*/ 178945 h 186053"/>
                  <a:gd name="connsiteX24" fmla="*/ 288968 w 370609"/>
                  <a:gd name="connsiteY24" fmla="*/ 178945 h 186053"/>
                  <a:gd name="connsiteX25" fmla="*/ 288968 w 370609"/>
                  <a:gd name="connsiteY25" fmla="*/ 120828 h 186053"/>
                  <a:gd name="connsiteX26" fmla="*/ 309614 w 370609"/>
                  <a:gd name="connsiteY26" fmla="*/ 87596 h 186053"/>
                  <a:gd name="connsiteX27" fmla="*/ 327441 w 370609"/>
                  <a:gd name="connsiteY27" fmla="*/ 120828 h 186053"/>
                  <a:gd name="connsiteX28" fmla="*/ 327441 w 370609"/>
                  <a:gd name="connsiteY28" fmla="*/ 178945 h 186053"/>
                  <a:gd name="connsiteX29" fmla="*/ 370609 w 370609"/>
                  <a:gd name="connsiteY29" fmla="*/ 178945 h 186053"/>
                  <a:gd name="connsiteX30" fmla="*/ 370609 w 370609"/>
                  <a:gd name="connsiteY30" fmla="*/ 101312 h 186053"/>
                  <a:gd name="connsiteX31" fmla="*/ 329055 w 370609"/>
                  <a:gd name="connsiteY31" fmla="*/ 53147 h 186053"/>
                  <a:gd name="connsiteX32" fmla="*/ 287831 w 370609"/>
                  <a:gd name="connsiteY32" fmla="*/ 76416 h 186053"/>
                  <a:gd name="connsiteX33" fmla="*/ 246277 w 370609"/>
                  <a:gd name="connsiteY33" fmla="*/ 53147 h 186053"/>
                  <a:gd name="connsiteX34" fmla="*/ 207884 w 370609"/>
                  <a:gd name="connsiteY34" fmla="*/ 72390 h 186053"/>
                  <a:gd name="connsiteX35" fmla="*/ 207406 w 370609"/>
                  <a:gd name="connsiteY35" fmla="*/ 72390 h 186053"/>
                  <a:gd name="connsiteX36" fmla="*/ 207406 w 370609"/>
                  <a:gd name="connsiteY36" fmla="*/ 57184 h 18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0609" h="186053">
                    <a:moveTo>
                      <a:pt x="120512" y="39419"/>
                    </a:moveTo>
                    <a:lnTo>
                      <a:pt x="120512" y="0"/>
                    </a:lnTo>
                    <a:lnTo>
                      <a:pt x="27513" y="0"/>
                    </a:lnTo>
                    <a:lnTo>
                      <a:pt x="11847" y="97070"/>
                    </a:lnTo>
                    <a:cubicBezTo>
                      <a:pt x="22534" y="92088"/>
                      <a:pt x="34175" y="89734"/>
                      <a:pt x="45999" y="89734"/>
                    </a:cubicBezTo>
                    <a:cubicBezTo>
                      <a:pt x="64565" y="89734"/>
                      <a:pt x="85200" y="98753"/>
                      <a:pt x="85200" y="120339"/>
                    </a:cubicBezTo>
                    <a:cubicBezTo>
                      <a:pt x="85200" y="135943"/>
                      <a:pt x="71421" y="146645"/>
                      <a:pt x="56686" y="146645"/>
                    </a:cubicBezTo>
                    <a:cubicBezTo>
                      <a:pt x="38189" y="146645"/>
                      <a:pt x="20646" y="138366"/>
                      <a:pt x="6856" y="125992"/>
                    </a:cubicBezTo>
                    <a:lnTo>
                      <a:pt x="0" y="169915"/>
                    </a:lnTo>
                    <a:cubicBezTo>
                      <a:pt x="17349" y="181083"/>
                      <a:pt x="37995" y="186053"/>
                      <a:pt x="58369" y="186053"/>
                    </a:cubicBezTo>
                    <a:cubicBezTo>
                      <a:pt x="76184" y="186053"/>
                      <a:pt x="96296" y="182493"/>
                      <a:pt x="110553" y="171120"/>
                    </a:cubicBezTo>
                    <a:cubicBezTo>
                      <a:pt x="125276" y="159008"/>
                      <a:pt x="133553" y="141459"/>
                      <a:pt x="133553" y="122693"/>
                    </a:cubicBezTo>
                    <a:cubicBezTo>
                      <a:pt x="133553" y="85697"/>
                      <a:pt x="106790" y="55762"/>
                      <a:pt x="70204" y="58583"/>
                    </a:cubicBezTo>
                    <a:lnTo>
                      <a:pt x="55549" y="59800"/>
                    </a:lnTo>
                    <a:lnTo>
                      <a:pt x="58573" y="39419"/>
                    </a:lnTo>
                    <a:lnTo>
                      <a:pt x="120501" y="39419"/>
                    </a:lnTo>
                    <a:close/>
                    <a:moveTo>
                      <a:pt x="207395" y="57184"/>
                    </a:moveTo>
                    <a:lnTo>
                      <a:pt x="164226" y="57184"/>
                    </a:lnTo>
                    <a:lnTo>
                      <a:pt x="164226" y="178945"/>
                    </a:lnTo>
                    <a:lnTo>
                      <a:pt x="207395" y="178945"/>
                    </a:lnTo>
                    <a:lnTo>
                      <a:pt x="207395" y="120828"/>
                    </a:lnTo>
                    <a:cubicBezTo>
                      <a:pt x="207395" y="107306"/>
                      <a:pt x="207395" y="86663"/>
                      <a:pt x="226563" y="86663"/>
                    </a:cubicBezTo>
                    <a:cubicBezTo>
                      <a:pt x="245799" y="86663"/>
                      <a:pt x="245799" y="107317"/>
                      <a:pt x="245799" y="120828"/>
                    </a:cubicBezTo>
                    <a:lnTo>
                      <a:pt x="245799" y="178945"/>
                    </a:lnTo>
                    <a:lnTo>
                      <a:pt x="288968" y="178945"/>
                    </a:lnTo>
                    <a:lnTo>
                      <a:pt x="288968" y="120828"/>
                    </a:lnTo>
                    <a:cubicBezTo>
                      <a:pt x="288968" y="106305"/>
                      <a:pt x="289707" y="87596"/>
                      <a:pt x="309614" y="87596"/>
                    </a:cubicBezTo>
                    <a:cubicBezTo>
                      <a:pt x="327907" y="87596"/>
                      <a:pt x="327441" y="108250"/>
                      <a:pt x="327441" y="120828"/>
                    </a:cubicBezTo>
                    <a:lnTo>
                      <a:pt x="327441" y="178945"/>
                    </a:lnTo>
                    <a:lnTo>
                      <a:pt x="370609" y="178945"/>
                    </a:lnTo>
                    <a:lnTo>
                      <a:pt x="370609" y="101312"/>
                    </a:lnTo>
                    <a:cubicBezTo>
                      <a:pt x="370609" y="73334"/>
                      <a:pt x="359922" y="53147"/>
                      <a:pt x="329055" y="53147"/>
                    </a:cubicBezTo>
                    <a:cubicBezTo>
                      <a:pt x="312513" y="53147"/>
                      <a:pt x="296108" y="61222"/>
                      <a:pt x="287831" y="76416"/>
                    </a:cubicBezTo>
                    <a:cubicBezTo>
                      <a:pt x="279020" y="60278"/>
                      <a:pt x="263819" y="53147"/>
                      <a:pt x="246277" y="53147"/>
                    </a:cubicBezTo>
                    <a:cubicBezTo>
                      <a:pt x="230610" y="53147"/>
                      <a:pt x="218036" y="58867"/>
                      <a:pt x="207884" y="72390"/>
                    </a:cubicBezTo>
                    <a:lnTo>
                      <a:pt x="207406" y="72390"/>
                    </a:lnTo>
                    <a:lnTo>
                      <a:pt x="207406" y="57184"/>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6" name="Freeform: Shape 15">
                <a:extLst>
                  <a:ext uri="{FF2B5EF4-FFF2-40B4-BE49-F238E27FC236}">
                    <a16:creationId xmlns:a16="http://schemas.microsoft.com/office/drawing/2014/main" id="{C8483CE4-7A33-184E-B8E4-A5BD4AEFD0FE}"/>
                  </a:ext>
                </a:extLst>
              </p:cNvPr>
              <p:cNvSpPr/>
              <p:nvPr/>
            </p:nvSpPr>
            <p:spPr>
              <a:xfrm>
                <a:off x="5182839" y="3927460"/>
                <a:ext cx="389925" cy="59185"/>
              </a:xfrm>
              <a:custGeom>
                <a:avLst/>
                <a:gdLst>
                  <a:gd name="connsiteX0" fmla="*/ 0 w 389925"/>
                  <a:gd name="connsiteY0" fmla="*/ 57832 h 59185"/>
                  <a:gd name="connsiteX1" fmla="*/ 24364 w 389925"/>
                  <a:gd name="connsiteY1" fmla="*/ 57832 h 59185"/>
                  <a:gd name="connsiteX2" fmla="*/ 49990 w 389925"/>
                  <a:gd name="connsiteY2" fmla="*/ 29263 h 59185"/>
                  <a:gd name="connsiteX3" fmla="*/ 24364 w 389925"/>
                  <a:gd name="connsiteY3" fmla="*/ 1342 h 59185"/>
                  <a:gd name="connsiteX4" fmla="*/ 0 w 389925"/>
                  <a:gd name="connsiteY4" fmla="*/ 1342 h 59185"/>
                  <a:gd name="connsiteX5" fmla="*/ 0 w 389925"/>
                  <a:gd name="connsiteY5" fmla="*/ 57821 h 59185"/>
                  <a:gd name="connsiteX6" fmla="*/ 12415 w 389925"/>
                  <a:gd name="connsiteY6" fmla="*/ 11794 h 59185"/>
                  <a:gd name="connsiteX7" fmla="*/ 21272 w 389925"/>
                  <a:gd name="connsiteY7" fmla="*/ 11794 h 59185"/>
                  <a:gd name="connsiteX8" fmla="*/ 37563 w 389925"/>
                  <a:gd name="connsiteY8" fmla="*/ 30446 h 59185"/>
                  <a:gd name="connsiteX9" fmla="*/ 23488 w 389925"/>
                  <a:gd name="connsiteY9" fmla="*/ 47369 h 59185"/>
                  <a:gd name="connsiteX10" fmla="*/ 12415 w 389925"/>
                  <a:gd name="connsiteY10" fmla="*/ 47369 h 59185"/>
                  <a:gd name="connsiteX11" fmla="*/ 12415 w 389925"/>
                  <a:gd name="connsiteY11" fmla="*/ 11783 h 59185"/>
                  <a:gd name="connsiteX12" fmla="*/ 58585 w 389925"/>
                  <a:gd name="connsiteY12" fmla="*/ 57832 h 59185"/>
                  <a:gd name="connsiteX13" fmla="*/ 71000 w 389925"/>
                  <a:gd name="connsiteY13" fmla="*/ 57832 h 59185"/>
                  <a:gd name="connsiteX14" fmla="*/ 71000 w 389925"/>
                  <a:gd name="connsiteY14" fmla="*/ 1353 h 59185"/>
                  <a:gd name="connsiteX15" fmla="*/ 58585 w 389925"/>
                  <a:gd name="connsiteY15" fmla="*/ 1353 h 59185"/>
                  <a:gd name="connsiteX16" fmla="*/ 58585 w 389925"/>
                  <a:gd name="connsiteY16" fmla="*/ 57832 h 59185"/>
                  <a:gd name="connsiteX17" fmla="*/ 78378 w 389925"/>
                  <a:gd name="connsiteY17" fmla="*/ 39089 h 59185"/>
                  <a:gd name="connsiteX18" fmla="*/ 102401 w 389925"/>
                  <a:gd name="connsiteY18" fmla="*/ 59174 h 59185"/>
                  <a:gd name="connsiteX19" fmla="*/ 125890 w 389925"/>
                  <a:gd name="connsiteY19" fmla="*/ 41057 h 59185"/>
                  <a:gd name="connsiteX20" fmla="*/ 109120 w 389925"/>
                  <a:gd name="connsiteY20" fmla="*/ 24600 h 59185"/>
                  <a:gd name="connsiteX21" fmla="*/ 92283 w 389925"/>
                  <a:gd name="connsiteY21" fmla="*/ 16059 h 59185"/>
                  <a:gd name="connsiteX22" fmla="*/ 100821 w 389925"/>
                  <a:gd name="connsiteY22" fmla="*/ 9667 h 59185"/>
                  <a:gd name="connsiteX23" fmla="*/ 111963 w 389925"/>
                  <a:gd name="connsiteY23" fmla="*/ 18208 h 59185"/>
                  <a:gd name="connsiteX24" fmla="*/ 123980 w 389925"/>
                  <a:gd name="connsiteY24" fmla="*/ 18208 h 59185"/>
                  <a:gd name="connsiteX25" fmla="*/ 101355 w 389925"/>
                  <a:gd name="connsiteY25" fmla="*/ 0 h 59185"/>
                  <a:gd name="connsiteX26" fmla="*/ 80243 w 389925"/>
                  <a:gd name="connsiteY26" fmla="*/ 17094 h 59185"/>
                  <a:gd name="connsiteX27" fmla="*/ 97103 w 389925"/>
                  <a:gd name="connsiteY27" fmla="*/ 33153 h 59185"/>
                  <a:gd name="connsiteX28" fmla="*/ 113873 w 389925"/>
                  <a:gd name="connsiteY28" fmla="*/ 42501 h 59185"/>
                  <a:gd name="connsiteX29" fmla="*/ 102867 w 389925"/>
                  <a:gd name="connsiteY29" fmla="*/ 49541 h 59185"/>
                  <a:gd name="connsiteX30" fmla="*/ 90384 w 389925"/>
                  <a:gd name="connsiteY30" fmla="*/ 39089 h 59185"/>
                  <a:gd name="connsiteX31" fmla="*/ 78367 w 389925"/>
                  <a:gd name="connsiteY31" fmla="*/ 39089 h 59185"/>
                  <a:gd name="connsiteX32" fmla="*/ 145752 w 389925"/>
                  <a:gd name="connsiteY32" fmla="*/ 57832 h 59185"/>
                  <a:gd name="connsiteX33" fmla="*/ 158167 w 389925"/>
                  <a:gd name="connsiteY33" fmla="*/ 57832 h 59185"/>
                  <a:gd name="connsiteX34" fmla="*/ 158167 w 389925"/>
                  <a:gd name="connsiteY34" fmla="*/ 11794 h 59185"/>
                  <a:gd name="connsiteX35" fmla="*/ 175084 w 389925"/>
                  <a:gd name="connsiteY35" fmla="*/ 11794 h 59185"/>
                  <a:gd name="connsiteX36" fmla="*/ 175084 w 389925"/>
                  <a:gd name="connsiteY36" fmla="*/ 1342 h 59185"/>
                  <a:gd name="connsiteX37" fmla="*/ 128823 w 389925"/>
                  <a:gd name="connsiteY37" fmla="*/ 1342 h 59185"/>
                  <a:gd name="connsiteX38" fmla="*/ 128823 w 389925"/>
                  <a:gd name="connsiteY38" fmla="*/ 11794 h 59185"/>
                  <a:gd name="connsiteX39" fmla="*/ 145752 w 389925"/>
                  <a:gd name="connsiteY39" fmla="*/ 11794 h 59185"/>
                  <a:gd name="connsiteX40" fmla="*/ 145752 w 389925"/>
                  <a:gd name="connsiteY40" fmla="*/ 57832 h 59185"/>
                  <a:gd name="connsiteX41" fmla="*/ 169695 w 389925"/>
                  <a:gd name="connsiteY41" fmla="*/ 57832 h 59185"/>
                  <a:gd name="connsiteX42" fmla="*/ 182269 w 389925"/>
                  <a:gd name="connsiteY42" fmla="*/ 57832 h 59185"/>
                  <a:gd name="connsiteX43" fmla="*/ 186703 w 389925"/>
                  <a:gd name="connsiteY43" fmla="*/ 45254 h 59185"/>
                  <a:gd name="connsiteX44" fmla="*/ 207815 w 389925"/>
                  <a:gd name="connsiteY44" fmla="*/ 45254 h 59185"/>
                  <a:gd name="connsiteX45" fmla="*/ 212067 w 389925"/>
                  <a:gd name="connsiteY45" fmla="*/ 57832 h 59185"/>
                  <a:gd name="connsiteX46" fmla="*/ 224960 w 389925"/>
                  <a:gd name="connsiteY46" fmla="*/ 57832 h 59185"/>
                  <a:gd name="connsiteX47" fmla="*/ 203848 w 389925"/>
                  <a:gd name="connsiteY47" fmla="*/ 1353 h 59185"/>
                  <a:gd name="connsiteX48" fmla="*/ 191114 w 389925"/>
                  <a:gd name="connsiteY48" fmla="*/ 1353 h 59185"/>
                  <a:gd name="connsiteX49" fmla="*/ 169683 w 389925"/>
                  <a:gd name="connsiteY49" fmla="*/ 57832 h 59185"/>
                  <a:gd name="connsiteX50" fmla="*/ 197310 w 389925"/>
                  <a:gd name="connsiteY50" fmla="*/ 15274 h 59185"/>
                  <a:gd name="connsiteX51" fmla="*/ 197469 w 389925"/>
                  <a:gd name="connsiteY51" fmla="*/ 15274 h 59185"/>
                  <a:gd name="connsiteX52" fmla="*/ 204575 w 389925"/>
                  <a:gd name="connsiteY52" fmla="*/ 35996 h 59185"/>
                  <a:gd name="connsiteX53" fmla="*/ 189943 w 389925"/>
                  <a:gd name="connsiteY53" fmla="*/ 35996 h 59185"/>
                  <a:gd name="connsiteX54" fmla="*/ 197310 w 389925"/>
                  <a:gd name="connsiteY54" fmla="*/ 15274 h 59185"/>
                  <a:gd name="connsiteX55" fmla="*/ 229883 w 389925"/>
                  <a:gd name="connsiteY55" fmla="*/ 57832 h 59185"/>
                  <a:gd name="connsiteX56" fmla="*/ 241513 w 389925"/>
                  <a:gd name="connsiteY56" fmla="*/ 57832 h 59185"/>
                  <a:gd name="connsiteX57" fmla="*/ 241513 w 389925"/>
                  <a:gd name="connsiteY57" fmla="*/ 20028 h 59185"/>
                  <a:gd name="connsiteX58" fmla="*/ 241672 w 389925"/>
                  <a:gd name="connsiteY58" fmla="*/ 20028 h 59185"/>
                  <a:gd name="connsiteX59" fmla="*/ 265161 w 389925"/>
                  <a:gd name="connsiteY59" fmla="*/ 57832 h 59185"/>
                  <a:gd name="connsiteX60" fmla="*/ 277576 w 389925"/>
                  <a:gd name="connsiteY60" fmla="*/ 57832 h 59185"/>
                  <a:gd name="connsiteX61" fmla="*/ 277576 w 389925"/>
                  <a:gd name="connsiteY61" fmla="*/ 1353 h 59185"/>
                  <a:gd name="connsiteX62" fmla="*/ 265945 w 389925"/>
                  <a:gd name="connsiteY62" fmla="*/ 1353 h 59185"/>
                  <a:gd name="connsiteX63" fmla="*/ 265945 w 389925"/>
                  <a:gd name="connsiteY63" fmla="*/ 39249 h 59185"/>
                  <a:gd name="connsiteX64" fmla="*/ 265786 w 389925"/>
                  <a:gd name="connsiteY64" fmla="*/ 39249 h 59185"/>
                  <a:gd name="connsiteX65" fmla="*/ 242230 w 389925"/>
                  <a:gd name="connsiteY65" fmla="*/ 1353 h 59185"/>
                  <a:gd name="connsiteX66" fmla="*/ 229883 w 389925"/>
                  <a:gd name="connsiteY66" fmla="*/ 1353 h 59185"/>
                  <a:gd name="connsiteX67" fmla="*/ 229883 w 389925"/>
                  <a:gd name="connsiteY67" fmla="*/ 57832 h 59185"/>
                  <a:gd name="connsiteX68" fmla="*/ 338150 w 389925"/>
                  <a:gd name="connsiteY68" fmla="*/ 20347 h 59185"/>
                  <a:gd name="connsiteX69" fmla="*/ 313786 w 389925"/>
                  <a:gd name="connsiteY69" fmla="*/ 11 h 59185"/>
                  <a:gd name="connsiteX70" fmla="*/ 286035 w 389925"/>
                  <a:gd name="connsiteY70" fmla="*/ 29832 h 59185"/>
                  <a:gd name="connsiteX71" fmla="*/ 313786 w 389925"/>
                  <a:gd name="connsiteY71" fmla="*/ 59186 h 59185"/>
                  <a:gd name="connsiteX72" fmla="*/ 338628 w 389925"/>
                  <a:gd name="connsiteY72" fmla="*/ 36087 h 59185"/>
                  <a:gd name="connsiteX73" fmla="*/ 326611 w 389925"/>
                  <a:gd name="connsiteY73" fmla="*/ 36087 h 59185"/>
                  <a:gd name="connsiteX74" fmla="*/ 313786 w 389925"/>
                  <a:gd name="connsiteY74" fmla="*/ 48734 h 59185"/>
                  <a:gd name="connsiteX75" fmla="*/ 298461 w 389925"/>
                  <a:gd name="connsiteY75" fmla="*/ 29832 h 59185"/>
                  <a:gd name="connsiteX76" fmla="*/ 313786 w 389925"/>
                  <a:gd name="connsiteY76" fmla="*/ 10463 h 59185"/>
                  <a:gd name="connsiteX77" fmla="*/ 326145 w 389925"/>
                  <a:gd name="connsiteY77" fmla="*/ 20347 h 59185"/>
                  <a:gd name="connsiteX78" fmla="*/ 338162 w 389925"/>
                  <a:gd name="connsiteY78" fmla="*/ 20347 h 59185"/>
                  <a:gd name="connsiteX79" fmla="*/ 347064 w 389925"/>
                  <a:gd name="connsiteY79" fmla="*/ 57832 h 59185"/>
                  <a:gd name="connsiteX80" fmla="*/ 389925 w 389925"/>
                  <a:gd name="connsiteY80" fmla="*/ 57832 h 59185"/>
                  <a:gd name="connsiteX81" fmla="*/ 389925 w 389925"/>
                  <a:gd name="connsiteY81" fmla="*/ 47380 h 59185"/>
                  <a:gd name="connsiteX82" fmla="*/ 359490 w 389925"/>
                  <a:gd name="connsiteY82" fmla="*/ 47380 h 59185"/>
                  <a:gd name="connsiteX83" fmla="*/ 359490 w 389925"/>
                  <a:gd name="connsiteY83" fmla="*/ 33551 h 59185"/>
                  <a:gd name="connsiteX84" fmla="*/ 386855 w 389925"/>
                  <a:gd name="connsiteY84" fmla="*/ 33551 h 59185"/>
                  <a:gd name="connsiteX85" fmla="*/ 386855 w 389925"/>
                  <a:gd name="connsiteY85" fmla="*/ 23906 h 59185"/>
                  <a:gd name="connsiteX86" fmla="*/ 359490 w 389925"/>
                  <a:gd name="connsiteY86" fmla="*/ 23906 h 59185"/>
                  <a:gd name="connsiteX87" fmla="*/ 359490 w 389925"/>
                  <a:gd name="connsiteY87" fmla="*/ 11794 h 59185"/>
                  <a:gd name="connsiteX88" fmla="*/ 389300 w 389925"/>
                  <a:gd name="connsiteY88" fmla="*/ 11794 h 59185"/>
                  <a:gd name="connsiteX89" fmla="*/ 389300 w 389925"/>
                  <a:gd name="connsiteY89" fmla="*/ 1342 h 59185"/>
                  <a:gd name="connsiteX90" fmla="*/ 347075 w 389925"/>
                  <a:gd name="connsiteY90" fmla="*/ 1342 h 59185"/>
                  <a:gd name="connsiteX91" fmla="*/ 347075 w 389925"/>
                  <a:gd name="connsiteY91" fmla="*/ 57821 h 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89925" h="59185">
                    <a:moveTo>
                      <a:pt x="0" y="57832"/>
                    </a:moveTo>
                    <a:lnTo>
                      <a:pt x="24364" y="57832"/>
                    </a:lnTo>
                    <a:cubicBezTo>
                      <a:pt x="41599" y="57832"/>
                      <a:pt x="49990" y="45663"/>
                      <a:pt x="49990" y="29263"/>
                    </a:cubicBezTo>
                    <a:cubicBezTo>
                      <a:pt x="49990" y="10520"/>
                      <a:pt x="39007" y="1342"/>
                      <a:pt x="24364" y="1342"/>
                    </a:cubicBezTo>
                    <a:lnTo>
                      <a:pt x="0" y="1342"/>
                    </a:lnTo>
                    <a:lnTo>
                      <a:pt x="0" y="57821"/>
                    </a:lnTo>
                    <a:close/>
                    <a:moveTo>
                      <a:pt x="12415" y="11794"/>
                    </a:moveTo>
                    <a:lnTo>
                      <a:pt x="21272" y="11794"/>
                    </a:lnTo>
                    <a:cubicBezTo>
                      <a:pt x="33618" y="11794"/>
                      <a:pt x="37563" y="19061"/>
                      <a:pt x="37563" y="30446"/>
                    </a:cubicBezTo>
                    <a:cubicBezTo>
                      <a:pt x="37563" y="42956"/>
                      <a:pt x="30685" y="47369"/>
                      <a:pt x="23488" y="47369"/>
                    </a:cubicBezTo>
                    <a:lnTo>
                      <a:pt x="12415" y="47369"/>
                    </a:lnTo>
                    <a:lnTo>
                      <a:pt x="12415" y="11783"/>
                    </a:lnTo>
                    <a:close/>
                    <a:moveTo>
                      <a:pt x="58585" y="57832"/>
                    </a:moveTo>
                    <a:lnTo>
                      <a:pt x="71000" y="57832"/>
                    </a:lnTo>
                    <a:lnTo>
                      <a:pt x="71000" y="1353"/>
                    </a:lnTo>
                    <a:lnTo>
                      <a:pt x="58585" y="1353"/>
                    </a:lnTo>
                    <a:lnTo>
                      <a:pt x="58585" y="57832"/>
                    </a:lnTo>
                    <a:close/>
                    <a:moveTo>
                      <a:pt x="78378" y="39089"/>
                    </a:moveTo>
                    <a:cubicBezTo>
                      <a:pt x="78219" y="53010"/>
                      <a:pt x="89918" y="59174"/>
                      <a:pt x="102401" y="59174"/>
                    </a:cubicBezTo>
                    <a:cubicBezTo>
                      <a:pt x="117761" y="59174"/>
                      <a:pt x="125890" y="51418"/>
                      <a:pt x="125890" y="41057"/>
                    </a:cubicBezTo>
                    <a:cubicBezTo>
                      <a:pt x="125890" y="28251"/>
                      <a:pt x="113225" y="25635"/>
                      <a:pt x="109120" y="24600"/>
                    </a:cubicBezTo>
                    <a:cubicBezTo>
                      <a:pt x="94977" y="20961"/>
                      <a:pt x="92283" y="20403"/>
                      <a:pt x="92283" y="16059"/>
                    </a:cubicBezTo>
                    <a:cubicBezTo>
                      <a:pt x="92283" y="11328"/>
                      <a:pt x="96853" y="9667"/>
                      <a:pt x="100821" y="9667"/>
                    </a:cubicBezTo>
                    <a:cubicBezTo>
                      <a:pt x="106744" y="9667"/>
                      <a:pt x="111565" y="11396"/>
                      <a:pt x="111963" y="18208"/>
                    </a:cubicBezTo>
                    <a:lnTo>
                      <a:pt x="123980" y="18208"/>
                    </a:lnTo>
                    <a:cubicBezTo>
                      <a:pt x="123980" y="5141"/>
                      <a:pt x="113156" y="0"/>
                      <a:pt x="101355" y="0"/>
                    </a:cubicBezTo>
                    <a:cubicBezTo>
                      <a:pt x="91157" y="0"/>
                      <a:pt x="80243" y="5539"/>
                      <a:pt x="80243" y="17094"/>
                    </a:cubicBezTo>
                    <a:cubicBezTo>
                      <a:pt x="80243" y="27694"/>
                      <a:pt x="88713" y="30946"/>
                      <a:pt x="97103" y="33153"/>
                    </a:cubicBezTo>
                    <a:cubicBezTo>
                      <a:pt x="105403" y="35370"/>
                      <a:pt x="113873" y="36405"/>
                      <a:pt x="113873" y="42501"/>
                    </a:cubicBezTo>
                    <a:cubicBezTo>
                      <a:pt x="113873" y="48268"/>
                      <a:pt x="107210" y="49541"/>
                      <a:pt x="102867" y="49541"/>
                    </a:cubicBezTo>
                    <a:cubicBezTo>
                      <a:pt x="96228" y="49541"/>
                      <a:pt x="90384" y="46607"/>
                      <a:pt x="90384" y="39089"/>
                    </a:cubicBezTo>
                    <a:lnTo>
                      <a:pt x="78367" y="39089"/>
                    </a:lnTo>
                    <a:close/>
                    <a:moveTo>
                      <a:pt x="145752" y="57832"/>
                    </a:moveTo>
                    <a:lnTo>
                      <a:pt x="158167" y="57832"/>
                    </a:lnTo>
                    <a:lnTo>
                      <a:pt x="158167" y="11794"/>
                    </a:lnTo>
                    <a:lnTo>
                      <a:pt x="175084" y="11794"/>
                    </a:lnTo>
                    <a:lnTo>
                      <a:pt x="175084" y="1342"/>
                    </a:lnTo>
                    <a:lnTo>
                      <a:pt x="128823" y="1342"/>
                    </a:lnTo>
                    <a:lnTo>
                      <a:pt x="128823" y="11794"/>
                    </a:lnTo>
                    <a:lnTo>
                      <a:pt x="145752" y="11794"/>
                    </a:lnTo>
                    <a:lnTo>
                      <a:pt x="145752" y="57832"/>
                    </a:lnTo>
                    <a:close/>
                    <a:moveTo>
                      <a:pt x="169695" y="57832"/>
                    </a:moveTo>
                    <a:lnTo>
                      <a:pt x="182269" y="57832"/>
                    </a:lnTo>
                    <a:lnTo>
                      <a:pt x="186703" y="45254"/>
                    </a:lnTo>
                    <a:lnTo>
                      <a:pt x="207815" y="45254"/>
                    </a:lnTo>
                    <a:lnTo>
                      <a:pt x="212067" y="57832"/>
                    </a:lnTo>
                    <a:lnTo>
                      <a:pt x="224960" y="57832"/>
                    </a:lnTo>
                    <a:lnTo>
                      <a:pt x="203848" y="1353"/>
                    </a:lnTo>
                    <a:lnTo>
                      <a:pt x="191114" y="1353"/>
                    </a:lnTo>
                    <a:lnTo>
                      <a:pt x="169683" y="57832"/>
                    </a:lnTo>
                    <a:close/>
                    <a:moveTo>
                      <a:pt x="197310" y="15274"/>
                    </a:moveTo>
                    <a:lnTo>
                      <a:pt x="197469" y="15274"/>
                    </a:lnTo>
                    <a:lnTo>
                      <a:pt x="204575" y="35996"/>
                    </a:lnTo>
                    <a:lnTo>
                      <a:pt x="189943" y="35996"/>
                    </a:lnTo>
                    <a:lnTo>
                      <a:pt x="197310" y="15274"/>
                    </a:lnTo>
                    <a:close/>
                    <a:moveTo>
                      <a:pt x="229883" y="57832"/>
                    </a:moveTo>
                    <a:lnTo>
                      <a:pt x="241513" y="57832"/>
                    </a:lnTo>
                    <a:lnTo>
                      <a:pt x="241513" y="20028"/>
                    </a:lnTo>
                    <a:lnTo>
                      <a:pt x="241672" y="20028"/>
                    </a:lnTo>
                    <a:lnTo>
                      <a:pt x="265161" y="57832"/>
                    </a:lnTo>
                    <a:lnTo>
                      <a:pt x="277576" y="57832"/>
                    </a:lnTo>
                    <a:lnTo>
                      <a:pt x="277576" y="1353"/>
                    </a:lnTo>
                    <a:lnTo>
                      <a:pt x="265945" y="1353"/>
                    </a:lnTo>
                    <a:lnTo>
                      <a:pt x="265945" y="39249"/>
                    </a:lnTo>
                    <a:lnTo>
                      <a:pt x="265786" y="39249"/>
                    </a:lnTo>
                    <a:lnTo>
                      <a:pt x="242230" y="1353"/>
                    </a:lnTo>
                    <a:lnTo>
                      <a:pt x="229883" y="1353"/>
                    </a:lnTo>
                    <a:lnTo>
                      <a:pt x="229883" y="57832"/>
                    </a:lnTo>
                    <a:close/>
                    <a:moveTo>
                      <a:pt x="338150" y="20347"/>
                    </a:moveTo>
                    <a:cubicBezTo>
                      <a:pt x="336650" y="7302"/>
                      <a:pt x="326201" y="11"/>
                      <a:pt x="313786" y="11"/>
                    </a:cubicBezTo>
                    <a:cubicBezTo>
                      <a:pt x="296324" y="11"/>
                      <a:pt x="286035" y="13056"/>
                      <a:pt x="286035" y="29832"/>
                    </a:cubicBezTo>
                    <a:cubicBezTo>
                      <a:pt x="286035" y="46129"/>
                      <a:pt x="296324" y="59186"/>
                      <a:pt x="313786" y="59186"/>
                    </a:cubicBezTo>
                    <a:cubicBezTo>
                      <a:pt x="327634" y="59186"/>
                      <a:pt x="337366" y="50167"/>
                      <a:pt x="338628" y="36087"/>
                    </a:cubicBezTo>
                    <a:lnTo>
                      <a:pt x="326611" y="36087"/>
                    </a:lnTo>
                    <a:cubicBezTo>
                      <a:pt x="325644" y="43514"/>
                      <a:pt x="321392" y="48734"/>
                      <a:pt x="313786" y="48734"/>
                    </a:cubicBezTo>
                    <a:cubicBezTo>
                      <a:pt x="302645" y="48734"/>
                      <a:pt x="298461" y="39249"/>
                      <a:pt x="298461" y="29832"/>
                    </a:cubicBezTo>
                    <a:cubicBezTo>
                      <a:pt x="298461" y="19948"/>
                      <a:pt x="302656" y="10463"/>
                      <a:pt x="313786" y="10463"/>
                    </a:cubicBezTo>
                    <a:cubicBezTo>
                      <a:pt x="319948" y="10463"/>
                      <a:pt x="325337" y="14717"/>
                      <a:pt x="326145" y="20347"/>
                    </a:cubicBezTo>
                    <a:lnTo>
                      <a:pt x="338162" y="20347"/>
                    </a:lnTo>
                    <a:close/>
                    <a:moveTo>
                      <a:pt x="347064" y="57832"/>
                    </a:moveTo>
                    <a:lnTo>
                      <a:pt x="389925" y="57832"/>
                    </a:lnTo>
                    <a:lnTo>
                      <a:pt x="389925" y="47380"/>
                    </a:lnTo>
                    <a:lnTo>
                      <a:pt x="359490" y="47380"/>
                    </a:lnTo>
                    <a:lnTo>
                      <a:pt x="359490" y="33551"/>
                    </a:lnTo>
                    <a:lnTo>
                      <a:pt x="386855" y="33551"/>
                    </a:lnTo>
                    <a:lnTo>
                      <a:pt x="386855" y="23906"/>
                    </a:lnTo>
                    <a:lnTo>
                      <a:pt x="359490" y="23906"/>
                    </a:lnTo>
                    <a:lnTo>
                      <a:pt x="359490" y="11794"/>
                    </a:lnTo>
                    <a:lnTo>
                      <a:pt x="389300" y="11794"/>
                    </a:lnTo>
                    <a:lnTo>
                      <a:pt x="389300" y="1342"/>
                    </a:lnTo>
                    <a:lnTo>
                      <a:pt x="347075" y="1342"/>
                    </a:lnTo>
                    <a:lnTo>
                      <a:pt x="347075" y="57821"/>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grpSp>
        <p:grpSp>
          <p:nvGrpSpPr>
            <p:cNvPr id="9" name="Group 8">
              <a:extLst>
                <a:ext uri="{FF2B5EF4-FFF2-40B4-BE49-F238E27FC236}">
                  <a16:creationId xmlns:a16="http://schemas.microsoft.com/office/drawing/2014/main" id="{7A50C056-08F5-A963-636D-1C2A5455AA94}"/>
                </a:ext>
              </a:extLst>
            </p:cNvPr>
            <p:cNvGrpSpPr/>
            <p:nvPr/>
          </p:nvGrpSpPr>
          <p:grpSpPr>
            <a:xfrm>
              <a:off x="1780523" y="2907815"/>
              <a:ext cx="662205" cy="628676"/>
              <a:chOff x="4210275" y="3898262"/>
              <a:chExt cx="592784" cy="562770"/>
            </a:xfrm>
            <a:grpFill/>
          </p:grpSpPr>
          <p:sp>
            <p:nvSpPr>
              <p:cNvPr id="10" name="Freeform: Shape 9">
                <a:extLst>
                  <a:ext uri="{FF2B5EF4-FFF2-40B4-BE49-F238E27FC236}">
                    <a16:creationId xmlns:a16="http://schemas.microsoft.com/office/drawing/2014/main" id="{4A09FA80-169F-2AB0-3A61-C97B7D7FD3E0}"/>
                  </a:ext>
                </a:extLst>
              </p:cNvPr>
              <p:cNvSpPr>
                <a:spLocks noChangeAspect="1"/>
              </p:cNvSpPr>
              <p:nvPr/>
            </p:nvSpPr>
            <p:spPr>
              <a:xfrm>
                <a:off x="4210275" y="3898262"/>
                <a:ext cx="592784" cy="562770"/>
              </a:xfrm>
              <a:custGeom>
                <a:avLst/>
                <a:gdLst>
                  <a:gd name="connsiteX0" fmla="*/ 1373157 w 2893654"/>
                  <a:gd name="connsiteY0" fmla="*/ 0 h 2747137"/>
                  <a:gd name="connsiteX1" fmla="*/ 2140866 w 2893654"/>
                  <a:gd name="connsiteY1" fmla="*/ 234596 h 2747137"/>
                  <a:gd name="connsiteX2" fmla="*/ 2249223 w 2893654"/>
                  <a:gd name="connsiteY2" fmla="*/ 324030 h 2747137"/>
                  <a:gd name="connsiteX3" fmla="*/ 2177085 w 2893654"/>
                  <a:gd name="connsiteY3" fmla="*/ 424521 h 2747137"/>
                  <a:gd name="connsiteX4" fmla="*/ 2071496 w 2893654"/>
                  <a:gd name="connsiteY4" fmla="*/ 337374 h 2747137"/>
                  <a:gd name="connsiteX5" fmla="*/ 1373049 w 2893654"/>
                  <a:gd name="connsiteY5" fmla="*/ 123937 h 2747137"/>
                  <a:gd name="connsiteX6" fmla="*/ 489677 w 2893654"/>
                  <a:gd name="connsiteY6" fmla="*/ 489958 h 2747137"/>
                  <a:gd name="connsiteX7" fmla="*/ 123787 w 2893654"/>
                  <a:gd name="connsiteY7" fmla="*/ 1373592 h 2747137"/>
                  <a:gd name="connsiteX8" fmla="*/ 489677 w 2893654"/>
                  <a:gd name="connsiteY8" fmla="*/ 2257231 h 2747137"/>
                  <a:gd name="connsiteX9" fmla="*/ 1373049 w 2893654"/>
                  <a:gd name="connsiteY9" fmla="*/ 2623252 h 2747137"/>
                  <a:gd name="connsiteX10" fmla="*/ 2256370 w 2893654"/>
                  <a:gd name="connsiteY10" fmla="*/ 2257231 h 2747137"/>
                  <a:gd name="connsiteX11" fmla="*/ 2615809 w 2893654"/>
                  <a:gd name="connsiteY11" fmla="*/ 1501357 h 2747137"/>
                  <a:gd name="connsiteX12" fmla="*/ 2622057 w 2893654"/>
                  <a:gd name="connsiteY12" fmla="*/ 1377610 h 2747137"/>
                  <a:gd name="connsiteX13" fmla="*/ 2472379 w 2893654"/>
                  <a:gd name="connsiteY13" fmla="*/ 1377610 h 2747137"/>
                  <a:gd name="connsiteX14" fmla="*/ 2683017 w 2893654"/>
                  <a:gd name="connsiteY14" fmla="*/ 1091473 h 2747137"/>
                  <a:gd name="connsiteX15" fmla="*/ 2893654 w 2893654"/>
                  <a:gd name="connsiteY15" fmla="*/ 1377610 h 2747137"/>
                  <a:gd name="connsiteX16" fmla="*/ 2745952 w 2893654"/>
                  <a:gd name="connsiteY16" fmla="*/ 1377610 h 2747137"/>
                  <a:gd name="connsiteX17" fmla="*/ 2739064 w 2893654"/>
                  <a:gd name="connsiteY17" fmla="*/ 1514023 h 2747137"/>
                  <a:gd name="connsiteX18" fmla="*/ 2344004 w 2893654"/>
                  <a:gd name="connsiteY18" fmla="*/ 2344841 h 2747137"/>
                  <a:gd name="connsiteX19" fmla="*/ 1373106 w 2893654"/>
                  <a:gd name="connsiteY19" fmla="*/ 2747137 h 2747137"/>
                  <a:gd name="connsiteX20" fmla="*/ 402151 w 2893654"/>
                  <a:gd name="connsiteY20" fmla="*/ 2344841 h 2747137"/>
                  <a:gd name="connsiteX21" fmla="*/ 0 w 2893654"/>
                  <a:gd name="connsiteY21" fmla="*/ 1373541 h 2747137"/>
                  <a:gd name="connsiteX22" fmla="*/ 402207 w 2893654"/>
                  <a:gd name="connsiteY22" fmla="*/ 402296 h 2747137"/>
                  <a:gd name="connsiteX23" fmla="*/ 1373157 w 2893654"/>
                  <a:gd name="connsiteY23" fmla="*/ 0 h 274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3654" h="2747137">
                    <a:moveTo>
                      <a:pt x="1373157" y="0"/>
                    </a:moveTo>
                    <a:cubicBezTo>
                      <a:pt x="1657507" y="0"/>
                      <a:pt x="1921723" y="86502"/>
                      <a:pt x="2140866" y="234596"/>
                    </a:cubicBezTo>
                    <a:lnTo>
                      <a:pt x="2249223" y="324030"/>
                    </a:lnTo>
                    <a:lnTo>
                      <a:pt x="2177085" y="424521"/>
                    </a:lnTo>
                    <a:lnTo>
                      <a:pt x="2071496" y="337374"/>
                    </a:lnTo>
                    <a:cubicBezTo>
                      <a:pt x="1872123" y="202633"/>
                      <a:pt x="1631751" y="123937"/>
                      <a:pt x="1373049" y="123937"/>
                    </a:cubicBezTo>
                    <a:cubicBezTo>
                      <a:pt x="1028061" y="123937"/>
                      <a:pt x="715719" y="263837"/>
                      <a:pt x="489677" y="489958"/>
                    </a:cubicBezTo>
                    <a:cubicBezTo>
                      <a:pt x="263636" y="716079"/>
                      <a:pt x="123787" y="1028534"/>
                      <a:pt x="123787" y="1373592"/>
                    </a:cubicBezTo>
                    <a:cubicBezTo>
                      <a:pt x="123787" y="1718655"/>
                      <a:pt x="263636" y="2031110"/>
                      <a:pt x="489677" y="2257231"/>
                    </a:cubicBezTo>
                    <a:cubicBezTo>
                      <a:pt x="715719" y="2483352"/>
                      <a:pt x="1028061" y="2623252"/>
                      <a:pt x="1373049" y="2623252"/>
                    </a:cubicBezTo>
                    <a:cubicBezTo>
                      <a:pt x="1717986" y="2623252"/>
                      <a:pt x="2030328" y="2483352"/>
                      <a:pt x="2256370" y="2257231"/>
                    </a:cubicBezTo>
                    <a:cubicBezTo>
                      <a:pt x="2454156" y="2059375"/>
                      <a:pt x="2585951" y="1795420"/>
                      <a:pt x="2615809" y="1501357"/>
                    </a:cubicBezTo>
                    <a:lnTo>
                      <a:pt x="2622057" y="1377610"/>
                    </a:lnTo>
                    <a:lnTo>
                      <a:pt x="2472379" y="1377610"/>
                    </a:lnTo>
                    <a:lnTo>
                      <a:pt x="2683017" y="1091473"/>
                    </a:lnTo>
                    <a:lnTo>
                      <a:pt x="2893654" y="1377610"/>
                    </a:lnTo>
                    <a:lnTo>
                      <a:pt x="2745952" y="1377610"/>
                    </a:lnTo>
                    <a:lnTo>
                      <a:pt x="2739064" y="1514023"/>
                    </a:lnTo>
                    <a:cubicBezTo>
                      <a:pt x="2706244" y="1837241"/>
                      <a:pt x="2561376" y="2127387"/>
                      <a:pt x="2344004" y="2344841"/>
                    </a:cubicBezTo>
                    <a:cubicBezTo>
                      <a:pt x="2095522" y="2593407"/>
                      <a:pt x="1752231" y="2747137"/>
                      <a:pt x="1373106" y="2747137"/>
                    </a:cubicBezTo>
                    <a:cubicBezTo>
                      <a:pt x="993923" y="2747137"/>
                      <a:pt x="650633" y="2593356"/>
                      <a:pt x="402151" y="2344841"/>
                    </a:cubicBezTo>
                    <a:cubicBezTo>
                      <a:pt x="153674" y="2096270"/>
                      <a:pt x="0" y="1752858"/>
                      <a:pt x="0" y="1373541"/>
                    </a:cubicBezTo>
                    <a:cubicBezTo>
                      <a:pt x="0" y="994279"/>
                      <a:pt x="153725" y="650811"/>
                      <a:pt x="402207" y="402296"/>
                    </a:cubicBezTo>
                    <a:cubicBezTo>
                      <a:pt x="650685" y="153725"/>
                      <a:pt x="993975" y="0"/>
                      <a:pt x="1373157" y="0"/>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grpSp>
            <p:nvGrpSpPr>
              <p:cNvPr id="11" name="Group 10">
                <a:extLst>
                  <a:ext uri="{FF2B5EF4-FFF2-40B4-BE49-F238E27FC236}">
                    <a16:creationId xmlns:a16="http://schemas.microsoft.com/office/drawing/2014/main" id="{CA60A674-9DFB-1D55-4E00-2C07EC38D256}"/>
                  </a:ext>
                </a:extLst>
              </p:cNvPr>
              <p:cNvGrpSpPr/>
              <p:nvPr/>
            </p:nvGrpSpPr>
            <p:grpSpPr>
              <a:xfrm>
                <a:off x="4279504" y="4011845"/>
                <a:ext cx="471347" cy="312554"/>
                <a:chOff x="4032293" y="3621181"/>
                <a:chExt cx="544776" cy="361245"/>
              </a:xfrm>
              <a:grpFill/>
            </p:grpSpPr>
            <p:sp>
              <p:nvSpPr>
                <p:cNvPr id="12" name="Freeform: Shape 11">
                  <a:extLst>
                    <a:ext uri="{FF2B5EF4-FFF2-40B4-BE49-F238E27FC236}">
                      <a16:creationId xmlns:a16="http://schemas.microsoft.com/office/drawing/2014/main" id="{B11FF9D2-75D8-0503-7E0C-8A2DE232997B}"/>
                    </a:ext>
                  </a:extLst>
                </p:cNvPr>
                <p:cNvSpPr/>
                <p:nvPr/>
              </p:nvSpPr>
              <p:spPr>
                <a:xfrm>
                  <a:off x="4032293" y="3676409"/>
                  <a:ext cx="481177" cy="195845"/>
                </a:xfrm>
                <a:custGeom>
                  <a:avLst/>
                  <a:gdLst>
                    <a:gd name="connsiteX0" fmla="*/ 53178 w 481177"/>
                    <a:gd name="connsiteY0" fmla="*/ 59470 h 195845"/>
                    <a:gd name="connsiteX1" fmla="*/ 72403 w 481177"/>
                    <a:gd name="connsiteY1" fmla="*/ 38532 h 195845"/>
                    <a:gd name="connsiteX2" fmla="*/ 90878 w 481177"/>
                    <a:gd name="connsiteY2" fmla="*/ 56809 h 195845"/>
                    <a:gd name="connsiteX3" fmla="*/ 70220 w 481177"/>
                    <a:gd name="connsiteY3" fmla="*/ 76791 h 195845"/>
                    <a:gd name="connsiteX4" fmla="*/ 65445 w 481177"/>
                    <a:gd name="connsiteY4" fmla="*/ 76791 h 195845"/>
                    <a:gd name="connsiteX5" fmla="*/ 65445 w 481177"/>
                    <a:gd name="connsiteY5" fmla="*/ 108295 h 195845"/>
                    <a:gd name="connsiteX6" fmla="*/ 73562 w 481177"/>
                    <a:gd name="connsiteY6" fmla="*/ 106862 h 195845"/>
                    <a:gd name="connsiteX7" fmla="*/ 98574 w 481177"/>
                    <a:gd name="connsiteY7" fmla="*/ 131132 h 195845"/>
                    <a:gd name="connsiteX8" fmla="*/ 73358 w 481177"/>
                    <a:gd name="connsiteY8" fmla="*/ 155403 h 195845"/>
                    <a:gd name="connsiteX9" fmla="*/ 48141 w 481177"/>
                    <a:gd name="connsiteY9" fmla="*/ 129699 h 195845"/>
                    <a:gd name="connsiteX10" fmla="*/ 16 w 481177"/>
                    <a:gd name="connsiteY10" fmla="*/ 129699 h 195845"/>
                    <a:gd name="connsiteX11" fmla="*/ 20674 w 481177"/>
                    <a:gd name="connsiteY11" fmla="*/ 175385 h 195845"/>
                    <a:gd name="connsiteX12" fmla="*/ 74790 w 481177"/>
                    <a:gd name="connsiteY12" fmla="*/ 195834 h 195845"/>
                    <a:gd name="connsiteX13" fmla="*/ 145267 w 481177"/>
                    <a:gd name="connsiteY13" fmla="*/ 135693 h 195845"/>
                    <a:gd name="connsiteX14" fmla="*/ 115685 w 481177"/>
                    <a:gd name="connsiteY14" fmla="*/ 90007 h 195845"/>
                    <a:gd name="connsiteX15" fmla="*/ 134705 w 481177"/>
                    <a:gd name="connsiteY15" fmla="*/ 52703 h 195845"/>
                    <a:gd name="connsiteX16" fmla="*/ 76700 w 481177"/>
                    <a:gd name="connsiteY16" fmla="*/ 0 h 195845"/>
                    <a:gd name="connsiteX17" fmla="*/ 30553 w 481177"/>
                    <a:gd name="connsiteY17" fmla="*/ 15684 h 195845"/>
                    <a:gd name="connsiteX18" fmla="*/ 9418 w 481177"/>
                    <a:gd name="connsiteY18" fmla="*/ 59459 h 195845"/>
                    <a:gd name="connsiteX19" fmla="*/ 53178 w 481177"/>
                    <a:gd name="connsiteY19" fmla="*/ 59459 h 195845"/>
                    <a:gd name="connsiteX20" fmla="*/ 230399 w 481177"/>
                    <a:gd name="connsiteY20" fmla="*/ 7233 h 195845"/>
                    <a:gd name="connsiteX21" fmla="*/ 191414 w 481177"/>
                    <a:gd name="connsiteY21" fmla="*/ 58242 h 195845"/>
                    <a:gd name="connsiteX22" fmla="*/ 162309 w 481177"/>
                    <a:gd name="connsiteY22" fmla="*/ 130382 h 195845"/>
                    <a:gd name="connsiteX23" fmla="*/ 186571 w 481177"/>
                    <a:gd name="connsiteY23" fmla="*/ 180230 h 195845"/>
                    <a:gd name="connsiteX24" fmla="*/ 238312 w 481177"/>
                    <a:gd name="connsiteY24" fmla="*/ 195845 h 195845"/>
                    <a:gd name="connsiteX25" fmla="*/ 316224 w 481177"/>
                    <a:gd name="connsiteY25" fmla="*/ 127254 h 195845"/>
                    <a:gd name="connsiteX26" fmla="*/ 258014 w 481177"/>
                    <a:gd name="connsiteY26" fmla="*/ 63564 h 195845"/>
                    <a:gd name="connsiteX27" fmla="*/ 232798 w 481177"/>
                    <a:gd name="connsiteY27" fmla="*/ 69080 h 195845"/>
                    <a:gd name="connsiteX28" fmla="*/ 232320 w 481177"/>
                    <a:gd name="connsiteY28" fmla="*/ 68603 h 195845"/>
                    <a:gd name="connsiteX29" fmla="*/ 283788 w 481177"/>
                    <a:gd name="connsiteY29" fmla="*/ 7233 h 195845"/>
                    <a:gd name="connsiteX30" fmla="*/ 230410 w 481177"/>
                    <a:gd name="connsiteY30" fmla="*/ 7233 h 195845"/>
                    <a:gd name="connsiteX31" fmla="*/ 238039 w 481177"/>
                    <a:gd name="connsiteY31" fmla="*/ 158814 h 195845"/>
                    <a:gd name="connsiteX32" fmla="*/ 208252 w 481177"/>
                    <a:gd name="connsiteY32" fmla="*/ 128744 h 195845"/>
                    <a:gd name="connsiteX33" fmla="*/ 238039 w 481177"/>
                    <a:gd name="connsiteY33" fmla="*/ 99151 h 195845"/>
                    <a:gd name="connsiteX34" fmla="*/ 267144 w 481177"/>
                    <a:gd name="connsiteY34" fmla="*/ 128744 h 195845"/>
                    <a:gd name="connsiteX35" fmla="*/ 238039 w 481177"/>
                    <a:gd name="connsiteY35" fmla="*/ 158814 h 195845"/>
                    <a:gd name="connsiteX36" fmla="*/ 404221 w 481177"/>
                    <a:gd name="connsiteY36" fmla="*/ 0 h 195845"/>
                    <a:gd name="connsiteX37" fmla="*/ 327263 w 481177"/>
                    <a:gd name="connsiteY37" fmla="*/ 97911 h 195845"/>
                    <a:gd name="connsiteX38" fmla="*/ 404221 w 481177"/>
                    <a:gd name="connsiteY38" fmla="*/ 195823 h 195845"/>
                    <a:gd name="connsiteX39" fmla="*/ 481178 w 481177"/>
                    <a:gd name="connsiteY39" fmla="*/ 97911 h 195845"/>
                    <a:gd name="connsiteX40" fmla="*/ 404221 w 481177"/>
                    <a:gd name="connsiteY40" fmla="*/ 0 h 195845"/>
                    <a:gd name="connsiteX41" fmla="*/ 404221 w 481177"/>
                    <a:gd name="connsiteY41" fmla="*/ 41660 h 195845"/>
                    <a:gd name="connsiteX42" fmla="*/ 434280 w 481177"/>
                    <a:gd name="connsiteY42" fmla="*/ 97638 h 195845"/>
                    <a:gd name="connsiteX43" fmla="*/ 404221 w 481177"/>
                    <a:gd name="connsiteY43" fmla="*/ 154231 h 195845"/>
                    <a:gd name="connsiteX44" fmla="*/ 374161 w 481177"/>
                    <a:gd name="connsiteY44" fmla="*/ 97638 h 195845"/>
                    <a:gd name="connsiteX45" fmla="*/ 404221 w 481177"/>
                    <a:gd name="connsiteY45" fmla="*/ 41660 h 19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1177" h="195845">
                      <a:moveTo>
                        <a:pt x="53178" y="59470"/>
                      </a:moveTo>
                      <a:cubicBezTo>
                        <a:pt x="52905" y="47676"/>
                        <a:pt x="60329" y="38532"/>
                        <a:pt x="72403" y="38532"/>
                      </a:cubicBezTo>
                      <a:cubicBezTo>
                        <a:pt x="82965" y="38532"/>
                        <a:pt x="90878" y="45686"/>
                        <a:pt x="90878" y="56809"/>
                      </a:cubicBezTo>
                      <a:cubicBezTo>
                        <a:pt x="90878" y="69285"/>
                        <a:pt x="82214" y="76791"/>
                        <a:pt x="70220" y="76791"/>
                      </a:cubicBezTo>
                      <a:lnTo>
                        <a:pt x="65445" y="76791"/>
                      </a:lnTo>
                      <a:lnTo>
                        <a:pt x="65445" y="108295"/>
                      </a:lnTo>
                      <a:cubicBezTo>
                        <a:pt x="68037" y="107544"/>
                        <a:pt x="70697" y="106862"/>
                        <a:pt x="73562" y="106862"/>
                      </a:cubicBezTo>
                      <a:cubicBezTo>
                        <a:pt x="86785" y="106862"/>
                        <a:pt x="98574" y="117428"/>
                        <a:pt x="98574" y="131132"/>
                      </a:cubicBezTo>
                      <a:cubicBezTo>
                        <a:pt x="98574" y="145792"/>
                        <a:pt x="87808" y="155403"/>
                        <a:pt x="73358" y="155403"/>
                      </a:cubicBezTo>
                      <a:cubicBezTo>
                        <a:pt x="58430" y="155403"/>
                        <a:pt x="48141" y="144086"/>
                        <a:pt x="48141" y="129699"/>
                      </a:cubicBezTo>
                      <a:lnTo>
                        <a:pt x="16" y="129699"/>
                      </a:lnTo>
                      <a:cubicBezTo>
                        <a:pt x="-462" y="145588"/>
                        <a:pt x="9896" y="164342"/>
                        <a:pt x="20674" y="175385"/>
                      </a:cubicBezTo>
                      <a:cubicBezTo>
                        <a:pt x="35396" y="190318"/>
                        <a:pt x="54144" y="195834"/>
                        <a:pt x="74790" y="195834"/>
                      </a:cubicBezTo>
                      <a:cubicBezTo>
                        <a:pt x="110853" y="195834"/>
                        <a:pt x="145267" y="175385"/>
                        <a:pt x="145267" y="135693"/>
                      </a:cubicBezTo>
                      <a:cubicBezTo>
                        <a:pt x="145267" y="117143"/>
                        <a:pt x="134899" y="95057"/>
                        <a:pt x="115685" y="90007"/>
                      </a:cubicBezTo>
                      <a:cubicBezTo>
                        <a:pt x="128907" y="82512"/>
                        <a:pt x="134705" y="67090"/>
                        <a:pt x="134705" y="52703"/>
                      </a:cubicBezTo>
                      <a:cubicBezTo>
                        <a:pt x="134705" y="18743"/>
                        <a:pt x="109204" y="0"/>
                        <a:pt x="76700" y="0"/>
                      </a:cubicBezTo>
                      <a:cubicBezTo>
                        <a:pt x="58226" y="0"/>
                        <a:pt x="42070" y="5323"/>
                        <a:pt x="30553" y="15684"/>
                      </a:cubicBezTo>
                      <a:cubicBezTo>
                        <a:pt x="19036" y="25988"/>
                        <a:pt x="11328" y="40431"/>
                        <a:pt x="9418" y="59459"/>
                      </a:cubicBezTo>
                      <a:lnTo>
                        <a:pt x="53178" y="59459"/>
                      </a:lnTo>
                      <a:close/>
                      <a:moveTo>
                        <a:pt x="230399" y="7233"/>
                      </a:moveTo>
                      <a:lnTo>
                        <a:pt x="191414" y="58242"/>
                      </a:lnTo>
                      <a:cubicBezTo>
                        <a:pt x="175805" y="78702"/>
                        <a:pt x="162309" y="104201"/>
                        <a:pt x="162309" y="130382"/>
                      </a:cubicBezTo>
                      <a:cubicBezTo>
                        <a:pt x="162309" y="149136"/>
                        <a:pt x="172189" y="168163"/>
                        <a:pt x="186571" y="180230"/>
                      </a:cubicBezTo>
                      <a:cubicBezTo>
                        <a:pt x="200544" y="191273"/>
                        <a:pt x="220724" y="195845"/>
                        <a:pt x="238312" y="195845"/>
                      </a:cubicBezTo>
                      <a:cubicBezTo>
                        <a:pt x="279684" y="195845"/>
                        <a:pt x="316224" y="171780"/>
                        <a:pt x="316224" y="127254"/>
                      </a:cubicBezTo>
                      <a:cubicBezTo>
                        <a:pt x="316224" y="94113"/>
                        <a:pt x="293588" y="63564"/>
                        <a:pt x="258014" y="63564"/>
                      </a:cubicBezTo>
                      <a:cubicBezTo>
                        <a:pt x="248669" y="63564"/>
                        <a:pt x="240972" y="65475"/>
                        <a:pt x="232798" y="69080"/>
                      </a:cubicBezTo>
                      <a:lnTo>
                        <a:pt x="232320" y="68603"/>
                      </a:lnTo>
                      <a:lnTo>
                        <a:pt x="283788" y="7233"/>
                      </a:lnTo>
                      <a:lnTo>
                        <a:pt x="230410" y="7233"/>
                      </a:lnTo>
                      <a:close/>
                      <a:moveTo>
                        <a:pt x="238039" y="158814"/>
                      </a:moveTo>
                      <a:cubicBezTo>
                        <a:pt x="221747" y="158814"/>
                        <a:pt x="208252" y="145315"/>
                        <a:pt x="208252" y="128744"/>
                      </a:cubicBezTo>
                      <a:cubicBezTo>
                        <a:pt x="208252" y="112378"/>
                        <a:pt x="221747" y="99151"/>
                        <a:pt x="238039" y="99151"/>
                      </a:cubicBezTo>
                      <a:cubicBezTo>
                        <a:pt x="254672" y="99151"/>
                        <a:pt x="267144" y="112378"/>
                        <a:pt x="267144" y="128744"/>
                      </a:cubicBezTo>
                      <a:cubicBezTo>
                        <a:pt x="267144" y="145315"/>
                        <a:pt x="254672" y="158814"/>
                        <a:pt x="238039" y="158814"/>
                      </a:cubicBezTo>
                      <a:close/>
                      <a:moveTo>
                        <a:pt x="404221" y="0"/>
                      </a:moveTo>
                      <a:cubicBezTo>
                        <a:pt x="350365" y="0"/>
                        <a:pt x="327263" y="50804"/>
                        <a:pt x="327263" y="97911"/>
                      </a:cubicBezTo>
                      <a:cubicBezTo>
                        <a:pt x="327263" y="145030"/>
                        <a:pt x="350092" y="195823"/>
                        <a:pt x="404221" y="195823"/>
                      </a:cubicBezTo>
                      <a:cubicBezTo>
                        <a:pt x="458337" y="195823"/>
                        <a:pt x="481178" y="145030"/>
                        <a:pt x="481178" y="97911"/>
                      </a:cubicBezTo>
                      <a:cubicBezTo>
                        <a:pt x="481178" y="50792"/>
                        <a:pt x="458065" y="0"/>
                        <a:pt x="404221" y="0"/>
                      </a:cubicBezTo>
                      <a:close/>
                      <a:moveTo>
                        <a:pt x="404221" y="41660"/>
                      </a:moveTo>
                      <a:cubicBezTo>
                        <a:pt x="428482" y="41660"/>
                        <a:pt x="434280" y="80112"/>
                        <a:pt x="434280" y="97638"/>
                      </a:cubicBezTo>
                      <a:cubicBezTo>
                        <a:pt x="434280" y="115233"/>
                        <a:pt x="428482" y="154231"/>
                        <a:pt x="404221" y="154231"/>
                      </a:cubicBezTo>
                      <a:cubicBezTo>
                        <a:pt x="379959" y="154231"/>
                        <a:pt x="374161" y="115221"/>
                        <a:pt x="374161" y="97638"/>
                      </a:cubicBezTo>
                      <a:cubicBezTo>
                        <a:pt x="374161" y="80112"/>
                        <a:pt x="379959" y="41660"/>
                        <a:pt x="404221" y="41660"/>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dirty="0">
                    <a:ln>
                      <a:noFill/>
                    </a:ln>
                    <a:solidFill>
                      <a:prstClr val="black"/>
                    </a:solidFill>
                    <a:effectLst/>
                    <a:uLnTx/>
                    <a:uFillTx/>
                    <a:latin typeface="Arial"/>
                  </a:endParaRPr>
                </a:p>
              </p:txBody>
            </p:sp>
            <p:sp>
              <p:nvSpPr>
                <p:cNvPr id="13" name="Freeform: Shape 12">
                  <a:extLst>
                    <a:ext uri="{FF2B5EF4-FFF2-40B4-BE49-F238E27FC236}">
                      <a16:creationId xmlns:a16="http://schemas.microsoft.com/office/drawing/2014/main" id="{BE890608-CF74-C83C-0C4B-87C48A2202B1}"/>
                    </a:ext>
                  </a:extLst>
                </p:cNvPr>
                <p:cNvSpPr/>
                <p:nvPr/>
              </p:nvSpPr>
              <p:spPr>
                <a:xfrm>
                  <a:off x="4502056" y="3621181"/>
                  <a:ext cx="75013" cy="75062"/>
                </a:xfrm>
                <a:custGeom>
                  <a:avLst/>
                  <a:gdLst>
                    <a:gd name="connsiteX0" fmla="*/ 37507 w 75013"/>
                    <a:gd name="connsiteY0" fmla="*/ 64258 h 75062"/>
                    <a:gd name="connsiteX1" fmla="*/ 56391 w 75013"/>
                    <a:gd name="connsiteY1" fmla="*/ 56433 h 75062"/>
                    <a:gd name="connsiteX2" fmla="*/ 64213 w 75013"/>
                    <a:gd name="connsiteY2" fmla="*/ 37543 h 75062"/>
                    <a:gd name="connsiteX3" fmla="*/ 56391 w 75013"/>
                    <a:gd name="connsiteY3" fmla="*/ 18618 h 75062"/>
                    <a:gd name="connsiteX4" fmla="*/ 37507 w 75013"/>
                    <a:gd name="connsiteY4" fmla="*/ 10816 h 75062"/>
                    <a:gd name="connsiteX5" fmla="*/ 18623 w 75013"/>
                    <a:gd name="connsiteY5" fmla="*/ 18618 h 75062"/>
                    <a:gd name="connsiteX6" fmla="*/ 10801 w 75013"/>
                    <a:gd name="connsiteY6" fmla="*/ 37543 h 75062"/>
                    <a:gd name="connsiteX7" fmla="*/ 18623 w 75013"/>
                    <a:gd name="connsiteY7" fmla="*/ 56433 h 75062"/>
                    <a:gd name="connsiteX8" fmla="*/ 37507 w 75013"/>
                    <a:gd name="connsiteY8" fmla="*/ 64258 h 75062"/>
                    <a:gd name="connsiteX9" fmla="*/ 64031 w 75013"/>
                    <a:gd name="connsiteY9" fmla="*/ 64076 h 75062"/>
                    <a:gd name="connsiteX10" fmla="*/ 37507 w 75013"/>
                    <a:gd name="connsiteY10" fmla="*/ 75063 h 75062"/>
                    <a:gd name="connsiteX11" fmla="*/ 10983 w 75013"/>
                    <a:gd name="connsiteY11" fmla="*/ 64076 h 75062"/>
                    <a:gd name="connsiteX12" fmla="*/ 0 w 75013"/>
                    <a:gd name="connsiteY12" fmla="*/ 37543 h 75062"/>
                    <a:gd name="connsiteX13" fmla="*/ 10983 w 75013"/>
                    <a:gd name="connsiteY13" fmla="*/ 11021 h 75062"/>
                    <a:gd name="connsiteX14" fmla="*/ 37507 w 75013"/>
                    <a:gd name="connsiteY14" fmla="*/ 0 h 75062"/>
                    <a:gd name="connsiteX15" fmla="*/ 64031 w 75013"/>
                    <a:gd name="connsiteY15" fmla="*/ 11021 h 75062"/>
                    <a:gd name="connsiteX16" fmla="*/ 75013 w 75013"/>
                    <a:gd name="connsiteY16" fmla="*/ 37543 h 75062"/>
                    <a:gd name="connsiteX17" fmla="*/ 64031 w 75013"/>
                    <a:gd name="connsiteY17" fmla="*/ 64076 h 7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013" h="75062">
                      <a:moveTo>
                        <a:pt x="37507" y="64258"/>
                      </a:moveTo>
                      <a:cubicBezTo>
                        <a:pt x="44885" y="64258"/>
                        <a:pt x="51570" y="61267"/>
                        <a:pt x="56391" y="56433"/>
                      </a:cubicBezTo>
                      <a:cubicBezTo>
                        <a:pt x="61222" y="51600"/>
                        <a:pt x="64213" y="44913"/>
                        <a:pt x="64213" y="37543"/>
                      </a:cubicBezTo>
                      <a:cubicBezTo>
                        <a:pt x="64213" y="30150"/>
                        <a:pt x="61222" y="23451"/>
                        <a:pt x="56391" y="18618"/>
                      </a:cubicBezTo>
                      <a:cubicBezTo>
                        <a:pt x="51570" y="13796"/>
                        <a:pt x="44897" y="10816"/>
                        <a:pt x="37507" y="10816"/>
                      </a:cubicBezTo>
                      <a:cubicBezTo>
                        <a:pt x="30117" y="10816"/>
                        <a:pt x="23432" y="13807"/>
                        <a:pt x="18623" y="18618"/>
                      </a:cubicBezTo>
                      <a:cubicBezTo>
                        <a:pt x="13791" y="23451"/>
                        <a:pt x="10801" y="30150"/>
                        <a:pt x="10801" y="37543"/>
                      </a:cubicBezTo>
                      <a:cubicBezTo>
                        <a:pt x="10801" y="44913"/>
                        <a:pt x="13791" y="51600"/>
                        <a:pt x="18623" y="56433"/>
                      </a:cubicBezTo>
                      <a:cubicBezTo>
                        <a:pt x="23454" y="61267"/>
                        <a:pt x="30139" y="64258"/>
                        <a:pt x="37507" y="64258"/>
                      </a:cubicBezTo>
                      <a:close/>
                      <a:moveTo>
                        <a:pt x="64031" y="64076"/>
                      </a:moveTo>
                      <a:cubicBezTo>
                        <a:pt x="57243" y="70866"/>
                        <a:pt x="47864" y="75063"/>
                        <a:pt x="37507" y="75063"/>
                      </a:cubicBezTo>
                      <a:cubicBezTo>
                        <a:pt x="27149" y="75063"/>
                        <a:pt x="17770" y="70866"/>
                        <a:pt x="10983" y="64076"/>
                      </a:cubicBezTo>
                      <a:cubicBezTo>
                        <a:pt x="4195" y="57286"/>
                        <a:pt x="0" y="47904"/>
                        <a:pt x="0" y="37543"/>
                      </a:cubicBezTo>
                      <a:cubicBezTo>
                        <a:pt x="0" y="27193"/>
                        <a:pt x="4207" y="17810"/>
                        <a:pt x="10983" y="11021"/>
                      </a:cubicBezTo>
                      <a:cubicBezTo>
                        <a:pt x="17781" y="4219"/>
                        <a:pt x="27161" y="0"/>
                        <a:pt x="37507" y="0"/>
                      </a:cubicBezTo>
                      <a:cubicBezTo>
                        <a:pt x="47852" y="0"/>
                        <a:pt x="57232" y="4208"/>
                        <a:pt x="64031" y="11021"/>
                      </a:cubicBezTo>
                      <a:cubicBezTo>
                        <a:pt x="70818" y="17810"/>
                        <a:pt x="75013" y="27193"/>
                        <a:pt x="75013" y="37543"/>
                      </a:cubicBezTo>
                      <a:cubicBezTo>
                        <a:pt x="75013" y="47904"/>
                        <a:pt x="70818" y="57286"/>
                        <a:pt x="64031" y="64076"/>
                      </a:cubicBez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sp>
              <p:nvSpPr>
                <p:cNvPr id="14" name="Freeform: Shape 13">
                  <a:extLst>
                    <a:ext uri="{FF2B5EF4-FFF2-40B4-BE49-F238E27FC236}">
                      <a16:creationId xmlns:a16="http://schemas.microsoft.com/office/drawing/2014/main" id="{5D1B9E95-94B7-18B8-D8C0-AD3BE9182860}"/>
                    </a:ext>
                  </a:extLst>
                </p:cNvPr>
                <p:cNvSpPr/>
                <p:nvPr/>
              </p:nvSpPr>
              <p:spPr>
                <a:xfrm>
                  <a:off x="4162735" y="3918839"/>
                  <a:ext cx="235146" cy="63587"/>
                </a:xfrm>
                <a:custGeom>
                  <a:avLst/>
                  <a:gdLst>
                    <a:gd name="connsiteX0" fmla="*/ 15485 w 235146"/>
                    <a:gd name="connsiteY0" fmla="*/ 1979 h 63587"/>
                    <a:gd name="connsiteX1" fmla="*/ 0 w 235146"/>
                    <a:gd name="connsiteY1" fmla="*/ 1979 h 63587"/>
                    <a:gd name="connsiteX2" fmla="*/ 0 w 235146"/>
                    <a:gd name="connsiteY2" fmla="*/ 61620 h 63587"/>
                    <a:gd name="connsiteX3" fmla="*/ 34073 w 235146"/>
                    <a:gd name="connsiteY3" fmla="*/ 61620 h 63587"/>
                    <a:gd name="connsiteX4" fmla="*/ 34073 w 235146"/>
                    <a:gd name="connsiteY4" fmla="*/ 48484 h 63587"/>
                    <a:gd name="connsiteX5" fmla="*/ 15496 w 235146"/>
                    <a:gd name="connsiteY5" fmla="*/ 48484 h 63587"/>
                    <a:gd name="connsiteX6" fmla="*/ 15496 w 235146"/>
                    <a:gd name="connsiteY6" fmla="*/ 1979 h 63587"/>
                    <a:gd name="connsiteX7" fmla="*/ 69101 w 235146"/>
                    <a:gd name="connsiteY7" fmla="*/ 0 h 63587"/>
                    <a:gd name="connsiteX8" fmla="*/ 36131 w 235146"/>
                    <a:gd name="connsiteY8" fmla="*/ 30696 h 63587"/>
                    <a:gd name="connsiteX9" fmla="*/ 69101 w 235146"/>
                    <a:gd name="connsiteY9" fmla="*/ 63587 h 63587"/>
                    <a:gd name="connsiteX10" fmla="*/ 102072 w 235146"/>
                    <a:gd name="connsiteY10" fmla="*/ 30696 h 63587"/>
                    <a:gd name="connsiteX11" fmla="*/ 69101 w 235146"/>
                    <a:gd name="connsiteY11" fmla="*/ 0 h 63587"/>
                    <a:gd name="connsiteX12" fmla="*/ 69101 w 235146"/>
                    <a:gd name="connsiteY12" fmla="*/ 15024 h 63587"/>
                    <a:gd name="connsiteX13" fmla="*/ 85939 w 235146"/>
                    <a:gd name="connsiteY13" fmla="*/ 30764 h 63587"/>
                    <a:gd name="connsiteX14" fmla="*/ 69101 w 235146"/>
                    <a:gd name="connsiteY14" fmla="*/ 48563 h 63587"/>
                    <a:gd name="connsiteX15" fmla="*/ 52241 w 235146"/>
                    <a:gd name="connsiteY15" fmla="*/ 30764 h 63587"/>
                    <a:gd name="connsiteX16" fmla="*/ 69101 w 235146"/>
                    <a:gd name="connsiteY16" fmla="*/ 15024 h 63587"/>
                    <a:gd name="connsiteX17" fmla="*/ 139237 w 235146"/>
                    <a:gd name="connsiteY17" fmla="*/ 0 h 63587"/>
                    <a:gd name="connsiteX18" fmla="*/ 106267 w 235146"/>
                    <a:gd name="connsiteY18" fmla="*/ 30696 h 63587"/>
                    <a:gd name="connsiteX19" fmla="*/ 139237 w 235146"/>
                    <a:gd name="connsiteY19" fmla="*/ 63587 h 63587"/>
                    <a:gd name="connsiteX20" fmla="*/ 172207 w 235146"/>
                    <a:gd name="connsiteY20" fmla="*/ 30696 h 63587"/>
                    <a:gd name="connsiteX21" fmla="*/ 139237 w 235146"/>
                    <a:gd name="connsiteY21" fmla="*/ 0 h 63587"/>
                    <a:gd name="connsiteX22" fmla="*/ 139237 w 235146"/>
                    <a:gd name="connsiteY22" fmla="*/ 15024 h 63587"/>
                    <a:gd name="connsiteX23" fmla="*/ 156075 w 235146"/>
                    <a:gd name="connsiteY23" fmla="*/ 30764 h 63587"/>
                    <a:gd name="connsiteX24" fmla="*/ 139237 w 235146"/>
                    <a:gd name="connsiteY24" fmla="*/ 48563 h 63587"/>
                    <a:gd name="connsiteX25" fmla="*/ 122377 w 235146"/>
                    <a:gd name="connsiteY25" fmla="*/ 30764 h 63587"/>
                    <a:gd name="connsiteX26" fmla="*/ 139237 w 235146"/>
                    <a:gd name="connsiteY26" fmla="*/ 15024 h 63587"/>
                    <a:gd name="connsiteX27" fmla="*/ 195048 w 235146"/>
                    <a:gd name="connsiteY27" fmla="*/ 26568 h 63587"/>
                    <a:gd name="connsiteX28" fmla="*/ 194889 w 235146"/>
                    <a:gd name="connsiteY28" fmla="*/ 26568 h 63587"/>
                    <a:gd name="connsiteX29" fmla="*/ 194889 w 235146"/>
                    <a:gd name="connsiteY29" fmla="*/ 1968 h 63587"/>
                    <a:gd name="connsiteX30" fmla="*/ 179404 w 235146"/>
                    <a:gd name="connsiteY30" fmla="*/ 1968 h 63587"/>
                    <a:gd name="connsiteX31" fmla="*/ 179404 w 235146"/>
                    <a:gd name="connsiteY31" fmla="*/ 61608 h 63587"/>
                    <a:gd name="connsiteX32" fmla="*/ 194889 w 235146"/>
                    <a:gd name="connsiteY32" fmla="*/ 61608 h 63587"/>
                    <a:gd name="connsiteX33" fmla="*/ 194889 w 235146"/>
                    <a:gd name="connsiteY33" fmla="*/ 35734 h 63587"/>
                    <a:gd name="connsiteX34" fmla="*/ 195048 w 235146"/>
                    <a:gd name="connsiteY34" fmla="*/ 35734 h 63587"/>
                    <a:gd name="connsiteX35" fmla="*/ 215057 w 235146"/>
                    <a:gd name="connsiteY35" fmla="*/ 61608 h 63587"/>
                    <a:gd name="connsiteX36" fmla="*/ 235147 w 235146"/>
                    <a:gd name="connsiteY36" fmla="*/ 61608 h 63587"/>
                    <a:gd name="connsiteX37" fmla="*/ 209282 w 235146"/>
                    <a:gd name="connsiteY37" fmla="*/ 30196 h 63587"/>
                    <a:gd name="connsiteX38" fmla="*/ 233021 w 235146"/>
                    <a:gd name="connsiteY38" fmla="*/ 1968 h 63587"/>
                    <a:gd name="connsiteX39" fmla="*/ 213784 w 235146"/>
                    <a:gd name="connsiteY39" fmla="*/ 1968 h 63587"/>
                    <a:gd name="connsiteX40" fmla="*/ 195048 w 235146"/>
                    <a:gd name="connsiteY40" fmla="*/ 26568 h 6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5146" h="63587">
                      <a:moveTo>
                        <a:pt x="15485" y="1979"/>
                      </a:moveTo>
                      <a:lnTo>
                        <a:pt x="0" y="1979"/>
                      </a:lnTo>
                      <a:lnTo>
                        <a:pt x="0" y="61620"/>
                      </a:lnTo>
                      <a:lnTo>
                        <a:pt x="34073" y="61620"/>
                      </a:lnTo>
                      <a:lnTo>
                        <a:pt x="34073" y="48484"/>
                      </a:lnTo>
                      <a:lnTo>
                        <a:pt x="15496" y="48484"/>
                      </a:lnTo>
                      <a:lnTo>
                        <a:pt x="15496" y="1979"/>
                      </a:lnTo>
                      <a:close/>
                      <a:moveTo>
                        <a:pt x="69101" y="0"/>
                      </a:moveTo>
                      <a:cubicBezTo>
                        <a:pt x="51934" y="0"/>
                        <a:pt x="36131" y="12647"/>
                        <a:pt x="36131" y="30696"/>
                      </a:cubicBezTo>
                      <a:cubicBezTo>
                        <a:pt x="36131" y="49985"/>
                        <a:pt x="49967" y="63587"/>
                        <a:pt x="69101" y="63587"/>
                      </a:cubicBezTo>
                      <a:cubicBezTo>
                        <a:pt x="88247" y="63587"/>
                        <a:pt x="102072" y="49974"/>
                        <a:pt x="102072" y="30696"/>
                      </a:cubicBezTo>
                      <a:cubicBezTo>
                        <a:pt x="102072" y="12647"/>
                        <a:pt x="86246" y="0"/>
                        <a:pt x="69101" y="0"/>
                      </a:cubicBezTo>
                      <a:close/>
                      <a:moveTo>
                        <a:pt x="69101" y="15024"/>
                      </a:moveTo>
                      <a:cubicBezTo>
                        <a:pt x="78356" y="15024"/>
                        <a:pt x="85939" y="22530"/>
                        <a:pt x="85939" y="30764"/>
                      </a:cubicBezTo>
                      <a:cubicBezTo>
                        <a:pt x="85939" y="41057"/>
                        <a:pt x="78367" y="48563"/>
                        <a:pt x="69101" y="48563"/>
                      </a:cubicBezTo>
                      <a:cubicBezTo>
                        <a:pt x="59847" y="48563"/>
                        <a:pt x="52241" y="41057"/>
                        <a:pt x="52241" y="30764"/>
                      </a:cubicBezTo>
                      <a:cubicBezTo>
                        <a:pt x="52241" y="22530"/>
                        <a:pt x="59835" y="15024"/>
                        <a:pt x="69101" y="15024"/>
                      </a:cubicBezTo>
                      <a:close/>
                      <a:moveTo>
                        <a:pt x="139237" y="0"/>
                      </a:moveTo>
                      <a:cubicBezTo>
                        <a:pt x="122070" y="0"/>
                        <a:pt x="106267" y="12647"/>
                        <a:pt x="106267" y="30696"/>
                      </a:cubicBezTo>
                      <a:cubicBezTo>
                        <a:pt x="106267" y="49985"/>
                        <a:pt x="120103" y="63587"/>
                        <a:pt x="139237" y="63587"/>
                      </a:cubicBezTo>
                      <a:cubicBezTo>
                        <a:pt x="158383" y="63587"/>
                        <a:pt x="172207" y="49974"/>
                        <a:pt x="172207" y="30696"/>
                      </a:cubicBezTo>
                      <a:cubicBezTo>
                        <a:pt x="172207" y="12647"/>
                        <a:pt x="156382" y="0"/>
                        <a:pt x="139237" y="0"/>
                      </a:cubicBezTo>
                      <a:close/>
                      <a:moveTo>
                        <a:pt x="139237" y="15024"/>
                      </a:moveTo>
                      <a:cubicBezTo>
                        <a:pt x="148491" y="15024"/>
                        <a:pt x="156075" y="22530"/>
                        <a:pt x="156075" y="30764"/>
                      </a:cubicBezTo>
                      <a:cubicBezTo>
                        <a:pt x="156075" y="41057"/>
                        <a:pt x="148503" y="48563"/>
                        <a:pt x="139237" y="48563"/>
                      </a:cubicBezTo>
                      <a:cubicBezTo>
                        <a:pt x="129983" y="48563"/>
                        <a:pt x="122377" y="41057"/>
                        <a:pt x="122377" y="30764"/>
                      </a:cubicBezTo>
                      <a:cubicBezTo>
                        <a:pt x="122377" y="22530"/>
                        <a:pt x="129971" y="15024"/>
                        <a:pt x="139237" y="15024"/>
                      </a:cubicBezTo>
                      <a:close/>
                      <a:moveTo>
                        <a:pt x="195048" y="26568"/>
                      </a:moveTo>
                      <a:lnTo>
                        <a:pt x="194889" y="26568"/>
                      </a:lnTo>
                      <a:lnTo>
                        <a:pt x="194889" y="1968"/>
                      </a:lnTo>
                      <a:lnTo>
                        <a:pt x="179404" y="1968"/>
                      </a:lnTo>
                      <a:lnTo>
                        <a:pt x="179404" y="61608"/>
                      </a:lnTo>
                      <a:lnTo>
                        <a:pt x="194889" y="61608"/>
                      </a:lnTo>
                      <a:lnTo>
                        <a:pt x="194889" y="35734"/>
                      </a:lnTo>
                      <a:lnTo>
                        <a:pt x="195048" y="35734"/>
                      </a:lnTo>
                      <a:lnTo>
                        <a:pt x="215057" y="61608"/>
                      </a:lnTo>
                      <a:lnTo>
                        <a:pt x="235147" y="61608"/>
                      </a:lnTo>
                      <a:lnTo>
                        <a:pt x="209282" y="30196"/>
                      </a:lnTo>
                      <a:lnTo>
                        <a:pt x="233021" y="1968"/>
                      </a:lnTo>
                      <a:lnTo>
                        <a:pt x="213784" y="1968"/>
                      </a:lnTo>
                      <a:lnTo>
                        <a:pt x="195048" y="26568"/>
                      </a:lnTo>
                      <a:close/>
                    </a:path>
                  </a:pathLst>
                </a:custGeom>
                <a:grpFill/>
                <a:ln w="1137" cap="flat">
                  <a:noFill/>
                  <a:prstDash val="solid"/>
                  <a:miter/>
                </a:ln>
              </p:spPr>
              <p:txBody>
                <a:bodyPr rtlCol="0" anchor="ctr"/>
                <a:lstStyle/>
                <a:p>
                  <a:pPr marL="0" marR="0" lvl="0" indent="0" defTabSz="1042873" eaLnBrk="1" fontAlgn="auto" latinLnBrk="0" hangingPunct="1">
                    <a:lnSpc>
                      <a:spcPct val="100000"/>
                    </a:lnSpc>
                    <a:spcBef>
                      <a:spcPts val="0"/>
                    </a:spcBef>
                    <a:spcAft>
                      <a:spcPts val="0"/>
                    </a:spcAft>
                    <a:buClrTx/>
                    <a:buSzTx/>
                    <a:buFontTx/>
                    <a:buNone/>
                    <a:tabLst/>
                    <a:defRPr/>
                  </a:pPr>
                  <a:endParaRPr kumimoji="0" lang="en-GB" sz="2053" b="0" i="0" u="none" strike="noStrike" kern="0" cap="none" spc="0" normalizeH="0" baseline="0" noProof="0">
                    <a:ln>
                      <a:noFill/>
                    </a:ln>
                    <a:solidFill>
                      <a:prstClr val="black"/>
                    </a:solidFill>
                    <a:effectLst/>
                    <a:uLnTx/>
                    <a:uFillTx/>
                    <a:latin typeface="Arial"/>
                  </a:endParaRPr>
                </a:p>
              </p:txBody>
            </p:sp>
          </p:grpSp>
        </p:grpSp>
      </p:grpSp>
      <p:sp>
        <p:nvSpPr>
          <p:cNvPr id="1045" name="Content Placeholder 3">
            <a:extLst>
              <a:ext uri="{FF2B5EF4-FFF2-40B4-BE49-F238E27FC236}">
                <a16:creationId xmlns:a16="http://schemas.microsoft.com/office/drawing/2014/main" id="{FFCC45E0-598F-8E94-177D-C9216F42F90C}"/>
              </a:ext>
            </a:extLst>
          </p:cNvPr>
          <p:cNvSpPr txBox="1">
            <a:spLocks/>
          </p:cNvSpPr>
          <p:nvPr/>
        </p:nvSpPr>
        <p:spPr>
          <a:xfrm>
            <a:off x="1375727" y="2332411"/>
            <a:ext cx="4260198" cy="844905"/>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300" dirty="0">
              <a:solidFill>
                <a:schemeClr val="tx1"/>
              </a:solidFill>
            </a:endParaRPr>
          </a:p>
          <a:p>
            <a:pPr marL="0" indent="0">
              <a:buNone/>
            </a:pPr>
            <a:r>
              <a:rPr lang="en-US" sz="1200" dirty="0">
                <a:solidFill>
                  <a:schemeClr val="tx1"/>
                </a:solidFill>
              </a:rPr>
              <a:t>Use your Toolbox Talk to ensure your team understand the hazards, the harm they can cause us, and how we can control them.</a:t>
            </a:r>
          </a:p>
          <a:p>
            <a:endParaRPr lang="en-GB" sz="1300" dirty="0"/>
          </a:p>
        </p:txBody>
      </p:sp>
      <p:grpSp>
        <p:nvGrpSpPr>
          <p:cNvPr id="1046" name="Group 1045">
            <a:extLst>
              <a:ext uri="{FF2B5EF4-FFF2-40B4-BE49-F238E27FC236}">
                <a16:creationId xmlns:a16="http://schemas.microsoft.com/office/drawing/2014/main" id="{44D5250C-4000-3790-7BFA-E4193A667391}"/>
              </a:ext>
            </a:extLst>
          </p:cNvPr>
          <p:cNvGrpSpPr>
            <a:grpSpLocks noChangeAspect="1"/>
          </p:cNvGrpSpPr>
          <p:nvPr/>
        </p:nvGrpSpPr>
        <p:grpSpPr>
          <a:xfrm>
            <a:off x="480470" y="2629040"/>
            <a:ext cx="781428" cy="500056"/>
            <a:chOff x="-2214563" y="815975"/>
            <a:chExt cx="850900" cy="544513"/>
          </a:xfrm>
        </p:grpSpPr>
        <p:sp>
          <p:nvSpPr>
            <p:cNvPr id="1047" name="Freeform 107">
              <a:extLst>
                <a:ext uri="{FF2B5EF4-FFF2-40B4-BE49-F238E27FC236}">
                  <a16:creationId xmlns:a16="http://schemas.microsoft.com/office/drawing/2014/main" id="{3B010ED6-895A-DC1E-3332-886B52AF3D89}"/>
                </a:ext>
              </a:extLst>
            </p:cNvPr>
            <p:cNvSpPr>
              <a:spLocks noEditPoints="1"/>
            </p:cNvSpPr>
            <p:nvPr/>
          </p:nvSpPr>
          <p:spPr bwMode="auto">
            <a:xfrm>
              <a:off x="-2205038" y="820738"/>
              <a:ext cx="827088" cy="528638"/>
            </a:xfrm>
            <a:custGeom>
              <a:avLst/>
              <a:gdLst>
                <a:gd name="T0" fmla="*/ 63 w 1085"/>
                <a:gd name="T1" fmla="*/ 682 h 693"/>
                <a:gd name="T2" fmla="*/ 35 w 1085"/>
                <a:gd name="T3" fmla="*/ 308 h 693"/>
                <a:gd name="T4" fmla="*/ 0 w 1085"/>
                <a:gd name="T5" fmla="*/ 302 h 693"/>
                <a:gd name="T6" fmla="*/ 0 w 1085"/>
                <a:gd name="T7" fmla="*/ 178 h 693"/>
                <a:gd name="T8" fmla="*/ 16 w 1085"/>
                <a:gd name="T9" fmla="*/ 161 h 693"/>
                <a:gd name="T10" fmla="*/ 51 w 1085"/>
                <a:gd name="T11" fmla="*/ 161 h 693"/>
                <a:gd name="T12" fmla="*/ 79 w 1085"/>
                <a:gd name="T13" fmla="*/ 122 h 693"/>
                <a:gd name="T14" fmla="*/ 419 w 1085"/>
                <a:gd name="T15" fmla="*/ 122 h 693"/>
                <a:gd name="T16" fmla="*/ 419 w 1085"/>
                <a:gd name="T17" fmla="*/ 24 h 693"/>
                <a:gd name="T18" fmla="*/ 438 w 1085"/>
                <a:gd name="T19" fmla="*/ 0 h 693"/>
                <a:gd name="T20" fmla="*/ 654 w 1085"/>
                <a:gd name="T21" fmla="*/ 0 h 693"/>
                <a:gd name="T22" fmla="*/ 669 w 1085"/>
                <a:gd name="T23" fmla="*/ 28 h 693"/>
                <a:gd name="T24" fmla="*/ 669 w 1085"/>
                <a:gd name="T25" fmla="*/ 120 h 693"/>
                <a:gd name="T26" fmla="*/ 1003 w 1085"/>
                <a:gd name="T27" fmla="*/ 120 h 693"/>
                <a:gd name="T28" fmla="*/ 1044 w 1085"/>
                <a:gd name="T29" fmla="*/ 158 h 693"/>
                <a:gd name="T30" fmla="*/ 1085 w 1085"/>
                <a:gd name="T31" fmla="*/ 168 h 693"/>
                <a:gd name="T32" fmla="*/ 1085 w 1085"/>
                <a:gd name="T33" fmla="*/ 295 h 693"/>
                <a:gd name="T34" fmla="*/ 1055 w 1085"/>
                <a:gd name="T35" fmla="*/ 308 h 693"/>
                <a:gd name="T36" fmla="*/ 1047 w 1085"/>
                <a:gd name="T37" fmla="*/ 385 h 693"/>
                <a:gd name="T38" fmla="*/ 1030 w 1085"/>
                <a:gd name="T39" fmla="*/ 669 h 693"/>
                <a:gd name="T40" fmla="*/ 1013 w 1085"/>
                <a:gd name="T41" fmla="*/ 693 h 693"/>
                <a:gd name="T42" fmla="*/ 107 w 1085"/>
                <a:gd name="T43" fmla="*/ 693 h 693"/>
                <a:gd name="T44" fmla="*/ 83 w 1085"/>
                <a:gd name="T45" fmla="*/ 693 h 693"/>
                <a:gd name="T46" fmla="*/ 63 w 1085"/>
                <a:gd name="T47" fmla="*/ 682 h 693"/>
                <a:gd name="T48" fmla="*/ 630 w 1085"/>
                <a:gd name="T49" fmla="*/ 119 h 693"/>
                <a:gd name="T50" fmla="*/ 630 w 1085"/>
                <a:gd name="T51" fmla="*/ 60 h 693"/>
                <a:gd name="T52" fmla="*/ 624 w 1085"/>
                <a:gd name="T53" fmla="*/ 44 h 693"/>
                <a:gd name="T54" fmla="*/ 476 w 1085"/>
                <a:gd name="T55" fmla="*/ 38 h 693"/>
                <a:gd name="T56" fmla="*/ 458 w 1085"/>
                <a:gd name="T57" fmla="*/ 63 h 693"/>
                <a:gd name="T58" fmla="*/ 456 w 1085"/>
                <a:gd name="T59" fmla="*/ 119 h 693"/>
                <a:gd name="T60" fmla="*/ 630 w 1085"/>
                <a:gd name="T61" fmla="*/ 11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5" h="693">
                  <a:moveTo>
                    <a:pt x="63" y="682"/>
                  </a:moveTo>
                  <a:lnTo>
                    <a:pt x="35" y="308"/>
                  </a:lnTo>
                  <a:lnTo>
                    <a:pt x="0" y="302"/>
                  </a:lnTo>
                  <a:lnTo>
                    <a:pt x="0" y="178"/>
                  </a:lnTo>
                  <a:lnTo>
                    <a:pt x="16" y="161"/>
                  </a:lnTo>
                  <a:lnTo>
                    <a:pt x="51" y="161"/>
                  </a:lnTo>
                  <a:lnTo>
                    <a:pt x="79" y="122"/>
                  </a:lnTo>
                  <a:lnTo>
                    <a:pt x="419" y="122"/>
                  </a:lnTo>
                  <a:lnTo>
                    <a:pt x="419" y="24"/>
                  </a:lnTo>
                  <a:lnTo>
                    <a:pt x="438" y="0"/>
                  </a:lnTo>
                  <a:lnTo>
                    <a:pt x="654" y="0"/>
                  </a:lnTo>
                  <a:lnTo>
                    <a:pt x="669" y="28"/>
                  </a:lnTo>
                  <a:lnTo>
                    <a:pt x="669" y="120"/>
                  </a:lnTo>
                  <a:lnTo>
                    <a:pt x="1003" y="120"/>
                  </a:lnTo>
                  <a:lnTo>
                    <a:pt x="1044" y="158"/>
                  </a:lnTo>
                  <a:lnTo>
                    <a:pt x="1085" y="168"/>
                  </a:lnTo>
                  <a:lnTo>
                    <a:pt x="1085" y="295"/>
                  </a:lnTo>
                  <a:lnTo>
                    <a:pt x="1055" y="308"/>
                  </a:lnTo>
                  <a:lnTo>
                    <a:pt x="1047" y="385"/>
                  </a:lnTo>
                  <a:lnTo>
                    <a:pt x="1030" y="669"/>
                  </a:lnTo>
                  <a:lnTo>
                    <a:pt x="1013" y="693"/>
                  </a:lnTo>
                  <a:lnTo>
                    <a:pt x="107" y="693"/>
                  </a:lnTo>
                  <a:lnTo>
                    <a:pt x="83" y="693"/>
                  </a:lnTo>
                  <a:lnTo>
                    <a:pt x="63" y="682"/>
                  </a:lnTo>
                  <a:close/>
                  <a:moveTo>
                    <a:pt x="630" y="119"/>
                  </a:moveTo>
                  <a:lnTo>
                    <a:pt x="630" y="60"/>
                  </a:lnTo>
                  <a:lnTo>
                    <a:pt x="624" y="44"/>
                  </a:lnTo>
                  <a:lnTo>
                    <a:pt x="476" y="38"/>
                  </a:lnTo>
                  <a:lnTo>
                    <a:pt x="458" y="63"/>
                  </a:lnTo>
                  <a:lnTo>
                    <a:pt x="456" y="119"/>
                  </a:lnTo>
                  <a:lnTo>
                    <a:pt x="630"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8" name="Freeform 108">
              <a:extLst>
                <a:ext uri="{FF2B5EF4-FFF2-40B4-BE49-F238E27FC236}">
                  <a16:creationId xmlns:a16="http://schemas.microsoft.com/office/drawing/2014/main" id="{A906D403-7B63-C66E-735B-486B0F21EA9E}"/>
                </a:ext>
              </a:extLst>
            </p:cNvPr>
            <p:cNvSpPr>
              <a:spLocks noEditPoints="1"/>
            </p:cNvSpPr>
            <p:nvPr/>
          </p:nvSpPr>
          <p:spPr bwMode="auto">
            <a:xfrm>
              <a:off x="-2209800" y="819150"/>
              <a:ext cx="841375" cy="536575"/>
            </a:xfrm>
            <a:custGeom>
              <a:avLst/>
              <a:gdLst>
                <a:gd name="T0" fmla="*/ 1059 w 1105"/>
                <a:gd name="T1" fmla="*/ 157 h 703"/>
                <a:gd name="T2" fmla="*/ 1007 w 1105"/>
                <a:gd name="T3" fmla="*/ 118 h 703"/>
                <a:gd name="T4" fmla="*/ 685 w 1105"/>
                <a:gd name="T5" fmla="*/ 25 h 703"/>
                <a:gd name="T6" fmla="*/ 445 w 1105"/>
                <a:gd name="T7" fmla="*/ 0 h 703"/>
                <a:gd name="T8" fmla="*/ 420 w 1105"/>
                <a:gd name="T9" fmla="*/ 118 h 703"/>
                <a:gd name="T10" fmla="*/ 65 w 1105"/>
                <a:gd name="T11" fmla="*/ 133 h 703"/>
                <a:gd name="T12" fmla="*/ 25 w 1105"/>
                <a:gd name="T13" fmla="*/ 157 h 703"/>
                <a:gd name="T14" fmla="*/ 0 w 1105"/>
                <a:gd name="T15" fmla="*/ 237 h 703"/>
                <a:gd name="T16" fmla="*/ 25 w 1105"/>
                <a:gd name="T17" fmla="*/ 318 h 703"/>
                <a:gd name="T18" fmla="*/ 62 w 1105"/>
                <a:gd name="T19" fmla="*/ 679 h 703"/>
                <a:gd name="T20" fmla="*/ 1018 w 1105"/>
                <a:gd name="T21" fmla="*/ 703 h 703"/>
                <a:gd name="T22" fmla="*/ 1070 w 1105"/>
                <a:gd name="T23" fmla="*/ 318 h 703"/>
                <a:gd name="T24" fmla="*/ 1105 w 1105"/>
                <a:gd name="T25" fmla="*/ 293 h 703"/>
                <a:gd name="T26" fmla="*/ 1105 w 1105"/>
                <a:gd name="T27" fmla="*/ 181 h 703"/>
                <a:gd name="T28" fmla="*/ 445 w 1105"/>
                <a:gd name="T29" fmla="*/ 17 h 703"/>
                <a:gd name="T30" fmla="*/ 668 w 1105"/>
                <a:gd name="T31" fmla="*/ 25 h 703"/>
                <a:gd name="T32" fmla="*/ 648 w 1105"/>
                <a:gd name="T33" fmla="*/ 118 h 703"/>
                <a:gd name="T34" fmla="*/ 624 w 1105"/>
                <a:gd name="T35" fmla="*/ 37 h 703"/>
                <a:gd name="T36" fmla="*/ 457 w 1105"/>
                <a:gd name="T37" fmla="*/ 62 h 703"/>
                <a:gd name="T38" fmla="*/ 437 w 1105"/>
                <a:gd name="T39" fmla="*/ 118 h 703"/>
                <a:gd name="T40" fmla="*/ 445 w 1105"/>
                <a:gd name="T41" fmla="*/ 17 h 703"/>
                <a:gd name="T42" fmla="*/ 473 w 1105"/>
                <a:gd name="T43" fmla="*/ 118 h 703"/>
                <a:gd name="T44" fmla="*/ 481 w 1105"/>
                <a:gd name="T45" fmla="*/ 54 h 703"/>
                <a:gd name="T46" fmla="*/ 632 w 1105"/>
                <a:gd name="T47" fmla="*/ 62 h 703"/>
                <a:gd name="T48" fmla="*/ 98 w 1105"/>
                <a:gd name="T49" fmla="*/ 135 h 703"/>
                <a:gd name="T50" fmla="*/ 465 w 1105"/>
                <a:gd name="T51" fmla="*/ 135 h 703"/>
                <a:gd name="T52" fmla="*/ 676 w 1105"/>
                <a:gd name="T53" fmla="*/ 135 h 703"/>
                <a:gd name="T54" fmla="*/ 1027 w 1105"/>
                <a:gd name="T55" fmla="*/ 144 h 703"/>
                <a:gd name="T56" fmla="*/ 68 w 1105"/>
                <a:gd name="T57" fmla="*/ 157 h 703"/>
                <a:gd name="T58" fmla="*/ 98 w 1105"/>
                <a:gd name="T59" fmla="*/ 135 h 703"/>
                <a:gd name="T60" fmla="*/ 50 w 1105"/>
                <a:gd name="T61" fmla="*/ 173 h 703"/>
                <a:gd name="T62" fmla="*/ 1056 w 1105"/>
                <a:gd name="T63" fmla="*/ 173 h 703"/>
                <a:gd name="T64" fmla="*/ 1088 w 1105"/>
                <a:gd name="T65" fmla="*/ 181 h 703"/>
                <a:gd name="T66" fmla="*/ 921 w 1105"/>
                <a:gd name="T67" fmla="*/ 229 h 703"/>
                <a:gd name="T68" fmla="*/ 913 w 1105"/>
                <a:gd name="T69" fmla="*/ 181 h 703"/>
                <a:gd name="T70" fmla="*/ 811 w 1105"/>
                <a:gd name="T71" fmla="*/ 189 h 703"/>
                <a:gd name="T72" fmla="*/ 310 w 1105"/>
                <a:gd name="T73" fmla="*/ 229 h 703"/>
                <a:gd name="T74" fmla="*/ 301 w 1105"/>
                <a:gd name="T75" fmla="*/ 181 h 703"/>
                <a:gd name="T76" fmla="*/ 200 w 1105"/>
                <a:gd name="T77" fmla="*/ 189 h 703"/>
                <a:gd name="T78" fmla="*/ 17 w 1105"/>
                <a:gd name="T79" fmla="*/ 229 h 703"/>
                <a:gd name="T80" fmla="*/ 25 w 1105"/>
                <a:gd name="T81" fmla="*/ 173 h 703"/>
                <a:gd name="T82" fmla="*/ 904 w 1105"/>
                <a:gd name="T83" fmla="*/ 198 h 703"/>
                <a:gd name="T84" fmla="*/ 828 w 1105"/>
                <a:gd name="T85" fmla="*/ 279 h 703"/>
                <a:gd name="T86" fmla="*/ 217 w 1105"/>
                <a:gd name="T87" fmla="*/ 198 h 703"/>
                <a:gd name="T88" fmla="*/ 293 w 1105"/>
                <a:gd name="T89" fmla="*/ 279 h 703"/>
                <a:gd name="T90" fmla="*/ 217 w 1105"/>
                <a:gd name="T91" fmla="*/ 198 h 703"/>
                <a:gd name="T92" fmla="*/ 1018 w 1105"/>
                <a:gd name="T93" fmla="*/ 686 h 703"/>
                <a:gd name="T94" fmla="*/ 78 w 1105"/>
                <a:gd name="T95" fmla="*/ 678 h 703"/>
                <a:gd name="T96" fmla="*/ 1053 w 1105"/>
                <a:gd name="T97" fmla="*/ 318 h 703"/>
                <a:gd name="T98" fmla="*/ 1080 w 1105"/>
                <a:gd name="T99" fmla="*/ 301 h 703"/>
                <a:gd name="T100" fmla="*/ 43 w 1105"/>
                <a:gd name="T101" fmla="*/ 301 h 703"/>
                <a:gd name="T102" fmla="*/ 17 w 1105"/>
                <a:gd name="T103" fmla="*/ 293 h 703"/>
                <a:gd name="T104" fmla="*/ 200 w 1105"/>
                <a:gd name="T105" fmla="*/ 246 h 703"/>
                <a:gd name="T106" fmla="*/ 208 w 1105"/>
                <a:gd name="T107" fmla="*/ 296 h 703"/>
                <a:gd name="T108" fmla="*/ 310 w 1105"/>
                <a:gd name="T109" fmla="*/ 287 h 703"/>
                <a:gd name="T110" fmla="*/ 811 w 1105"/>
                <a:gd name="T111" fmla="*/ 246 h 703"/>
                <a:gd name="T112" fmla="*/ 820 w 1105"/>
                <a:gd name="T113" fmla="*/ 296 h 703"/>
                <a:gd name="T114" fmla="*/ 921 w 1105"/>
                <a:gd name="T115" fmla="*/ 287 h 703"/>
                <a:gd name="T116" fmla="*/ 1088 w 1105"/>
                <a:gd name="T117" fmla="*/ 246 h 703"/>
                <a:gd name="T118" fmla="*/ 1080 w 1105"/>
                <a:gd name="T119" fmla="*/ 301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5" h="703">
                  <a:moveTo>
                    <a:pt x="1080" y="157"/>
                  </a:moveTo>
                  <a:lnTo>
                    <a:pt x="1059" y="157"/>
                  </a:lnTo>
                  <a:lnTo>
                    <a:pt x="1040" y="133"/>
                  </a:lnTo>
                  <a:cubicBezTo>
                    <a:pt x="1033" y="125"/>
                    <a:pt x="1019" y="118"/>
                    <a:pt x="1007" y="118"/>
                  </a:cubicBezTo>
                  <a:lnTo>
                    <a:pt x="685" y="118"/>
                  </a:lnTo>
                  <a:lnTo>
                    <a:pt x="685" y="25"/>
                  </a:lnTo>
                  <a:cubicBezTo>
                    <a:pt x="685" y="11"/>
                    <a:pt x="674" y="0"/>
                    <a:pt x="660" y="0"/>
                  </a:cubicBezTo>
                  <a:lnTo>
                    <a:pt x="445" y="0"/>
                  </a:lnTo>
                  <a:cubicBezTo>
                    <a:pt x="431" y="0"/>
                    <a:pt x="420" y="11"/>
                    <a:pt x="420" y="25"/>
                  </a:cubicBezTo>
                  <a:lnTo>
                    <a:pt x="420" y="118"/>
                  </a:lnTo>
                  <a:lnTo>
                    <a:pt x="98" y="118"/>
                  </a:lnTo>
                  <a:cubicBezTo>
                    <a:pt x="86" y="118"/>
                    <a:pt x="72" y="125"/>
                    <a:pt x="65" y="133"/>
                  </a:cubicBezTo>
                  <a:lnTo>
                    <a:pt x="46" y="157"/>
                  </a:lnTo>
                  <a:lnTo>
                    <a:pt x="25" y="157"/>
                  </a:lnTo>
                  <a:cubicBezTo>
                    <a:pt x="11" y="157"/>
                    <a:pt x="0" y="168"/>
                    <a:pt x="0" y="181"/>
                  </a:cubicBezTo>
                  <a:lnTo>
                    <a:pt x="0" y="237"/>
                  </a:lnTo>
                  <a:lnTo>
                    <a:pt x="0" y="293"/>
                  </a:lnTo>
                  <a:cubicBezTo>
                    <a:pt x="0" y="307"/>
                    <a:pt x="11" y="318"/>
                    <a:pt x="25" y="318"/>
                  </a:cubicBezTo>
                  <a:lnTo>
                    <a:pt x="35" y="318"/>
                  </a:lnTo>
                  <a:lnTo>
                    <a:pt x="62" y="679"/>
                  </a:lnTo>
                  <a:cubicBezTo>
                    <a:pt x="63" y="692"/>
                    <a:pt x="74" y="703"/>
                    <a:pt x="87" y="703"/>
                  </a:cubicBezTo>
                  <a:lnTo>
                    <a:pt x="1018" y="703"/>
                  </a:lnTo>
                  <a:cubicBezTo>
                    <a:pt x="1031" y="703"/>
                    <a:pt x="1042" y="692"/>
                    <a:pt x="1043" y="679"/>
                  </a:cubicBezTo>
                  <a:lnTo>
                    <a:pt x="1070" y="318"/>
                  </a:lnTo>
                  <a:lnTo>
                    <a:pt x="1080" y="318"/>
                  </a:lnTo>
                  <a:cubicBezTo>
                    <a:pt x="1094" y="318"/>
                    <a:pt x="1105" y="307"/>
                    <a:pt x="1105" y="293"/>
                  </a:cubicBezTo>
                  <a:lnTo>
                    <a:pt x="1105" y="237"/>
                  </a:lnTo>
                  <a:lnTo>
                    <a:pt x="1105" y="181"/>
                  </a:lnTo>
                  <a:cubicBezTo>
                    <a:pt x="1105" y="168"/>
                    <a:pt x="1094" y="157"/>
                    <a:pt x="1080" y="157"/>
                  </a:cubicBezTo>
                  <a:close/>
                  <a:moveTo>
                    <a:pt x="445" y="17"/>
                  </a:moveTo>
                  <a:lnTo>
                    <a:pt x="660" y="17"/>
                  </a:lnTo>
                  <a:cubicBezTo>
                    <a:pt x="665" y="17"/>
                    <a:pt x="668" y="20"/>
                    <a:pt x="668" y="25"/>
                  </a:cubicBezTo>
                  <a:lnTo>
                    <a:pt x="668" y="118"/>
                  </a:lnTo>
                  <a:lnTo>
                    <a:pt x="648" y="118"/>
                  </a:lnTo>
                  <a:lnTo>
                    <a:pt x="648" y="62"/>
                  </a:lnTo>
                  <a:cubicBezTo>
                    <a:pt x="648" y="48"/>
                    <a:pt x="637" y="37"/>
                    <a:pt x="624" y="37"/>
                  </a:cubicBezTo>
                  <a:lnTo>
                    <a:pt x="481" y="37"/>
                  </a:lnTo>
                  <a:cubicBezTo>
                    <a:pt x="468" y="37"/>
                    <a:pt x="457" y="48"/>
                    <a:pt x="457" y="62"/>
                  </a:cubicBezTo>
                  <a:lnTo>
                    <a:pt x="457" y="118"/>
                  </a:lnTo>
                  <a:lnTo>
                    <a:pt x="437" y="118"/>
                  </a:lnTo>
                  <a:lnTo>
                    <a:pt x="437" y="25"/>
                  </a:lnTo>
                  <a:cubicBezTo>
                    <a:pt x="437" y="20"/>
                    <a:pt x="440" y="17"/>
                    <a:pt x="445" y="17"/>
                  </a:cubicBezTo>
                  <a:close/>
                  <a:moveTo>
                    <a:pt x="632" y="118"/>
                  </a:moveTo>
                  <a:lnTo>
                    <a:pt x="473" y="118"/>
                  </a:lnTo>
                  <a:lnTo>
                    <a:pt x="473" y="62"/>
                  </a:lnTo>
                  <a:cubicBezTo>
                    <a:pt x="473" y="57"/>
                    <a:pt x="477" y="54"/>
                    <a:pt x="481" y="54"/>
                  </a:cubicBezTo>
                  <a:lnTo>
                    <a:pt x="624" y="54"/>
                  </a:lnTo>
                  <a:cubicBezTo>
                    <a:pt x="628" y="54"/>
                    <a:pt x="632" y="57"/>
                    <a:pt x="632" y="62"/>
                  </a:cubicBezTo>
                  <a:lnTo>
                    <a:pt x="632" y="118"/>
                  </a:lnTo>
                  <a:close/>
                  <a:moveTo>
                    <a:pt x="98" y="135"/>
                  </a:moveTo>
                  <a:lnTo>
                    <a:pt x="429" y="135"/>
                  </a:lnTo>
                  <a:lnTo>
                    <a:pt x="465" y="135"/>
                  </a:lnTo>
                  <a:lnTo>
                    <a:pt x="640" y="135"/>
                  </a:lnTo>
                  <a:lnTo>
                    <a:pt x="676" y="135"/>
                  </a:lnTo>
                  <a:lnTo>
                    <a:pt x="1007" y="135"/>
                  </a:lnTo>
                  <a:cubicBezTo>
                    <a:pt x="1014" y="135"/>
                    <a:pt x="1023" y="139"/>
                    <a:pt x="1027" y="144"/>
                  </a:cubicBezTo>
                  <a:lnTo>
                    <a:pt x="1037" y="157"/>
                  </a:lnTo>
                  <a:lnTo>
                    <a:pt x="68" y="157"/>
                  </a:lnTo>
                  <a:lnTo>
                    <a:pt x="78" y="144"/>
                  </a:lnTo>
                  <a:cubicBezTo>
                    <a:pt x="82" y="139"/>
                    <a:pt x="91" y="135"/>
                    <a:pt x="98" y="135"/>
                  </a:cubicBezTo>
                  <a:close/>
                  <a:moveTo>
                    <a:pt x="25" y="173"/>
                  </a:moveTo>
                  <a:lnTo>
                    <a:pt x="50" y="173"/>
                  </a:lnTo>
                  <a:lnTo>
                    <a:pt x="1055" y="173"/>
                  </a:lnTo>
                  <a:lnTo>
                    <a:pt x="1056" y="173"/>
                  </a:lnTo>
                  <a:lnTo>
                    <a:pt x="1080" y="173"/>
                  </a:lnTo>
                  <a:cubicBezTo>
                    <a:pt x="1084" y="173"/>
                    <a:pt x="1088" y="177"/>
                    <a:pt x="1088" y="181"/>
                  </a:cubicBezTo>
                  <a:lnTo>
                    <a:pt x="1088" y="229"/>
                  </a:lnTo>
                  <a:lnTo>
                    <a:pt x="921" y="229"/>
                  </a:lnTo>
                  <a:lnTo>
                    <a:pt x="921" y="189"/>
                  </a:lnTo>
                  <a:cubicBezTo>
                    <a:pt x="921" y="185"/>
                    <a:pt x="917" y="181"/>
                    <a:pt x="913" y="181"/>
                  </a:cubicBezTo>
                  <a:lnTo>
                    <a:pt x="820" y="181"/>
                  </a:lnTo>
                  <a:cubicBezTo>
                    <a:pt x="815" y="181"/>
                    <a:pt x="811" y="185"/>
                    <a:pt x="811" y="189"/>
                  </a:cubicBezTo>
                  <a:lnTo>
                    <a:pt x="811" y="229"/>
                  </a:lnTo>
                  <a:lnTo>
                    <a:pt x="310" y="229"/>
                  </a:lnTo>
                  <a:lnTo>
                    <a:pt x="310" y="189"/>
                  </a:lnTo>
                  <a:cubicBezTo>
                    <a:pt x="310" y="185"/>
                    <a:pt x="306" y="181"/>
                    <a:pt x="301" y="181"/>
                  </a:cubicBezTo>
                  <a:lnTo>
                    <a:pt x="208" y="181"/>
                  </a:lnTo>
                  <a:cubicBezTo>
                    <a:pt x="204" y="181"/>
                    <a:pt x="200" y="185"/>
                    <a:pt x="200" y="189"/>
                  </a:cubicBezTo>
                  <a:lnTo>
                    <a:pt x="200" y="229"/>
                  </a:lnTo>
                  <a:lnTo>
                    <a:pt x="17" y="229"/>
                  </a:lnTo>
                  <a:lnTo>
                    <a:pt x="17" y="181"/>
                  </a:lnTo>
                  <a:cubicBezTo>
                    <a:pt x="17" y="177"/>
                    <a:pt x="21" y="173"/>
                    <a:pt x="25" y="173"/>
                  </a:cubicBezTo>
                  <a:close/>
                  <a:moveTo>
                    <a:pt x="828" y="198"/>
                  </a:moveTo>
                  <a:lnTo>
                    <a:pt x="904" y="198"/>
                  </a:lnTo>
                  <a:lnTo>
                    <a:pt x="904" y="279"/>
                  </a:lnTo>
                  <a:lnTo>
                    <a:pt x="828" y="279"/>
                  </a:lnTo>
                  <a:lnTo>
                    <a:pt x="828" y="198"/>
                  </a:lnTo>
                  <a:close/>
                  <a:moveTo>
                    <a:pt x="217" y="198"/>
                  </a:moveTo>
                  <a:lnTo>
                    <a:pt x="293" y="198"/>
                  </a:lnTo>
                  <a:lnTo>
                    <a:pt x="293" y="279"/>
                  </a:lnTo>
                  <a:lnTo>
                    <a:pt x="217" y="279"/>
                  </a:lnTo>
                  <a:lnTo>
                    <a:pt x="217" y="198"/>
                  </a:lnTo>
                  <a:close/>
                  <a:moveTo>
                    <a:pt x="1027" y="678"/>
                  </a:moveTo>
                  <a:cubicBezTo>
                    <a:pt x="1026" y="682"/>
                    <a:pt x="1022" y="686"/>
                    <a:pt x="1018" y="686"/>
                  </a:cubicBezTo>
                  <a:lnTo>
                    <a:pt x="87" y="686"/>
                  </a:lnTo>
                  <a:cubicBezTo>
                    <a:pt x="83" y="686"/>
                    <a:pt x="79" y="682"/>
                    <a:pt x="78" y="678"/>
                  </a:cubicBezTo>
                  <a:lnTo>
                    <a:pt x="52" y="318"/>
                  </a:lnTo>
                  <a:lnTo>
                    <a:pt x="1053" y="318"/>
                  </a:lnTo>
                  <a:lnTo>
                    <a:pt x="1027" y="678"/>
                  </a:lnTo>
                  <a:close/>
                  <a:moveTo>
                    <a:pt x="1080" y="301"/>
                  </a:moveTo>
                  <a:lnTo>
                    <a:pt x="1062" y="301"/>
                  </a:lnTo>
                  <a:lnTo>
                    <a:pt x="43" y="301"/>
                  </a:lnTo>
                  <a:lnTo>
                    <a:pt x="25" y="301"/>
                  </a:lnTo>
                  <a:cubicBezTo>
                    <a:pt x="21" y="301"/>
                    <a:pt x="17" y="298"/>
                    <a:pt x="17" y="293"/>
                  </a:cubicBezTo>
                  <a:lnTo>
                    <a:pt x="17" y="246"/>
                  </a:lnTo>
                  <a:lnTo>
                    <a:pt x="200" y="246"/>
                  </a:lnTo>
                  <a:lnTo>
                    <a:pt x="200" y="287"/>
                  </a:lnTo>
                  <a:cubicBezTo>
                    <a:pt x="200" y="292"/>
                    <a:pt x="204" y="296"/>
                    <a:pt x="208" y="296"/>
                  </a:cubicBezTo>
                  <a:lnTo>
                    <a:pt x="301" y="296"/>
                  </a:lnTo>
                  <a:cubicBezTo>
                    <a:pt x="306" y="296"/>
                    <a:pt x="310" y="292"/>
                    <a:pt x="310" y="287"/>
                  </a:cubicBezTo>
                  <a:lnTo>
                    <a:pt x="310" y="246"/>
                  </a:lnTo>
                  <a:lnTo>
                    <a:pt x="811" y="246"/>
                  </a:lnTo>
                  <a:lnTo>
                    <a:pt x="811" y="287"/>
                  </a:lnTo>
                  <a:cubicBezTo>
                    <a:pt x="811" y="292"/>
                    <a:pt x="815" y="296"/>
                    <a:pt x="820" y="296"/>
                  </a:cubicBezTo>
                  <a:lnTo>
                    <a:pt x="913" y="296"/>
                  </a:lnTo>
                  <a:cubicBezTo>
                    <a:pt x="917" y="296"/>
                    <a:pt x="921" y="292"/>
                    <a:pt x="921" y="287"/>
                  </a:cubicBezTo>
                  <a:lnTo>
                    <a:pt x="921" y="246"/>
                  </a:lnTo>
                  <a:lnTo>
                    <a:pt x="1088" y="246"/>
                  </a:lnTo>
                  <a:lnTo>
                    <a:pt x="1088" y="293"/>
                  </a:lnTo>
                  <a:cubicBezTo>
                    <a:pt x="1088" y="298"/>
                    <a:pt x="1084" y="301"/>
                    <a:pt x="1080" y="301"/>
                  </a:cubicBez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9" name="Freeform 109">
              <a:extLst>
                <a:ext uri="{FF2B5EF4-FFF2-40B4-BE49-F238E27FC236}">
                  <a16:creationId xmlns:a16="http://schemas.microsoft.com/office/drawing/2014/main" id="{B6FC62BA-0B0B-4E4C-086F-7DB26F25B34D}"/>
                </a:ext>
              </a:extLst>
            </p:cNvPr>
            <p:cNvSpPr>
              <a:spLocks noEditPoints="1"/>
            </p:cNvSpPr>
            <p:nvPr/>
          </p:nvSpPr>
          <p:spPr bwMode="auto">
            <a:xfrm>
              <a:off x="-2214563" y="815975"/>
              <a:ext cx="850900" cy="544513"/>
            </a:xfrm>
            <a:custGeom>
              <a:avLst/>
              <a:gdLst>
                <a:gd name="T0" fmla="*/ 31 w 1117"/>
                <a:gd name="T1" fmla="*/ 330 h 715"/>
                <a:gd name="T2" fmla="*/ 31 w 1117"/>
                <a:gd name="T3" fmla="*/ 156 h 715"/>
                <a:gd name="T4" fmla="*/ 104 w 1117"/>
                <a:gd name="T5" fmla="*/ 118 h 715"/>
                <a:gd name="T6" fmla="*/ 666 w 1117"/>
                <a:gd name="T7" fmla="*/ 0 h 715"/>
                <a:gd name="T8" fmla="*/ 1051 w 1117"/>
                <a:gd name="T9" fmla="*/ 136 h 715"/>
                <a:gd name="T10" fmla="*/ 1117 w 1117"/>
                <a:gd name="T11" fmla="*/ 243 h 715"/>
                <a:gd name="T12" fmla="*/ 1055 w 1117"/>
                <a:gd name="T13" fmla="*/ 685 h 715"/>
                <a:gd name="T14" fmla="*/ 1024 w 1117"/>
                <a:gd name="T15" fmla="*/ 703 h 715"/>
                <a:gd name="T16" fmla="*/ 1105 w 1117"/>
                <a:gd name="T17" fmla="*/ 299 h 715"/>
                <a:gd name="T18" fmla="*/ 1062 w 1117"/>
                <a:gd name="T19" fmla="*/ 169 h 715"/>
                <a:gd name="T20" fmla="*/ 685 w 1117"/>
                <a:gd name="T21" fmla="*/ 31 h 715"/>
                <a:gd name="T22" fmla="*/ 432 w 1117"/>
                <a:gd name="T23" fmla="*/ 130 h 715"/>
                <a:gd name="T24" fmla="*/ 55 w 1117"/>
                <a:gd name="T25" fmla="*/ 169 h 715"/>
                <a:gd name="T26" fmla="*/ 13 w 1117"/>
                <a:gd name="T27" fmla="*/ 299 h 715"/>
                <a:gd name="T28" fmla="*/ 93 w 1117"/>
                <a:gd name="T29" fmla="*/ 703 h 715"/>
                <a:gd name="T30" fmla="*/ 1065 w 1117"/>
                <a:gd name="T31" fmla="*/ 318 h 715"/>
                <a:gd name="T32" fmla="*/ 93 w 1117"/>
                <a:gd name="T33" fmla="*/ 686 h 715"/>
                <a:gd name="T34" fmla="*/ 65 w 1117"/>
                <a:gd name="T35" fmla="*/ 330 h 715"/>
                <a:gd name="T36" fmla="*/ 17 w 1117"/>
                <a:gd name="T37" fmla="*/ 299 h 715"/>
                <a:gd name="T38" fmla="*/ 214 w 1117"/>
                <a:gd name="T39" fmla="*/ 295 h 715"/>
                <a:gd name="T40" fmla="*/ 823 w 1117"/>
                <a:gd name="T41" fmla="*/ 245 h 715"/>
                <a:gd name="T42" fmla="*/ 921 w 1117"/>
                <a:gd name="T43" fmla="*/ 293 h 715"/>
                <a:gd name="T44" fmla="*/ 1086 w 1117"/>
                <a:gd name="T45" fmla="*/ 313 h 715"/>
                <a:gd name="T46" fmla="*/ 31 w 1117"/>
                <a:gd name="T47" fmla="*/ 301 h 715"/>
                <a:gd name="T48" fmla="*/ 200 w 1117"/>
                <a:gd name="T49" fmla="*/ 258 h 715"/>
                <a:gd name="T50" fmla="*/ 319 w 1117"/>
                <a:gd name="T51" fmla="*/ 301 h 715"/>
                <a:gd name="T52" fmla="*/ 322 w 1117"/>
                <a:gd name="T53" fmla="*/ 258 h 715"/>
                <a:gd name="T54" fmla="*/ 1068 w 1117"/>
                <a:gd name="T55" fmla="*/ 301 h 715"/>
                <a:gd name="T56" fmla="*/ 933 w 1117"/>
                <a:gd name="T57" fmla="*/ 258 h 715"/>
                <a:gd name="T58" fmla="*/ 217 w 1117"/>
                <a:gd name="T59" fmla="*/ 198 h 715"/>
                <a:gd name="T60" fmla="*/ 217 w 1117"/>
                <a:gd name="T61" fmla="*/ 291 h 715"/>
                <a:gd name="T62" fmla="*/ 916 w 1117"/>
                <a:gd name="T63" fmla="*/ 198 h 715"/>
                <a:gd name="T64" fmla="*/ 293 w 1117"/>
                <a:gd name="T65" fmla="*/ 279 h 715"/>
                <a:gd name="T66" fmla="*/ 840 w 1117"/>
                <a:gd name="T67" fmla="*/ 279 h 715"/>
                <a:gd name="T68" fmla="*/ 840 w 1117"/>
                <a:gd name="T69" fmla="*/ 279 h 715"/>
                <a:gd name="T70" fmla="*/ 56 w 1117"/>
                <a:gd name="T71" fmla="*/ 173 h 715"/>
                <a:gd name="T72" fmla="*/ 1100 w 1117"/>
                <a:gd name="T73" fmla="*/ 187 h 715"/>
                <a:gd name="T74" fmla="*/ 919 w 1117"/>
                <a:gd name="T75" fmla="*/ 193 h 715"/>
                <a:gd name="T76" fmla="*/ 310 w 1117"/>
                <a:gd name="T77" fmla="*/ 241 h 715"/>
                <a:gd name="T78" fmla="*/ 212 w 1117"/>
                <a:gd name="T79" fmla="*/ 195 h 715"/>
                <a:gd name="T80" fmla="*/ 200 w 1117"/>
                <a:gd name="T81" fmla="*/ 229 h 715"/>
                <a:gd name="T82" fmla="*/ 31 w 1117"/>
                <a:gd name="T83" fmla="*/ 185 h 715"/>
                <a:gd name="T84" fmla="*/ 811 w 1117"/>
                <a:gd name="T85" fmla="*/ 229 h 715"/>
                <a:gd name="T86" fmla="*/ 322 w 1117"/>
                <a:gd name="T87" fmla="*/ 195 h 715"/>
                <a:gd name="T88" fmla="*/ 1088 w 1117"/>
                <a:gd name="T89" fmla="*/ 187 h 715"/>
                <a:gd name="T90" fmla="*/ 929 w 1117"/>
                <a:gd name="T91" fmla="*/ 185 h 715"/>
                <a:gd name="T92" fmla="*/ 79 w 1117"/>
                <a:gd name="T93" fmla="*/ 146 h 715"/>
                <a:gd name="T94" fmla="*/ 471 w 1117"/>
                <a:gd name="T95" fmla="*/ 135 h 715"/>
                <a:gd name="T96" fmla="*/ 1027 w 1117"/>
                <a:gd name="T97" fmla="*/ 138 h 715"/>
                <a:gd name="T98" fmla="*/ 87 w 1117"/>
                <a:gd name="T99" fmla="*/ 156 h 715"/>
                <a:gd name="T100" fmla="*/ 1013 w 1117"/>
                <a:gd name="T101" fmla="*/ 147 h 715"/>
                <a:gd name="T102" fmla="*/ 435 w 1117"/>
                <a:gd name="T103" fmla="*/ 147 h 715"/>
                <a:gd name="T104" fmla="*/ 437 w 1117"/>
                <a:gd name="T105" fmla="*/ 130 h 715"/>
                <a:gd name="T106" fmla="*/ 680 w 1117"/>
                <a:gd name="T107" fmla="*/ 31 h 715"/>
                <a:gd name="T108" fmla="*/ 630 w 1117"/>
                <a:gd name="T109" fmla="*/ 49 h 715"/>
                <a:gd name="T110" fmla="*/ 437 w 1117"/>
                <a:gd name="T111" fmla="*/ 130 h 715"/>
                <a:gd name="T112" fmla="*/ 630 w 1117"/>
                <a:gd name="T113" fmla="*/ 54 h 715"/>
                <a:gd name="T114" fmla="*/ 473 w 1117"/>
                <a:gd name="T115" fmla="*/ 130 h 715"/>
                <a:gd name="T116" fmla="*/ 487 w 1117"/>
                <a:gd name="T117" fmla="*/ 37 h 715"/>
                <a:gd name="T118" fmla="*/ 668 w 1117"/>
                <a:gd name="T119" fmla="*/ 118 h 715"/>
                <a:gd name="T120" fmla="*/ 449 w 1117"/>
                <a:gd name="T121" fmla="*/ 31 h 715"/>
                <a:gd name="T122" fmla="*/ 631 w 1117"/>
                <a:gd name="T123" fmla="*/ 68 h 715"/>
                <a:gd name="T124" fmla="*/ 486 w 1117"/>
                <a:gd name="T125" fmla="*/ 11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7" h="715">
                  <a:moveTo>
                    <a:pt x="93" y="715"/>
                  </a:moveTo>
                  <a:cubicBezTo>
                    <a:pt x="77" y="715"/>
                    <a:pt x="63" y="702"/>
                    <a:pt x="62" y="685"/>
                  </a:cubicBezTo>
                  <a:lnTo>
                    <a:pt x="36" y="330"/>
                  </a:lnTo>
                  <a:lnTo>
                    <a:pt x="31" y="330"/>
                  </a:lnTo>
                  <a:cubicBezTo>
                    <a:pt x="14" y="330"/>
                    <a:pt x="0" y="316"/>
                    <a:pt x="0" y="299"/>
                  </a:cubicBezTo>
                  <a:lnTo>
                    <a:pt x="0" y="243"/>
                  </a:lnTo>
                  <a:lnTo>
                    <a:pt x="0" y="187"/>
                  </a:lnTo>
                  <a:cubicBezTo>
                    <a:pt x="0" y="170"/>
                    <a:pt x="14" y="156"/>
                    <a:pt x="31" y="156"/>
                  </a:cubicBezTo>
                  <a:lnTo>
                    <a:pt x="49" y="156"/>
                  </a:lnTo>
                  <a:lnTo>
                    <a:pt x="66" y="135"/>
                  </a:lnTo>
                  <a:lnTo>
                    <a:pt x="66" y="135"/>
                  </a:lnTo>
                  <a:cubicBezTo>
                    <a:pt x="75" y="125"/>
                    <a:pt x="90" y="118"/>
                    <a:pt x="104" y="118"/>
                  </a:cubicBezTo>
                  <a:lnTo>
                    <a:pt x="420" y="118"/>
                  </a:lnTo>
                  <a:lnTo>
                    <a:pt x="420" y="31"/>
                  </a:lnTo>
                  <a:cubicBezTo>
                    <a:pt x="420" y="14"/>
                    <a:pt x="434" y="0"/>
                    <a:pt x="451" y="0"/>
                  </a:cubicBezTo>
                  <a:lnTo>
                    <a:pt x="666" y="0"/>
                  </a:lnTo>
                  <a:cubicBezTo>
                    <a:pt x="683" y="0"/>
                    <a:pt x="697" y="14"/>
                    <a:pt x="697" y="31"/>
                  </a:cubicBezTo>
                  <a:lnTo>
                    <a:pt x="697" y="118"/>
                  </a:lnTo>
                  <a:lnTo>
                    <a:pt x="1013" y="118"/>
                  </a:lnTo>
                  <a:cubicBezTo>
                    <a:pt x="1027" y="118"/>
                    <a:pt x="1042" y="125"/>
                    <a:pt x="1051" y="136"/>
                  </a:cubicBezTo>
                  <a:lnTo>
                    <a:pt x="1068" y="156"/>
                  </a:lnTo>
                  <a:lnTo>
                    <a:pt x="1086" y="156"/>
                  </a:lnTo>
                  <a:cubicBezTo>
                    <a:pt x="1103" y="156"/>
                    <a:pt x="1117" y="170"/>
                    <a:pt x="1117" y="187"/>
                  </a:cubicBezTo>
                  <a:lnTo>
                    <a:pt x="1117" y="243"/>
                  </a:lnTo>
                  <a:lnTo>
                    <a:pt x="1117" y="299"/>
                  </a:lnTo>
                  <a:cubicBezTo>
                    <a:pt x="1117" y="316"/>
                    <a:pt x="1103" y="330"/>
                    <a:pt x="1086" y="330"/>
                  </a:cubicBezTo>
                  <a:lnTo>
                    <a:pt x="1081" y="330"/>
                  </a:lnTo>
                  <a:lnTo>
                    <a:pt x="1055" y="685"/>
                  </a:lnTo>
                  <a:cubicBezTo>
                    <a:pt x="1054" y="702"/>
                    <a:pt x="1040" y="715"/>
                    <a:pt x="1024" y="715"/>
                  </a:cubicBezTo>
                  <a:lnTo>
                    <a:pt x="93" y="715"/>
                  </a:lnTo>
                  <a:close/>
                  <a:moveTo>
                    <a:pt x="93" y="703"/>
                  </a:moveTo>
                  <a:lnTo>
                    <a:pt x="1024" y="703"/>
                  </a:lnTo>
                  <a:cubicBezTo>
                    <a:pt x="1033" y="703"/>
                    <a:pt x="1042" y="694"/>
                    <a:pt x="1043" y="684"/>
                  </a:cubicBezTo>
                  <a:lnTo>
                    <a:pt x="1070" y="318"/>
                  </a:lnTo>
                  <a:lnTo>
                    <a:pt x="1086" y="318"/>
                  </a:lnTo>
                  <a:cubicBezTo>
                    <a:pt x="1096" y="318"/>
                    <a:pt x="1105" y="309"/>
                    <a:pt x="1105" y="299"/>
                  </a:cubicBezTo>
                  <a:lnTo>
                    <a:pt x="1105" y="243"/>
                  </a:lnTo>
                  <a:lnTo>
                    <a:pt x="1105" y="187"/>
                  </a:lnTo>
                  <a:cubicBezTo>
                    <a:pt x="1105" y="177"/>
                    <a:pt x="1096" y="169"/>
                    <a:pt x="1086" y="169"/>
                  </a:cubicBezTo>
                  <a:lnTo>
                    <a:pt x="1062" y="169"/>
                  </a:lnTo>
                  <a:lnTo>
                    <a:pt x="1041" y="143"/>
                  </a:lnTo>
                  <a:cubicBezTo>
                    <a:pt x="1035" y="136"/>
                    <a:pt x="1022" y="130"/>
                    <a:pt x="1013" y="130"/>
                  </a:cubicBezTo>
                  <a:lnTo>
                    <a:pt x="685" y="130"/>
                  </a:lnTo>
                  <a:lnTo>
                    <a:pt x="685" y="31"/>
                  </a:lnTo>
                  <a:cubicBezTo>
                    <a:pt x="685" y="20"/>
                    <a:pt x="677" y="12"/>
                    <a:pt x="666" y="12"/>
                  </a:cubicBezTo>
                  <a:lnTo>
                    <a:pt x="451" y="12"/>
                  </a:lnTo>
                  <a:cubicBezTo>
                    <a:pt x="441" y="12"/>
                    <a:pt x="432" y="20"/>
                    <a:pt x="432" y="31"/>
                  </a:cubicBezTo>
                  <a:lnTo>
                    <a:pt x="432" y="130"/>
                  </a:lnTo>
                  <a:lnTo>
                    <a:pt x="104" y="130"/>
                  </a:lnTo>
                  <a:cubicBezTo>
                    <a:pt x="95" y="130"/>
                    <a:pt x="82" y="136"/>
                    <a:pt x="76" y="143"/>
                  </a:cubicBezTo>
                  <a:lnTo>
                    <a:pt x="76" y="143"/>
                  </a:lnTo>
                  <a:lnTo>
                    <a:pt x="55" y="169"/>
                  </a:lnTo>
                  <a:lnTo>
                    <a:pt x="31" y="169"/>
                  </a:lnTo>
                  <a:cubicBezTo>
                    <a:pt x="21" y="169"/>
                    <a:pt x="13" y="177"/>
                    <a:pt x="13" y="187"/>
                  </a:cubicBezTo>
                  <a:lnTo>
                    <a:pt x="13" y="243"/>
                  </a:lnTo>
                  <a:lnTo>
                    <a:pt x="13" y="299"/>
                  </a:lnTo>
                  <a:cubicBezTo>
                    <a:pt x="13" y="309"/>
                    <a:pt x="21" y="318"/>
                    <a:pt x="31" y="318"/>
                  </a:cubicBezTo>
                  <a:lnTo>
                    <a:pt x="47" y="318"/>
                  </a:lnTo>
                  <a:lnTo>
                    <a:pt x="74" y="684"/>
                  </a:lnTo>
                  <a:cubicBezTo>
                    <a:pt x="75" y="694"/>
                    <a:pt x="84" y="703"/>
                    <a:pt x="93" y="703"/>
                  </a:cubicBezTo>
                  <a:close/>
                  <a:moveTo>
                    <a:pt x="93" y="698"/>
                  </a:moveTo>
                  <a:cubicBezTo>
                    <a:pt x="85" y="698"/>
                    <a:pt x="79" y="692"/>
                    <a:pt x="78" y="684"/>
                  </a:cubicBezTo>
                  <a:lnTo>
                    <a:pt x="52" y="318"/>
                  </a:lnTo>
                  <a:lnTo>
                    <a:pt x="1065" y="318"/>
                  </a:lnTo>
                  <a:lnTo>
                    <a:pt x="1039" y="684"/>
                  </a:lnTo>
                  <a:cubicBezTo>
                    <a:pt x="1038" y="692"/>
                    <a:pt x="1032" y="698"/>
                    <a:pt x="1024" y="698"/>
                  </a:cubicBezTo>
                  <a:lnTo>
                    <a:pt x="93" y="698"/>
                  </a:lnTo>
                  <a:close/>
                  <a:moveTo>
                    <a:pt x="93" y="686"/>
                  </a:moveTo>
                  <a:lnTo>
                    <a:pt x="1024" y="686"/>
                  </a:lnTo>
                  <a:cubicBezTo>
                    <a:pt x="1025" y="686"/>
                    <a:pt x="1026" y="684"/>
                    <a:pt x="1026" y="683"/>
                  </a:cubicBezTo>
                  <a:lnTo>
                    <a:pt x="1052" y="330"/>
                  </a:lnTo>
                  <a:lnTo>
                    <a:pt x="65" y="330"/>
                  </a:lnTo>
                  <a:lnTo>
                    <a:pt x="91" y="683"/>
                  </a:lnTo>
                  <a:cubicBezTo>
                    <a:pt x="91" y="684"/>
                    <a:pt x="92" y="686"/>
                    <a:pt x="93" y="686"/>
                  </a:cubicBezTo>
                  <a:close/>
                  <a:moveTo>
                    <a:pt x="31" y="313"/>
                  </a:moveTo>
                  <a:cubicBezTo>
                    <a:pt x="23" y="313"/>
                    <a:pt x="17" y="307"/>
                    <a:pt x="17" y="299"/>
                  </a:cubicBezTo>
                  <a:lnTo>
                    <a:pt x="17" y="245"/>
                  </a:lnTo>
                  <a:lnTo>
                    <a:pt x="212" y="245"/>
                  </a:lnTo>
                  <a:lnTo>
                    <a:pt x="212" y="293"/>
                  </a:lnTo>
                  <a:cubicBezTo>
                    <a:pt x="212" y="294"/>
                    <a:pt x="213" y="295"/>
                    <a:pt x="214" y="295"/>
                  </a:cubicBezTo>
                  <a:lnTo>
                    <a:pt x="307" y="295"/>
                  </a:lnTo>
                  <a:cubicBezTo>
                    <a:pt x="309" y="295"/>
                    <a:pt x="310" y="294"/>
                    <a:pt x="310" y="293"/>
                  </a:cubicBezTo>
                  <a:lnTo>
                    <a:pt x="310" y="245"/>
                  </a:lnTo>
                  <a:lnTo>
                    <a:pt x="823" y="245"/>
                  </a:lnTo>
                  <a:lnTo>
                    <a:pt x="823" y="293"/>
                  </a:lnTo>
                  <a:cubicBezTo>
                    <a:pt x="823" y="294"/>
                    <a:pt x="824" y="295"/>
                    <a:pt x="826" y="295"/>
                  </a:cubicBezTo>
                  <a:lnTo>
                    <a:pt x="919" y="295"/>
                  </a:lnTo>
                  <a:cubicBezTo>
                    <a:pt x="920" y="295"/>
                    <a:pt x="921" y="294"/>
                    <a:pt x="921" y="293"/>
                  </a:cubicBezTo>
                  <a:lnTo>
                    <a:pt x="921" y="245"/>
                  </a:lnTo>
                  <a:lnTo>
                    <a:pt x="1100" y="245"/>
                  </a:lnTo>
                  <a:lnTo>
                    <a:pt x="1100" y="299"/>
                  </a:lnTo>
                  <a:cubicBezTo>
                    <a:pt x="1100" y="307"/>
                    <a:pt x="1094" y="313"/>
                    <a:pt x="1086" y="313"/>
                  </a:cubicBezTo>
                  <a:lnTo>
                    <a:pt x="1068" y="313"/>
                  </a:lnTo>
                  <a:lnTo>
                    <a:pt x="49" y="313"/>
                  </a:lnTo>
                  <a:lnTo>
                    <a:pt x="31" y="313"/>
                  </a:lnTo>
                  <a:close/>
                  <a:moveTo>
                    <a:pt x="31" y="301"/>
                  </a:moveTo>
                  <a:lnTo>
                    <a:pt x="49" y="301"/>
                  </a:lnTo>
                  <a:lnTo>
                    <a:pt x="203" y="301"/>
                  </a:lnTo>
                  <a:cubicBezTo>
                    <a:pt x="202" y="299"/>
                    <a:pt x="200" y="296"/>
                    <a:pt x="200" y="293"/>
                  </a:cubicBezTo>
                  <a:lnTo>
                    <a:pt x="200" y="258"/>
                  </a:lnTo>
                  <a:lnTo>
                    <a:pt x="29" y="258"/>
                  </a:lnTo>
                  <a:lnTo>
                    <a:pt x="29" y="299"/>
                  </a:lnTo>
                  <a:cubicBezTo>
                    <a:pt x="29" y="300"/>
                    <a:pt x="30" y="301"/>
                    <a:pt x="31" y="301"/>
                  </a:cubicBezTo>
                  <a:close/>
                  <a:moveTo>
                    <a:pt x="319" y="301"/>
                  </a:moveTo>
                  <a:lnTo>
                    <a:pt x="814" y="301"/>
                  </a:lnTo>
                  <a:cubicBezTo>
                    <a:pt x="813" y="299"/>
                    <a:pt x="811" y="296"/>
                    <a:pt x="811" y="293"/>
                  </a:cubicBezTo>
                  <a:lnTo>
                    <a:pt x="811" y="258"/>
                  </a:lnTo>
                  <a:lnTo>
                    <a:pt x="322" y="258"/>
                  </a:lnTo>
                  <a:lnTo>
                    <a:pt x="322" y="293"/>
                  </a:lnTo>
                  <a:cubicBezTo>
                    <a:pt x="322" y="296"/>
                    <a:pt x="320" y="299"/>
                    <a:pt x="319" y="301"/>
                  </a:cubicBezTo>
                  <a:close/>
                  <a:moveTo>
                    <a:pt x="930" y="301"/>
                  </a:moveTo>
                  <a:lnTo>
                    <a:pt x="1068" y="301"/>
                  </a:lnTo>
                  <a:lnTo>
                    <a:pt x="1086" y="301"/>
                  </a:lnTo>
                  <a:cubicBezTo>
                    <a:pt x="1087" y="301"/>
                    <a:pt x="1088" y="300"/>
                    <a:pt x="1088" y="299"/>
                  </a:cubicBezTo>
                  <a:lnTo>
                    <a:pt x="1088" y="258"/>
                  </a:lnTo>
                  <a:lnTo>
                    <a:pt x="933" y="258"/>
                  </a:lnTo>
                  <a:lnTo>
                    <a:pt x="933" y="293"/>
                  </a:lnTo>
                  <a:cubicBezTo>
                    <a:pt x="933" y="296"/>
                    <a:pt x="931" y="299"/>
                    <a:pt x="930" y="301"/>
                  </a:cubicBezTo>
                  <a:close/>
                  <a:moveTo>
                    <a:pt x="217" y="291"/>
                  </a:moveTo>
                  <a:lnTo>
                    <a:pt x="217" y="198"/>
                  </a:lnTo>
                  <a:lnTo>
                    <a:pt x="223" y="198"/>
                  </a:lnTo>
                  <a:lnTo>
                    <a:pt x="305" y="198"/>
                  </a:lnTo>
                  <a:lnTo>
                    <a:pt x="305" y="291"/>
                  </a:lnTo>
                  <a:lnTo>
                    <a:pt x="217" y="291"/>
                  </a:lnTo>
                  <a:close/>
                  <a:moveTo>
                    <a:pt x="828" y="291"/>
                  </a:moveTo>
                  <a:lnTo>
                    <a:pt x="828" y="198"/>
                  </a:lnTo>
                  <a:lnTo>
                    <a:pt x="834" y="198"/>
                  </a:lnTo>
                  <a:lnTo>
                    <a:pt x="916" y="198"/>
                  </a:lnTo>
                  <a:lnTo>
                    <a:pt x="916" y="291"/>
                  </a:lnTo>
                  <a:lnTo>
                    <a:pt x="828" y="291"/>
                  </a:lnTo>
                  <a:close/>
                  <a:moveTo>
                    <a:pt x="229" y="279"/>
                  </a:moveTo>
                  <a:lnTo>
                    <a:pt x="293" y="279"/>
                  </a:lnTo>
                  <a:lnTo>
                    <a:pt x="293" y="210"/>
                  </a:lnTo>
                  <a:lnTo>
                    <a:pt x="229" y="210"/>
                  </a:lnTo>
                  <a:lnTo>
                    <a:pt x="229" y="279"/>
                  </a:lnTo>
                  <a:close/>
                  <a:moveTo>
                    <a:pt x="840" y="279"/>
                  </a:moveTo>
                  <a:lnTo>
                    <a:pt x="904" y="279"/>
                  </a:lnTo>
                  <a:lnTo>
                    <a:pt x="904" y="210"/>
                  </a:lnTo>
                  <a:lnTo>
                    <a:pt x="840" y="210"/>
                  </a:lnTo>
                  <a:lnTo>
                    <a:pt x="840" y="279"/>
                  </a:lnTo>
                  <a:close/>
                  <a:moveTo>
                    <a:pt x="17" y="241"/>
                  </a:moveTo>
                  <a:lnTo>
                    <a:pt x="17" y="187"/>
                  </a:lnTo>
                  <a:cubicBezTo>
                    <a:pt x="17" y="179"/>
                    <a:pt x="23" y="173"/>
                    <a:pt x="31" y="173"/>
                  </a:cubicBezTo>
                  <a:lnTo>
                    <a:pt x="56" y="173"/>
                  </a:lnTo>
                  <a:lnTo>
                    <a:pt x="1061" y="173"/>
                  </a:lnTo>
                  <a:lnTo>
                    <a:pt x="1062" y="173"/>
                  </a:lnTo>
                  <a:lnTo>
                    <a:pt x="1086" y="173"/>
                  </a:lnTo>
                  <a:cubicBezTo>
                    <a:pt x="1094" y="173"/>
                    <a:pt x="1100" y="179"/>
                    <a:pt x="1100" y="187"/>
                  </a:cubicBezTo>
                  <a:lnTo>
                    <a:pt x="1100" y="241"/>
                  </a:lnTo>
                  <a:lnTo>
                    <a:pt x="921" y="241"/>
                  </a:lnTo>
                  <a:lnTo>
                    <a:pt x="921" y="195"/>
                  </a:lnTo>
                  <a:cubicBezTo>
                    <a:pt x="921" y="194"/>
                    <a:pt x="920" y="193"/>
                    <a:pt x="919" y="193"/>
                  </a:cubicBezTo>
                  <a:lnTo>
                    <a:pt x="826" y="193"/>
                  </a:lnTo>
                  <a:cubicBezTo>
                    <a:pt x="824" y="193"/>
                    <a:pt x="823" y="194"/>
                    <a:pt x="823" y="195"/>
                  </a:cubicBezTo>
                  <a:lnTo>
                    <a:pt x="823" y="241"/>
                  </a:lnTo>
                  <a:lnTo>
                    <a:pt x="310" y="241"/>
                  </a:lnTo>
                  <a:lnTo>
                    <a:pt x="310" y="195"/>
                  </a:lnTo>
                  <a:cubicBezTo>
                    <a:pt x="310" y="194"/>
                    <a:pt x="309" y="193"/>
                    <a:pt x="307" y="193"/>
                  </a:cubicBezTo>
                  <a:lnTo>
                    <a:pt x="214" y="193"/>
                  </a:lnTo>
                  <a:cubicBezTo>
                    <a:pt x="213" y="193"/>
                    <a:pt x="212" y="194"/>
                    <a:pt x="212" y="195"/>
                  </a:cubicBezTo>
                  <a:lnTo>
                    <a:pt x="212" y="241"/>
                  </a:lnTo>
                  <a:lnTo>
                    <a:pt x="17" y="241"/>
                  </a:lnTo>
                  <a:close/>
                  <a:moveTo>
                    <a:pt x="29" y="229"/>
                  </a:moveTo>
                  <a:lnTo>
                    <a:pt x="200" y="229"/>
                  </a:lnTo>
                  <a:lnTo>
                    <a:pt x="200" y="195"/>
                  </a:lnTo>
                  <a:cubicBezTo>
                    <a:pt x="200" y="192"/>
                    <a:pt x="202" y="188"/>
                    <a:pt x="204" y="185"/>
                  </a:cubicBezTo>
                  <a:lnTo>
                    <a:pt x="56" y="185"/>
                  </a:lnTo>
                  <a:lnTo>
                    <a:pt x="31" y="185"/>
                  </a:lnTo>
                  <a:cubicBezTo>
                    <a:pt x="30" y="185"/>
                    <a:pt x="29" y="186"/>
                    <a:pt x="29" y="187"/>
                  </a:cubicBezTo>
                  <a:lnTo>
                    <a:pt x="29" y="229"/>
                  </a:lnTo>
                  <a:close/>
                  <a:moveTo>
                    <a:pt x="322" y="229"/>
                  </a:moveTo>
                  <a:lnTo>
                    <a:pt x="811" y="229"/>
                  </a:lnTo>
                  <a:lnTo>
                    <a:pt x="811" y="195"/>
                  </a:lnTo>
                  <a:cubicBezTo>
                    <a:pt x="811" y="192"/>
                    <a:pt x="813" y="188"/>
                    <a:pt x="815" y="185"/>
                  </a:cubicBezTo>
                  <a:lnTo>
                    <a:pt x="318" y="185"/>
                  </a:lnTo>
                  <a:cubicBezTo>
                    <a:pt x="320" y="188"/>
                    <a:pt x="322" y="192"/>
                    <a:pt x="322" y="195"/>
                  </a:cubicBezTo>
                  <a:lnTo>
                    <a:pt x="322" y="229"/>
                  </a:lnTo>
                  <a:close/>
                  <a:moveTo>
                    <a:pt x="933" y="229"/>
                  </a:moveTo>
                  <a:lnTo>
                    <a:pt x="1088" y="229"/>
                  </a:lnTo>
                  <a:lnTo>
                    <a:pt x="1088" y="187"/>
                  </a:lnTo>
                  <a:cubicBezTo>
                    <a:pt x="1088" y="186"/>
                    <a:pt x="1087" y="185"/>
                    <a:pt x="1086" y="185"/>
                  </a:cubicBezTo>
                  <a:lnTo>
                    <a:pt x="1062" y="185"/>
                  </a:lnTo>
                  <a:lnTo>
                    <a:pt x="1061" y="185"/>
                  </a:lnTo>
                  <a:lnTo>
                    <a:pt x="929" y="185"/>
                  </a:lnTo>
                  <a:cubicBezTo>
                    <a:pt x="931" y="188"/>
                    <a:pt x="933" y="192"/>
                    <a:pt x="933" y="195"/>
                  </a:cubicBezTo>
                  <a:lnTo>
                    <a:pt x="933" y="229"/>
                  </a:lnTo>
                  <a:close/>
                  <a:moveTo>
                    <a:pt x="60" y="169"/>
                  </a:moveTo>
                  <a:lnTo>
                    <a:pt x="79" y="146"/>
                  </a:lnTo>
                  <a:lnTo>
                    <a:pt x="79" y="146"/>
                  </a:lnTo>
                  <a:cubicBezTo>
                    <a:pt x="85" y="139"/>
                    <a:pt x="95" y="135"/>
                    <a:pt x="104" y="135"/>
                  </a:cubicBezTo>
                  <a:lnTo>
                    <a:pt x="435" y="135"/>
                  </a:lnTo>
                  <a:lnTo>
                    <a:pt x="471" y="135"/>
                  </a:lnTo>
                  <a:lnTo>
                    <a:pt x="646" y="135"/>
                  </a:lnTo>
                  <a:lnTo>
                    <a:pt x="682" y="135"/>
                  </a:lnTo>
                  <a:lnTo>
                    <a:pt x="1013" y="135"/>
                  </a:lnTo>
                  <a:cubicBezTo>
                    <a:pt x="1018" y="135"/>
                    <a:pt x="1022" y="136"/>
                    <a:pt x="1027" y="138"/>
                  </a:cubicBezTo>
                  <a:cubicBezTo>
                    <a:pt x="1031" y="140"/>
                    <a:pt x="1035" y="143"/>
                    <a:pt x="1038" y="146"/>
                  </a:cubicBezTo>
                  <a:lnTo>
                    <a:pt x="1057" y="169"/>
                  </a:lnTo>
                  <a:lnTo>
                    <a:pt x="60" y="169"/>
                  </a:lnTo>
                  <a:close/>
                  <a:moveTo>
                    <a:pt x="87" y="156"/>
                  </a:moveTo>
                  <a:lnTo>
                    <a:pt x="1030" y="156"/>
                  </a:lnTo>
                  <a:lnTo>
                    <a:pt x="1028" y="154"/>
                  </a:lnTo>
                  <a:cubicBezTo>
                    <a:pt x="1027" y="153"/>
                    <a:pt x="1024" y="151"/>
                    <a:pt x="1021" y="149"/>
                  </a:cubicBezTo>
                  <a:cubicBezTo>
                    <a:pt x="1018" y="148"/>
                    <a:pt x="1015" y="147"/>
                    <a:pt x="1013" y="147"/>
                  </a:cubicBezTo>
                  <a:lnTo>
                    <a:pt x="682" y="147"/>
                  </a:lnTo>
                  <a:lnTo>
                    <a:pt x="646" y="147"/>
                  </a:lnTo>
                  <a:lnTo>
                    <a:pt x="471" y="147"/>
                  </a:lnTo>
                  <a:lnTo>
                    <a:pt x="435" y="147"/>
                  </a:lnTo>
                  <a:lnTo>
                    <a:pt x="104" y="147"/>
                  </a:lnTo>
                  <a:cubicBezTo>
                    <a:pt x="100" y="147"/>
                    <a:pt x="91" y="151"/>
                    <a:pt x="89" y="154"/>
                  </a:cubicBezTo>
                  <a:lnTo>
                    <a:pt x="87" y="156"/>
                  </a:lnTo>
                  <a:close/>
                  <a:moveTo>
                    <a:pt x="437" y="130"/>
                  </a:moveTo>
                  <a:lnTo>
                    <a:pt x="437" y="31"/>
                  </a:lnTo>
                  <a:cubicBezTo>
                    <a:pt x="437" y="23"/>
                    <a:pt x="443" y="17"/>
                    <a:pt x="451" y="17"/>
                  </a:cubicBezTo>
                  <a:lnTo>
                    <a:pt x="666" y="17"/>
                  </a:lnTo>
                  <a:cubicBezTo>
                    <a:pt x="674" y="17"/>
                    <a:pt x="680" y="23"/>
                    <a:pt x="680" y="31"/>
                  </a:cubicBezTo>
                  <a:lnTo>
                    <a:pt x="680" y="130"/>
                  </a:lnTo>
                  <a:lnTo>
                    <a:pt x="648" y="130"/>
                  </a:lnTo>
                  <a:lnTo>
                    <a:pt x="648" y="68"/>
                  </a:lnTo>
                  <a:cubicBezTo>
                    <a:pt x="648" y="58"/>
                    <a:pt x="640" y="49"/>
                    <a:pt x="630" y="49"/>
                  </a:cubicBezTo>
                  <a:lnTo>
                    <a:pt x="487" y="49"/>
                  </a:lnTo>
                  <a:cubicBezTo>
                    <a:pt x="477" y="49"/>
                    <a:pt x="469" y="58"/>
                    <a:pt x="469" y="68"/>
                  </a:cubicBezTo>
                  <a:lnTo>
                    <a:pt x="469" y="130"/>
                  </a:lnTo>
                  <a:lnTo>
                    <a:pt x="437" y="130"/>
                  </a:lnTo>
                  <a:close/>
                  <a:moveTo>
                    <a:pt x="473" y="130"/>
                  </a:moveTo>
                  <a:lnTo>
                    <a:pt x="473" y="68"/>
                  </a:lnTo>
                  <a:cubicBezTo>
                    <a:pt x="473" y="60"/>
                    <a:pt x="480" y="54"/>
                    <a:pt x="487" y="54"/>
                  </a:cubicBezTo>
                  <a:lnTo>
                    <a:pt x="630" y="54"/>
                  </a:lnTo>
                  <a:cubicBezTo>
                    <a:pt x="637" y="54"/>
                    <a:pt x="644" y="60"/>
                    <a:pt x="644" y="68"/>
                  </a:cubicBezTo>
                  <a:lnTo>
                    <a:pt x="644" y="130"/>
                  </a:lnTo>
                  <a:lnTo>
                    <a:pt x="638" y="130"/>
                  </a:lnTo>
                  <a:lnTo>
                    <a:pt x="473" y="130"/>
                  </a:lnTo>
                  <a:close/>
                  <a:moveTo>
                    <a:pt x="449" y="118"/>
                  </a:moveTo>
                  <a:lnTo>
                    <a:pt x="457" y="118"/>
                  </a:lnTo>
                  <a:lnTo>
                    <a:pt x="457" y="68"/>
                  </a:lnTo>
                  <a:cubicBezTo>
                    <a:pt x="457" y="51"/>
                    <a:pt x="470" y="37"/>
                    <a:pt x="487" y="37"/>
                  </a:cubicBezTo>
                  <a:lnTo>
                    <a:pt x="630" y="37"/>
                  </a:lnTo>
                  <a:cubicBezTo>
                    <a:pt x="647" y="37"/>
                    <a:pt x="661" y="51"/>
                    <a:pt x="661" y="68"/>
                  </a:cubicBezTo>
                  <a:lnTo>
                    <a:pt x="661" y="118"/>
                  </a:lnTo>
                  <a:lnTo>
                    <a:pt x="668" y="118"/>
                  </a:lnTo>
                  <a:lnTo>
                    <a:pt x="668" y="31"/>
                  </a:lnTo>
                  <a:cubicBezTo>
                    <a:pt x="668" y="30"/>
                    <a:pt x="667" y="29"/>
                    <a:pt x="666" y="29"/>
                  </a:cubicBezTo>
                  <a:lnTo>
                    <a:pt x="451" y="29"/>
                  </a:lnTo>
                  <a:cubicBezTo>
                    <a:pt x="450" y="29"/>
                    <a:pt x="449" y="30"/>
                    <a:pt x="449" y="31"/>
                  </a:cubicBezTo>
                  <a:lnTo>
                    <a:pt x="449" y="118"/>
                  </a:lnTo>
                  <a:close/>
                  <a:moveTo>
                    <a:pt x="486" y="118"/>
                  </a:moveTo>
                  <a:lnTo>
                    <a:pt x="631" y="118"/>
                  </a:lnTo>
                  <a:lnTo>
                    <a:pt x="631" y="68"/>
                  </a:lnTo>
                  <a:cubicBezTo>
                    <a:pt x="631" y="67"/>
                    <a:pt x="631" y="66"/>
                    <a:pt x="630" y="66"/>
                  </a:cubicBezTo>
                  <a:lnTo>
                    <a:pt x="487" y="66"/>
                  </a:lnTo>
                  <a:cubicBezTo>
                    <a:pt x="486" y="66"/>
                    <a:pt x="486" y="67"/>
                    <a:pt x="486" y="68"/>
                  </a:cubicBezTo>
                  <a:lnTo>
                    <a:pt x="486" y="118"/>
                  </a:lnTo>
                  <a:close/>
                </a:path>
              </a:pathLst>
            </a:custGeom>
            <a:solidFill>
              <a:srgbClr val="4D4D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0" name="Freeform 110">
              <a:extLst>
                <a:ext uri="{FF2B5EF4-FFF2-40B4-BE49-F238E27FC236}">
                  <a16:creationId xmlns:a16="http://schemas.microsoft.com/office/drawing/2014/main" id="{FBBE7F6E-186E-F068-AAB2-BC6E249DB6D1}"/>
                </a:ext>
              </a:extLst>
            </p:cNvPr>
            <p:cNvSpPr>
              <a:spLocks/>
            </p:cNvSpPr>
            <p:nvPr/>
          </p:nvSpPr>
          <p:spPr bwMode="auto">
            <a:xfrm>
              <a:off x="-1987550" y="1135063"/>
              <a:ext cx="141288" cy="161925"/>
            </a:xfrm>
            <a:custGeom>
              <a:avLst/>
              <a:gdLst>
                <a:gd name="T0" fmla="*/ 186 w 186"/>
                <a:gd name="T1" fmla="*/ 41 h 212"/>
                <a:gd name="T2" fmla="*/ 120 w 186"/>
                <a:gd name="T3" fmla="*/ 41 h 212"/>
                <a:gd name="T4" fmla="*/ 120 w 186"/>
                <a:gd name="T5" fmla="*/ 212 h 212"/>
                <a:gd name="T6" fmla="*/ 66 w 186"/>
                <a:gd name="T7" fmla="*/ 212 h 212"/>
                <a:gd name="T8" fmla="*/ 66 w 186"/>
                <a:gd name="T9" fmla="*/ 41 h 212"/>
                <a:gd name="T10" fmla="*/ 0 w 186"/>
                <a:gd name="T11" fmla="*/ 41 h 212"/>
                <a:gd name="T12" fmla="*/ 0 w 186"/>
                <a:gd name="T13" fmla="*/ 0 h 212"/>
                <a:gd name="T14" fmla="*/ 186 w 186"/>
                <a:gd name="T15" fmla="*/ 0 h 212"/>
                <a:gd name="T16" fmla="*/ 186 w 186"/>
                <a:gd name="T17" fmla="*/ 4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12">
                  <a:moveTo>
                    <a:pt x="186" y="41"/>
                  </a:moveTo>
                  <a:lnTo>
                    <a:pt x="120" y="41"/>
                  </a:lnTo>
                  <a:lnTo>
                    <a:pt x="120" y="212"/>
                  </a:lnTo>
                  <a:lnTo>
                    <a:pt x="66" y="212"/>
                  </a:lnTo>
                  <a:lnTo>
                    <a:pt x="66" y="41"/>
                  </a:lnTo>
                  <a:lnTo>
                    <a:pt x="0" y="41"/>
                  </a:lnTo>
                  <a:lnTo>
                    <a:pt x="0" y="0"/>
                  </a:lnTo>
                  <a:lnTo>
                    <a:pt x="186" y="0"/>
                  </a:lnTo>
                  <a:lnTo>
                    <a:pt x="186" y="41"/>
                  </a:lnTo>
                  <a:close/>
                </a:path>
              </a:pathLst>
            </a:custGeom>
            <a:solidFill>
              <a:srgbClr val="E223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1" name="Freeform 111">
              <a:extLst>
                <a:ext uri="{FF2B5EF4-FFF2-40B4-BE49-F238E27FC236}">
                  <a16:creationId xmlns:a16="http://schemas.microsoft.com/office/drawing/2014/main" id="{7675D4E4-395F-CCFC-C056-EE0183338217}"/>
                </a:ext>
              </a:extLst>
            </p:cNvPr>
            <p:cNvSpPr>
              <a:spLocks noEditPoints="1"/>
            </p:cNvSpPr>
            <p:nvPr/>
          </p:nvSpPr>
          <p:spPr bwMode="auto">
            <a:xfrm>
              <a:off x="-1835150" y="1135063"/>
              <a:ext cx="136525" cy="161925"/>
            </a:xfrm>
            <a:custGeom>
              <a:avLst/>
              <a:gdLst>
                <a:gd name="T0" fmla="*/ 180 w 180"/>
                <a:gd name="T1" fmla="*/ 147 h 212"/>
                <a:gd name="T2" fmla="*/ 174 w 180"/>
                <a:gd name="T3" fmla="*/ 174 h 212"/>
                <a:gd name="T4" fmla="*/ 157 w 180"/>
                <a:gd name="T5" fmla="*/ 194 h 212"/>
                <a:gd name="T6" fmla="*/ 130 w 180"/>
                <a:gd name="T7" fmla="*/ 208 h 212"/>
                <a:gd name="T8" fmla="*/ 92 w 180"/>
                <a:gd name="T9" fmla="*/ 212 h 212"/>
                <a:gd name="T10" fmla="*/ 0 w 180"/>
                <a:gd name="T11" fmla="*/ 212 h 212"/>
                <a:gd name="T12" fmla="*/ 0 w 180"/>
                <a:gd name="T13" fmla="*/ 0 h 212"/>
                <a:gd name="T14" fmla="*/ 82 w 180"/>
                <a:gd name="T15" fmla="*/ 0 h 212"/>
                <a:gd name="T16" fmla="*/ 119 w 180"/>
                <a:gd name="T17" fmla="*/ 2 h 212"/>
                <a:gd name="T18" fmla="*/ 143 w 180"/>
                <a:gd name="T19" fmla="*/ 9 h 212"/>
                <a:gd name="T20" fmla="*/ 160 w 180"/>
                <a:gd name="T21" fmla="*/ 26 h 212"/>
                <a:gd name="T22" fmla="*/ 166 w 180"/>
                <a:gd name="T23" fmla="*/ 49 h 212"/>
                <a:gd name="T24" fmla="*/ 158 w 180"/>
                <a:gd name="T25" fmla="*/ 76 h 212"/>
                <a:gd name="T26" fmla="*/ 135 w 180"/>
                <a:gd name="T27" fmla="*/ 95 h 212"/>
                <a:gd name="T28" fmla="*/ 135 w 180"/>
                <a:gd name="T29" fmla="*/ 96 h 212"/>
                <a:gd name="T30" fmla="*/ 168 w 180"/>
                <a:gd name="T31" fmla="*/ 113 h 212"/>
                <a:gd name="T32" fmla="*/ 180 w 180"/>
                <a:gd name="T33" fmla="*/ 147 h 212"/>
                <a:gd name="T34" fmla="*/ 111 w 180"/>
                <a:gd name="T35" fmla="*/ 60 h 212"/>
                <a:gd name="T36" fmla="*/ 108 w 180"/>
                <a:gd name="T37" fmla="*/ 49 h 212"/>
                <a:gd name="T38" fmla="*/ 99 w 180"/>
                <a:gd name="T39" fmla="*/ 42 h 212"/>
                <a:gd name="T40" fmla="*/ 84 w 180"/>
                <a:gd name="T41" fmla="*/ 39 h 212"/>
                <a:gd name="T42" fmla="*/ 59 w 180"/>
                <a:gd name="T43" fmla="*/ 39 h 212"/>
                <a:gd name="T44" fmla="*/ 54 w 180"/>
                <a:gd name="T45" fmla="*/ 39 h 212"/>
                <a:gd name="T46" fmla="*/ 54 w 180"/>
                <a:gd name="T47" fmla="*/ 84 h 212"/>
                <a:gd name="T48" fmla="*/ 62 w 180"/>
                <a:gd name="T49" fmla="*/ 84 h 212"/>
                <a:gd name="T50" fmla="*/ 84 w 180"/>
                <a:gd name="T51" fmla="*/ 83 h 212"/>
                <a:gd name="T52" fmla="*/ 99 w 180"/>
                <a:gd name="T53" fmla="*/ 80 h 212"/>
                <a:gd name="T54" fmla="*/ 108 w 180"/>
                <a:gd name="T55" fmla="*/ 72 h 212"/>
                <a:gd name="T56" fmla="*/ 111 w 180"/>
                <a:gd name="T57" fmla="*/ 60 h 212"/>
                <a:gd name="T58" fmla="*/ 124 w 180"/>
                <a:gd name="T59" fmla="*/ 146 h 212"/>
                <a:gd name="T60" fmla="*/ 120 w 180"/>
                <a:gd name="T61" fmla="*/ 131 h 212"/>
                <a:gd name="T62" fmla="*/ 107 w 180"/>
                <a:gd name="T63" fmla="*/ 122 h 212"/>
                <a:gd name="T64" fmla="*/ 89 w 180"/>
                <a:gd name="T65" fmla="*/ 120 h 212"/>
                <a:gd name="T66" fmla="*/ 66 w 180"/>
                <a:gd name="T67" fmla="*/ 120 h 212"/>
                <a:gd name="T68" fmla="*/ 54 w 180"/>
                <a:gd name="T69" fmla="*/ 120 h 212"/>
                <a:gd name="T70" fmla="*/ 54 w 180"/>
                <a:gd name="T71" fmla="*/ 173 h 212"/>
                <a:gd name="T72" fmla="*/ 58 w 180"/>
                <a:gd name="T73" fmla="*/ 173 h 212"/>
                <a:gd name="T74" fmla="*/ 91 w 180"/>
                <a:gd name="T75" fmla="*/ 173 h 212"/>
                <a:gd name="T76" fmla="*/ 109 w 180"/>
                <a:gd name="T77" fmla="*/ 169 h 212"/>
                <a:gd name="T78" fmla="*/ 121 w 180"/>
                <a:gd name="T79" fmla="*/ 160 h 212"/>
                <a:gd name="T80" fmla="*/ 124 w 180"/>
                <a:gd name="T81" fmla="*/ 14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212">
                  <a:moveTo>
                    <a:pt x="180" y="147"/>
                  </a:moveTo>
                  <a:cubicBezTo>
                    <a:pt x="180" y="157"/>
                    <a:pt x="178" y="166"/>
                    <a:pt x="174" y="174"/>
                  </a:cubicBezTo>
                  <a:cubicBezTo>
                    <a:pt x="170" y="182"/>
                    <a:pt x="165" y="189"/>
                    <a:pt x="157" y="194"/>
                  </a:cubicBezTo>
                  <a:cubicBezTo>
                    <a:pt x="149" y="201"/>
                    <a:pt x="140" y="205"/>
                    <a:pt x="130" y="208"/>
                  </a:cubicBezTo>
                  <a:cubicBezTo>
                    <a:pt x="120" y="210"/>
                    <a:pt x="107" y="212"/>
                    <a:pt x="92" y="212"/>
                  </a:cubicBezTo>
                  <a:lnTo>
                    <a:pt x="0" y="212"/>
                  </a:lnTo>
                  <a:lnTo>
                    <a:pt x="0" y="0"/>
                  </a:lnTo>
                  <a:lnTo>
                    <a:pt x="82" y="0"/>
                  </a:lnTo>
                  <a:cubicBezTo>
                    <a:pt x="99" y="0"/>
                    <a:pt x="111" y="1"/>
                    <a:pt x="119" y="2"/>
                  </a:cubicBezTo>
                  <a:cubicBezTo>
                    <a:pt x="127" y="3"/>
                    <a:pt x="135" y="6"/>
                    <a:pt x="143" y="9"/>
                  </a:cubicBezTo>
                  <a:cubicBezTo>
                    <a:pt x="151" y="14"/>
                    <a:pt x="157" y="19"/>
                    <a:pt x="160" y="26"/>
                  </a:cubicBezTo>
                  <a:cubicBezTo>
                    <a:pt x="164" y="33"/>
                    <a:pt x="166" y="41"/>
                    <a:pt x="166" y="49"/>
                  </a:cubicBezTo>
                  <a:cubicBezTo>
                    <a:pt x="166" y="60"/>
                    <a:pt x="164" y="69"/>
                    <a:pt x="158" y="76"/>
                  </a:cubicBezTo>
                  <a:cubicBezTo>
                    <a:pt x="153" y="84"/>
                    <a:pt x="145" y="90"/>
                    <a:pt x="135" y="95"/>
                  </a:cubicBezTo>
                  <a:lnTo>
                    <a:pt x="135" y="96"/>
                  </a:lnTo>
                  <a:cubicBezTo>
                    <a:pt x="149" y="99"/>
                    <a:pt x="160" y="104"/>
                    <a:pt x="168" y="113"/>
                  </a:cubicBezTo>
                  <a:cubicBezTo>
                    <a:pt x="176" y="121"/>
                    <a:pt x="180" y="133"/>
                    <a:pt x="180" y="147"/>
                  </a:cubicBezTo>
                  <a:close/>
                  <a:moveTo>
                    <a:pt x="111" y="60"/>
                  </a:moveTo>
                  <a:cubicBezTo>
                    <a:pt x="111" y="56"/>
                    <a:pt x="110" y="53"/>
                    <a:pt x="108" y="49"/>
                  </a:cubicBezTo>
                  <a:cubicBezTo>
                    <a:pt x="106" y="46"/>
                    <a:pt x="103" y="43"/>
                    <a:pt x="99" y="42"/>
                  </a:cubicBezTo>
                  <a:cubicBezTo>
                    <a:pt x="95" y="40"/>
                    <a:pt x="90" y="39"/>
                    <a:pt x="84" y="39"/>
                  </a:cubicBezTo>
                  <a:cubicBezTo>
                    <a:pt x="78" y="39"/>
                    <a:pt x="70" y="39"/>
                    <a:pt x="59" y="39"/>
                  </a:cubicBezTo>
                  <a:lnTo>
                    <a:pt x="54" y="39"/>
                  </a:lnTo>
                  <a:lnTo>
                    <a:pt x="54" y="84"/>
                  </a:lnTo>
                  <a:lnTo>
                    <a:pt x="62" y="84"/>
                  </a:lnTo>
                  <a:cubicBezTo>
                    <a:pt x="71" y="84"/>
                    <a:pt x="78" y="84"/>
                    <a:pt x="84" y="83"/>
                  </a:cubicBezTo>
                  <a:cubicBezTo>
                    <a:pt x="90" y="83"/>
                    <a:pt x="95" y="82"/>
                    <a:pt x="99" y="80"/>
                  </a:cubicBezTo>
                  <a:cubicBezTo>
                    <a:pt x="104" y="78"/>
                    <a:pt x="107" y="75"/>
                    <a:pt x="108" y="72"/>
                  </a:cubicBezTo>
                  <a:cubicBezTo>
                    <a:pt x="110" y="69"/>
                    <a:pt x="111" y="65"/>
                    <a:pt x="111" y="60"/>
                  </a:cubicBezTo>
                  <a:close/>
                  <a:moveTo>
                    <a:pt x="124" y="146"/>
                  </a:moveTo>
                  <a:cubicBezTo>
                    <a:pt x="124" y="139"/>
                    <a:pt x="123" y="134"/>
                    <a:pt x="120" y="131"/>
                  </a:cubicBezTo>
                  <a:cubicBezTo>
                    <a:pt x="117" y="127"/>
                    <a:pt x="113" y="124"/>
                    <a:pt x="107" y="122"/>
                  </a:cubicBezTo>
                  <a:cubicBezTo>
                    <a:pt x="103" y="121"/>
                    <a:pt x="97" y="120"/>
                    <a:pt x="89" y="120"/>
                  </a:cubicBezTo>
                  <a:cubicBezTo>
                    <a:pt x="82" y="120"/>
                    <a:pt x="74" y="120"/>
                    <a:pt x="66" y="120"/>
                  </a:cubicBezTo>
                  <a:lnTo>
                    <a:pt x="54" y="120"/>
                  </a:lnTo>
                  <a:lnTo>
                    <a:pt x="54" y="173"/>
                  </a:lnTo>
                  <a:lnTo>
                    <a:pt x="58" y="173"/>
                  </a:lnTo>
                  <a:cubicBezTo>
                    <a:pt x="73" y="173"/>
                    <a:pt x="84" y="173"/>
                    <a:pt x="91" y="173"/>
                  </a:cubicBezTo>
                  <a:cubicBezTo>
                    <a:pt x="97" y="173"/>
                    <a:pt x="103" y="171"/>
                    <a:pt x="109" y="169"/>
                  </a:cubicBezTo>
                  <a:cubicBezTo>
                    <a:pt x="115" y="167"/>
                    <a:pt x="119" y="164"/>
                    <a:pt x="121" y="160"/>
                  </a:cubicBezTo>
                  <a:cubicBezTo>
                    <a:pt x="123" y="156"/>
                    <a:pt x="124" y="151"/>
                    <a:pt x="124" y="146"/>
                  </a:cubicBezTo>
                  <a:close/>
                </a:path>
              </a:pathLst>
            </a:custGeom>
            <a:solidFill>
              <a:srgbClr val="E223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2" name="Freeform 112">
              <a:extLst>
                <a:ext uri="{FF2B5EF4-FFF2-40B4-BE49-F238E27FC236}">
                  <a16:creationId xmlns:a16="http://schemas.microsoft.com/office/drawing/2014/main" id="{0966338C-8675-897A-0B63-09F4362D5780}"/>
                </a:ext>
              </a:extLst>
            </p:cNvPr>
            <p:cNvSpPr>
              <a:spLocks/>
            </p:cNvSpPr>
            <p:nvPr/>
          </p:nvSpPr>
          <p:spPr bwMode="auto">
            <a:xfrm>
              <a:off x="-1697038" y="1135063"/>
              <a:ext cx="142875" cy="161925"/>
            </a:xfrm>
            <a:custGeom>
              <a:avLst/>
              <a:gdLst>
                <a:gd name="T0" fmla="*/ 187 w 187"/>
                <a:gd name="T1" fmla="*/ 41 h 212"/>
                <a:gd name="T2" fmla="*/ 121 w 187"/>
                <a:gd name="T3" fmla="*/ 41 h 212"/>
                <a:gd name="T4" fmla="*/ 121 w 187"/>
                <a:gd name="T5" fmla="*/ 212 h 212"/>
                <a:gd name="T6" fmla="*/ 66 w 187"/>
                <a:gd name="T7" fmla="*/ 212 h 212"/>
                <a:gd name="T8" fmla="*/ 66 w 187"/>
                <a:gd name="T9" fmla="*/ 41 h 212"/>
                <a:gd name="T10" fmla="*/ 0 w 187"/>
                <a:gd name="T11" fmla="*/ 41 h 212"/>
                <a:gd name="T12" fmla="*/ 0 w 187"/>
                <a:gd name="T13" fmla="*/ 0 h 212"/>
                <a:gd name="T14" fmla="*/ 187 w 187"/>
                <a:gd name="T15" fmla="*/ 0 h 212"/>
                <a:gd name="T16" fmla="*/ 187 w 187"/>
                <a:gd name="T17" fmla="*/ 4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212">
                  <a:moveTo>
                    <a:pt x="187" y="41"/>
                  </a:moveTo>
                  <a:lnTo>
                    <a:pt x="121" y="41"/>
                  </a:lnTo>
                  <a:lnTo>
                    <a:pt x="121" y="212"/>
                  </a:lnTo>
                  <a:lnTo>
                    <a:pt x="66" y="212"/>
                  </a:lnTo>
                  <a:lnTo>
                    <a:pt x="66" y="41"/>
                  </a:lnTo>
                  <a:lnTo>
                    <a:pt x="0" y="41"/>
                  </a:lnTo>
                  <a:lnTo>
                    <a:pt x="0" y="0"/>
                  </a:lnTo>
                  <a:lnTo>
                    <a:pt x="187" y="0"/>
                  </a:lnTo>
                  <a:lnTo>
                    <a:pt x="187" y="41"/>
                  </a:lnTo>
                  <a:close/>
                </a:path>
              </a:pathLst>
            </a:custGeom>
            <a:solidFill>
              <a:srgbClr val="E223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53" name="Content Placeholder 3">
            <a:extLst>
              <a:ext uri="{FF2B5EF4-FFF2-40B4-BE49-F238E27FC236}">
                <a16:creationId xmlns:a16="http://schemas.microsoft.com/office/drawing/2014/main" id="{DB9B7AE7-A309-7DE5-D9B0-B6DA9515F8CE}"/>
              </a:ext>
            </a:extLst>
          </p:cNvPr>
          <p:cNvSpPr txBox="1">
            <a:spLocks/>
          </p:cNvSpPr>
          <p:nvPr/>
        </p:nvSpPr>
        <p:spPr>
          <a:xfrm>
            <a:off x="1786059" y="3605417"/>
            <a:ext cx="3838990" cy="500056"/>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rPr>
              <a:t>By continually Dynamically Risk Assessing our environment, we can remain spatially and situationally aware whilst identifying any new hazards that have arisen due to changes in circumstances.</a:t>
            </a:r>
          </a:p>
          <a:p>
            <a:endParaRPr lang="en-GB" sz="1300" dirty="0"/>
          </a:p>
        </p:txBody>
      </p:sp>
      <p:sp>
        <p:nvSpPr>
          <p:cNvPr id="1054" name="Content Placeholder 3">
            <a:extLst>
              <a:ext uri="{FF2B5EF4-FFF2-40B4-BE49-F238E27FC236}">
                <a16:creationId xmlns:a16="http://schemas.microsoft.com/office/drawing/2014/main" id="{9D0040D8-C224-2799-55F4-5A7B351256D1}"/>
              </a:ext>
            </a:extLst>
          </p:cNvPr>
          <p:cNvSpPr txBox="1">
            <a:spLocks/>
          </p:cNvSpPr>
          <p:nvPr/>
        </p:nvSpPr>
        <p:spPr>
          <a:xfrm>
            <a:off x="1379775" y="4692752"/>
            <a:ext cx="4586884" cy="546363"/>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rPr>
              <a:t>We can prevent potential injuries to ourselves and colleagues by rectifying and reporting any unwanted conditions we observe.</a:t>
            </a:r>
          </a:p>
          <a:p>
            <a:pPr marL="0" indent="0">
              <a:buNone/>
            </a:pPr>
            <a:r>
              <a:rPr lang="en-US" sz="1200" dirty="0">
                <a:solidFill>
                  <a:schemeClr val="tx1"/>
                </a:solidFill>
              </a:rPr>
              <a:t>Reporting dropped objects or objects with the potential to become a dropped object allows our </a:t>
            </a:r>
            <a:r>
              <a:rPr lang="en-US" sz="1200" dirty="0" err="1">
                <a:solidFill>
                  <a:schemeClr val="tx1"/>
                </a:solidFill>
              </a:rPr>
              <a:t>organisations</a:t>
            </a:r>
            <a:r>
              <a:rPr lang="en-US" sz="1200" dirty="0">
                <a:solidFill>
                  <a:schemeClr val="tx1"/>
                </a:solidFill>
              </a:rPr>
              <a:t> to act on them and communicate any applicable learnings</a:t>
            </a:r>
            <a:r>
              <a:rPr lang="en-US" sz="1300" dirty="0">
                <a:solidFill>
                  <a:schemeClr val="tx1"/>
                </a:solidFill>
              </a:rPr>
              <a:t>.</a:t>
            </a:r>
          </a:p>
          <a:p>
            <a:endParaRPr lang="en-GB" sz="1300" dirty="0"/>
          </a:p>
          <a:p>
            <a:endParaRPr lang="en-GB" sz="1300" dirty="0"/>
          </a:p>
        </p:txBody>
      </p:sp>
      <p:pic>
        <p:nvPicPr>
          <p:cNvPr id="1055" name="Graphic 1054">
            <a:extLst>
              <a:ext uri="{FF2B5EF4-FFF2-40B4-BE49-F238E27FC236}">
                <a16:creationId xmlns:a16="http://schemas.microsoft.com/office/drawing/2014/main" id="{BBA5F88A-92A9-64ED-5572-9D2E9874C0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525" y="4804056"/>
            <a:ext cx="863366" cy="684177"/>
          </a:xfrm>
          <a:prstGeom prst="rect">
            <a:avLst/>
          </a:prstGeom>
        </p:spPr>
      </p:pic>
      <p:sp>
        <p:nvSpPr>
          <p:cNvPr id="27" name="TextBox 26">
            <a:extLst>
              <a:ext uri="{FF2B5EF4-FFF2-40B4-BE49-F238E27FC236}">
                <a16:creationId xmlns:a16="http://schemas.microsoft.com/office/drawing/2014/main" id="{2ACF93B8-90CA-2785-DCBB-5A741DE90D3D}"/>
              </a:ext>
            </a:extLst>
          </p:cNvPr>
          <p:cNvSpPr txBox="1"/>
          <p:nvPr/>
        </p:nvSpPr>
        <p:spPr>
          <a:xfrm>
            <a:off x="287548" y="822367"/>
            <a:ext cx="5681124" cy="176971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Did you know?</a:t>
            </a:r>
          </a:p>
          <a:p>
            <a:endParaRPr lang="en-US" sz="1200" b="1"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Dropped objects;</a:t>
            </a:r>
          </a:p>
          <a:p>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are 1 of the 3 most common causes of fatalities and serious injuries within many industrial sector</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are a serious threat in leisure and homelife too</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can occur anywhere at any time</a:t>
            </a:r>
          </a:p>
          <a:p>
            <a:pPr marL="285750" indent="-285750">
              <a:buFont typeface="Arial" panose="020B0604020202020204" pitchFamily="34" charset="0"/>
              <a:buChar char="•"/>
            </a:pPr>
            <a:endParaRPr lang="en-US" sz="1300" dirty="0"/>
          </a:p>
        </p:txBody>
      </p:sp>
      <p:sp>
        <p:nvSpPr>
          <p:cNvPr id="34" name="Title 1">
            <a:extLst>
              <a:ext uri="{FF2B5EF4-FFF2-40B4-BE49-F238E27FC236}">
                <a16:creationId xmlns:a16="http://schemas.microsoft.com/office/drawing/2014/main" id="{BEB7A3CE-BADD-AD61-7911-0BBAECA9D326}"/>
              </a:ext>
            </a:extLst>
          </p:cNvPr>
          <p:cNvSpPr>
            <a:spLocks noGrp="1"/>
          </p:cNvSpPr>
          <p:nvPr>
            <p:ph type="title"/>
          </p:nvPr>
        </p:nvSpPr>
        <p:spPr>
          <a:xfrm>
            <a:off x="230867" y="-168317"/>
            <a:ext cx="11616906" cy="1325563"/>
          </a:xfrm>
        </p:spPr>
        <p:txBody>
          <a:bodyPr/>
          <a:lstStyle/>
          <a:p>
            <a:r>
              <a:rPr lang="en-GB" b="1" dirty="0"/>
              <a:t>Prevention of dropped objects</a:t>
            </a:r>
          </a:p>
        </p:txBody>
      </p:sp>
      <p:sp>
        <p:nvSpPr>
          <p:cNvPr id="33" name="TextBox 32">
            <a:extLst>
              <a:ext uri="{FF2B5EF4-FFF2-40B4-BE49-F238E27FC236}">
                <a16:creationId xmlns:a16="http://schemas.microsoft.com/office/drawing/2014/main" id="{1620305F-8ED4-7B04-7E48-1E19E6C36869}"/>
              </a:ext>
            </a:extLst>
          </p:cNvPr>
          <p:cNvSpPr txBox="1"/>
          <p:nvPr/>
        </p:nvSpPr>
        <p:spPr>
          <a:xfrm>
            <a:off x="6067660" y="854417"/>
            <a:ext cx="5681124" cy="369332"/>
          </a:xfrm>
          <a:prstGeom prst="rect">
            <a:avLst/>
          </a:prstGeom>
          <a:noFill/>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Dropped Objects – Static and Dynamic</a:t>
            </a:r>
            <a:endParaRPr lang="en-GB" b="1" dirty="0">
              <a:solidFill>
                <a:srgbClr val="FF0000"/>
              </a:solidFill>
              <a:latin typeface="Arial" panose="020B0604020202020204" pitchFamily="34" charset="0"/>
              <a:cs typeface="Arial" panose="020B0604020202020204" pitchFamily="34" charset="0"/>
            </a:endParaRPr>
          </a:p>
        </p:txBody>
      </p:sp>
      <p:pic>
        <p:nvPicPr>
          <p:cNvPr id="36" name="1.Dropped Objects - Static &amp; Dynamic">
            <a:hlinkClick r:id="" action="ppaction://media"/>
            <a:extLst>
              <a:ext uri="{FF2B5EF4-FFF2-40B4-BE49-F238E27FC236}">
                <a16:creationId xmlns:a16="http://schemas.microsoft.com/office/drawing/2014/main" id="{A7490A80-FA73-909D-9460-BEB32AEA32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43734" y="1223749"/>
            <a:ext cx="5898427" cy="3317865"/>
          </a:xfrm>
          <a:prstGeom prst="rect">
            <a:avLst/>
          </a:prstGeom>
        </p:spPr>
      </p:pic>
      <p:sp>
        <p:nvSpPr>
          <p:cNvPr id="38" name="TextBox 37">
            <a:extLst>
              <a:ext uri="{FF2B5EF4-FFF2-40B4-BE49-F238E27FC236}">
                <a16:creationId xmlns:a16="http://schemas.microsoft.com/office/drawing/2014/main" id="{3D6CA43F-FFC2-421E-B14F-9338098C2F25}"/>
              </a:ext>
            </a:extLst>
          </p:cNvPr>
          <p:cNvSpPr txBox="1"/>
          <p:nvPr/>
        </p:nvSpPr>
        <p:spPr>
          <a:xfrm>
            <a:off x="7984063" y="4692752"/>
            <a:ext cx="2921497" cy="523220"/>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Access interactive version of this film here</a:t>
            </a:r>
            <a:endParaRPr lang="en-GB" sz="1400" dirty="0">
              <a:solidFill>
                <a:srgbClr val="FF0000"/>
              </a:solidFill>
              <a:latin typeface="Arial" panose="020B0604020202020204" pitchFamily="34" charset="0"/>
              <a:cs typeface="Arial" panose="020B0604020202020204" pitchFamily="34" charset="0"/>
            </a:endParaRPr>
          </a:p>
        </p:txBody>
      </p:sp>
      <p:pic>
        <p:nvPicPr>
          <p:cNvPr id="37" name="Picture 36" descr="A qr code with a white background&#10;&#10;Description automatically generated">
            <a:extLst>
              <a:ext uri="{FF2B5EF4-FFF2-40B4-BE49-F238E27FC236}">
                <a16:creationId xmlns:a16="http://schemas.microsoft.com/office/drawing/2014/main" id="{773AB79B-7A15-3B08-29FA-EA04C6615F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4322" y="4549888"/>
            <a:ext cx="1459653" cy="1459653"/>
          </a:xfrm>
          <a:prstGeom prst="rect">
            <a:avLst/>
          </a:prstGeom>
        </p:spPr>
      </p:pic>
    </p:spTree>
    <p:extLst>
      <p:ext uri="{BB962C8B-B14F-4D97-AF65-F5344CB8AC3E}">
        <p14:creationId xmlns:p14="http://schemas.microsoft.com/office/powerpoint/2010/main" val="34030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96"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028A889-7FD1-D1BE-9562-0EA32D61560D}"/>
              </a:ext>
            </a:extLst>
          </p:cNvPr>
          <p:cNvSpPr>
            <a:spLocks noGrp="1" noRot="1" noMove="1" noResize="1" noEditPoints="1" noAdjustHandles="1" noChangeArrowheads="1" noChangeShapeType="1"/>
          </p:cNvSpPr>
          <p:nvPr/>
        </p:nvSpPr>
        <p:spPr>
          <a:xfrm>
            <a:off x="0" y="40105"/>
            <a:ext cx="12192000" cy="596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 name="Group 5">
            <a:extLst>
              <a:ext uri="{FF2B5EF4-FFF2-40B4-BE49-F238E27FC236}">
                <a16:creationId xmlns:a16="http://schemas.microsoft.com/office/drawing/2014/main" id="{72D20368-EE55-49BA-523A-FCF4D6297523}"/>
              </a:ext>
            </a:extLst>
          </p:cNvPr>
          <p:cNvGrpSpPr>
            <a:grpSpLocks noChangeAspect="1"/>
          </p:cNvGrpSpPr>
          <p:nvPr/>
        </p:nvGrpSpPr>
        <p:grpSpPr>
          <a:xfrm>
            <a:off x="287547" y="6166365"/>
            <a:ext cx="1943100" cy="473075"/>
            <a:chOff x="5113338" y="3181350"/>
            <a:chExt cx="1943100" cy="473075"/>
          </a:xfrm>
        </p:grpSpPr>
        <p:sp>
          <p:nvSpPr>
            <p:cNvPr id="7" name="Freeform 6">
              <a:extLst>
                <a:ext uri="{FF2B5EF4-FFF2-40B4-BE49-F238E27FC236}">
                  <a16:creationId xmlns:a16="http://schemas.microsoft.com/office/drawing/2014/main" id="{BCB52ABE-95EE-ECC4-1DB4-29FFE230EB51}"/>
                </a:ext>
              </a:extLst>
            </p:cNvPr>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CB3CD988-1094-ED63-4935-B1A648ED7503}"/>
                </a:ext>
              </a:extLst>
            </p:cNvPr>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37D5FEB0-CF12-CB1F-8278-DAA9CC46F0CB}"/>
              </a:ext>
            </a:extLst>
          </p:cNvPr>
          <p:cNvSpPr/>
          <p:nvPr/>
        </p:nvSpPr>
        <p:spPr>
          <a:xfrm>
            <a:off x="2737309" y="6172069"/>
            <a:ext cx="3927485" cy="461665"/>
          </a:xfrm>
          <a:prstGeom prst="rect">
            <a:avLst/>
          </a:prstGeom>
        </p:spPr>
        <p:txBody>
          <a:bodyPr wrap="none" lIns="91440" tIns="45720" rIns="91440" bIns="45720" anchor="t">
            <a:spAutoFit/>
          </a:bodyPr>
          <a:lstStyle/>
          <a:p>
            <a:r>
              <a:rPr lang="en-GB" sz="2400" dirty="0">
                <a:solidFill>
                  <a:schemeClr val="bg1"/>
                </a:solidFill>
                <a:latin typeface="+mj-lt"/>
                <a:cs typeface="Calibri Light"/>
              </a:rPr>
              <a:t>Prevention of dropped objects</a:t>
            </a:r>
          </a:p>
        </p:txBody>
      </p:sp>
      <p:sp>
        <p:nvSpPr>
          <p:cNvPr id="1059" name="Content Placeholder 3">
            <a:extLst>
              <a:ext uri="{FF2B5EF4-FFF2-40B4-BE49-F238E27FC236}">
                <a16:creationId xmlns:a16="http://schemas.microsoft.com/office/drawing/2014/main" id="{7CD4D126-E293-676F-0CE0-364DB8BCF15B}"/>
              </a:ext>
            </a:extLst>
          </p:cNvPr>
          <p:cNvSpPr txBox="1">
            <a:spLocks/>
          </p:cNvSpPr>
          <p:nvPr/>
        </p:nvSpPr>
        <p:spPr>
          <a:xfrm>
            <a:off x="269451" y="-102375"/>
            <a:ext cx="7086389" cy="3060341"/>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200" dirty="0"/>
          </a:p>
          <a:p>
            <a:pPr marL="0" indent="0">
              <a:buNone/>
            </a:pPr>
            <a:r>
              <a:rPr lang="en-US" sz="1200" b="0" i="0" dirty="0">
                <a:solidFill>
                  <a:srgbClr val="171717"/>
                </a:solidFill>
                <a:effectLst/>
                <a:highlight>
                  <a:srgbClr val="FFFFFF"/>
                </a:highlight>
              </a:rPr>
              <a:t>Dropped objects affect every stage of a facilities life cycle.</a:t>
            </a:r>
          </a:p>
          <a:p>
            <a:pPr marL="0" indent="0" algn="l">
              <a:buNone/>
            </a:pPr>
            <a:r>
              <a:rPr lang="en-US" sz="1200" b="0" i="0" dirty="0">
                <a:solidFill>
                  <a:srgbClr val="171717"/>
                </a:solidFill>
                <a:effectLst/>
                <a:highlight>
                  <a:srgbClr val="FFFFFF"/>
                </a:highlight>
              </a:rPr>
              <a:t>Particular attention should be paid during times of change, e.g. construction, shutdowns, modifications, following severe weather events, decommissioning and in areas of infrequent use.</a:t>
            </a:r>
          </a:p>
          <a:p>
            <a:pPr marL="0" indent="0" algn="l">
              <a:buNone/>
            </a:pPr>
            <a:r>
              <a:rPr lang="en-US" sz="1200" b="0" i="0" dirty="0">
                <a:solidFill>
                  <a:srgbClr val="171717"/>
                </a:solidFill>
                <a:effectLst/>
                <a:highlight>
                  <a:srgbClr val="FFFFFF"/>
                </a:highlight>
              </a:rPr>
              <a:t>These items were found during one platform clean-up campaign in 2016 and were all potential dropped objects:</a:t>
            </a:r>
          </a:p>
          <a:p>
            <a:pPr marL="0" indent="0" algn="l">
              <a:buNone/>
            </a:pPr>
            <a:endParaRPr lang="en-US" sz="1200" dirty="0">
              <a:solidFill>
                <a:srgbClr val="171717"/>
              </a:solidFill>
              <a:highlight>
                <a:srgbClr val="FFFFFF"/>
              </a:highlight>
            </a:endParaRPr>
          </a:p>
          <a:p>
            <a:pPr marL="0" indent="0" algn="l">
              <a:buNone/>
            </a:pPr>
            <a:endParaRPr lang="en-US" sz="1200" dirty="0">
              <a:solidFill>
                <a:srgbClr val="171717"/>
              </a:solidFill>
              <a:highlight>
                <a:srgbClr val="FFFFFF"/>
              </a:highlight>
            </a:endParaRPr>
          </a:p>
          <a:p>
            <a:pPr marL="0" indent="0" algn="l">
              <a:buNone/>
            </a:pPr>
            <a:endParaRPr lang="en-US" sz="1200" dirty="0">
              <a:solidFill>
                <a:srgbClr val="171717"/>
              </a:solidFill>
              <a:highlight>
                <a:srgbClr val="FFFFFF"/>
              </a:highlight>
            </a:endParaRPr>
          </a:p>
          <a:p>
            <a:pPr marL="0" indent="0" algn="l">
              <a:buNone/>
            </a:pPr>
            <a:endParaRPr lang="en-US" sz="1200" dirty="0">
              <a:solidFill>
                <a:srgbClr val="171717"/>
              </a:solidFill>
              <a:highlight>
                <a:srgbClr val="FFFFFF"/>
              </a:highlight>
            </a:endParaRPr>
          </a:p>
          <a:p>
            <a:endParaRPr lang="en-GB" sz="1200" dirty="0"/>
          </a:p>
        </p:txBody>
      </p:sp>
      <p:pic>
        <p:nvPicPr>
          <p:cNvPr id="2" name="Picture 8" descr="image013">
            <a:extLst>
              <a:ext uri="{FF2B5EF4-FFF2-40B4-BE49-F238E27FC236}">
                <a16:creationId xmlns:a16="http://schemas.microsoft.com/office/drawing/2014/main" id="{9A24544A-FB3A-7174-091E-8CE2668A3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0241" y="1573437"/>
            <a:ext cx="2056793" cy="1394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descr="image013">
            <a:extLst>
              <a:ext uri="{FF2B5EF4-FFF2-40B4-BE49-F238E27FC236}">
                <a16:creationId xmlns:a16="http://schemas.microsoft.com/office/drawing/2014/main" id="{368D7683-FB2E-38FA-BB0A-4679090DB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515" y="1563917"/>
            <a:ext cx="2056793" cy="1394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080C576-4F7E-0D4C-A9C3-16F3E8CFD890}"/>
              </a:ext>
            </a:extLst>
          </p:cNvPr>
          <p:cNvPicPr>
            <a:picLocks noChangeAspect="1"/>
          </p:cNvPicPr>
          <p:nvPr/>
        </p:nvPicPr>
        <p:blipFill>
          <a:blip r:embed="rId4"/>
          <a:stretch>
            <a:fillRect/>
          </a:stretch>
        </p:blipFill>
        <p:spPr>
          <a:xfrm>
            <a:off x="297999" y="1739130"/>
            <a:ext cx="7308267" cy="3465344"/>
          </a:xfrm>
          <a:prstGeom prst="rect">
            <a:avLst/>
          </a:prstGeom>
        </p:spPr>
      </p:pic>
      <p:sp>
        <p:nvSpPr>
          <p:cNvPr id="10" name="Rectangle 9">
            <a:extLst>
              <a:ext uri="{FF2B5EF4-FFF2-40B4-BE49-F238E27FC236}">
                <a16:creationId xmlns:a16="http://schemas.microsoft.com/office/drawing/2014/main" id="{04DB7C9F-785B-E2E4-671F-8D6088B6C01A}"/>
              </a:ext>
            </a:extLst>
          </p:cNvPr>
          <p:cNvSpPr/>
          <p:nvPr/>
        </p:nvSpPr>
        <p:spPr>
          <a:xfrm>
            <a:off x="7730635" y="989342"/>
            <a:ext cx="4381759" cy="461665"/>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The combined weight of the loose items removed is the same as the combined weight of these two cars.</a:t>
            </a:r>
          </a:p>
        </p:txBody>
      </p:sp>
      <p:pic>
        <p:nvPicPr>
          <p:cNvPr id="1069" name="Picture 1068">
            <a:extLst>
              <a:ext uri="{FF2B5EF4-FFF2-40B4-BE49-F238E27FC236}">
                <a16:creationId xmlns:a16="http://schemas.microsoft.com/office/drawing/2014/main" id="{1FA0AFFC-4708-E1F1-C9D7-90B6E9B03F89}"/>
              </a:ext>
            </a:extLst>
          </p:cNvPr>
          <p:cNvPicPr>
            <a:picLocks noChangeAspect="1"/>
          </p:cNvPicPr>
          <p:nvPr/>
        </p:nvPicPr>
        <p:blipFill>
          <a:blip r:embed="rId5"/>
          <a:stretch>
            <a:fillRect/>
          </a:stretch>
        </p:blipFill>
        <p:spPr>
          <a:xfrm rot="21041813">
            <a:off x="7433048" y="3705405"/>
            <a:ext cx="1485302" cy="599332"/>
          </a:xfrm>
          <a:prstGeom prst="rect">
            <a:avLst/>
          </a:prstGeom>
        </p:spPr>
      </p:pic>
      <p:sp>
        <p:nvSpPr>
          <p:cNvPr id="11" name="Content Placeholder 3">
            <a:extLst>
              <a:ext uri="{FF2B5EF4-FFF2-40B4-BE49-F238E27FC236}">
                <a16:creationId xmlns:a16="http://schemas.microsoft.com/office/drawing/2014/main" id="{CD369131-7C5E-0051-D97F-019A30D765E7}"/>
              </a:ext>
            </a:extLst>
          </p:cNvPr>
          <p:cNvSpPr txBox="1">
            <a:spLocks/>
          </p:cNvSpPr>
          <p:nvPr/>
        </p:nvSpPr>
        <p:spPr>
          <a:xfrm>
            <a:off x="8005605" y="3664492"/>
            <a:ext cx="4484394" cy="3060341"/>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200" dirty="0">
              <a:solidFill>
                <a:srgbClr val="171717"/>
              </a:solidFill>
              <a:highlight>
                <a:srgbClr val="FFFFFF"/>
              </a:highlight>
            </a:endParaRPr>
          </a:p>
          <a:p>
            <a:pPr algn="l"/>
            <a:endParaRPr lang="en-US" sz="1200" dirty="0">
              <a:solidFill>
                <a:srgbClr val="171717"/>
              </a:solidFill>
              <a:highlight>
                <a:srgbClr val="FFFFFF"/>
              </a:highlight>
            </a:endParaRPr>
          </a:p>
          <a:p>
            <a:pPr marL="0" indent="0" algn="l">
              <a:buNone/>
            </a:pPr>
            <a:r>
              <a:rPr lang="en-US" sz="1200" b="0" i="0" dirty="0">
                <a:solidFill>
                  <a:srgbClr val="C00000"/>
                </a:solidFill>
                <a:effectLst/>
                <a:highlight>
                  <a:srgbClr val="FFFFFF"/>
                </a:highlight>
              </a:rPr>
              <a:t>When did we last do a sweep of our location?</a:t>
            </a:r>
          </a:p>
          <a:p>
            <a:pPr marL="0" indent="0" algn="l">
              <a:buNone/>
            </a:pPr>
            <a:r>
              <a:rPr lang="en-US" sz="1200" b="0" i="0" dirty="0">
                <a:solidFill>
                  <a:srgbClr val="C00000"/>
                </a:solidFill>
                <a:effectLst/>
                <a:highlight>
                  <a:srgbClr val="FFFFFF"/>
                </a:highlight>
              </a:rPr>
              <a:t>Are worksites in a tidy condition when we start work?</a:t>
            </a:r>
          </a:p>
          <a:p>
            <a:pPr marL="0" indent="0" algn="l">
              <a:buNone/>
            </a:pPr>
            <a:r>
              <a:rPr lang="en-US" sz="1200" b="0" i="0" dirty="0">
                <a:solidFill>
                  <a:srgbClr val="C00000"/>
                </a:solidFill>
                <a:effectLst/>
                <a:highlight>
                  <a:srgbClr val="FFFFFF"/>
                </a:highlight>
              </a:rPr>
              <a:t>When we finish a job, do we always clear up? If not, what prevents us?</a:t>
            </a:r>
          </a:p>
          <a:p>
            <a:pPr marL="0" indent="0" algn="l">
              <a:buNone/>
            </a:pPr>
            <a:r>
              <a:rPr lang="en-US" sz="1200" dirty="0">
                <a:solidFill>
                  <a:srgbClr val="C00000"/>
                </a:solidFill>
                <a:highlight>
                  <a:srgbClr val="FFFFFF"/>
                </a:highlight>
              </a:rPr>
              <a:t>What methods of secondary retention are used at site?</a:t>
            </a:r>
            <a:endParaRPr lang="en-US" sz="1200" b="0" i="0" dirty="0">
              <a:solidFill>
                <a:srgbClr val="C00000"/>
              </a:solidFill>
              <a:effectLst/>
              <a:highlight>
                <a:srgbClr val="FFFFFF"/>
              </a:highlight>
            </a:endParaRPr>
          </a:p>
          <a:p>
            <a:pPr marL="0" indent="0" algn="l">
              <a:buNone/>
            </a:pPr>
            <a:r>
              <a:rPr lang="en-US" sz="1200" dirty="0">
                <a:solidFill>
                  <a:srgbClr val="C00000"/>
                </a:solidFill>
                <a:highlight>
                  <a:srgbClr val="FFFFFF"/>
                </a:highlight>
              </a:rPr>
              <a:t>What can we do to prevent dropped objects?</a:t>
            </a:r>
            <a:endParaRPr lang="en-US" sz="1200" b="0" i="0" dirty="0">
              <a:solidFill>
                <a:srgbClr val="C00000"/>
              </a:solidFill>
              <a:effectLst/>
              <a:highlight>
                <a:srgbClr val="FFFFFF"/>
              </a:highlight>
            </a:endParaRPr>
          </a:p>
          <a:p>
            <a:endParaRPr lang="en-GB" sz="1200" dirty="0"/>
          </a:p>
        </p:txBody>
      </p:sp>
      <p:sp>
        <p:nvSpPr>
          <p:cNvPr id="12" name="Rectangle 11">
            <a:extLst>
              <a:ext uri="{FF2B5EF4-FFF2-40B4-BE49-F238E27FC236}">
                <a16:creationId xmlns:a16="http://schemas.microsoft.com/office/drawing/2014/main" id="{60025018-6E3C-B4D3-E523-FE33A45D5EFA}"/>
              </a:ext>
            </a:extLst>
          </p:cNvPr>
          <p:cNvSpPr/>
          <p:nvPr/>
        </p:nvSpPr>
        <p:spPr>
          <a:xfrm>
            <a:off x="8678968" y="3059671"/>
            <a:ext cx="2270943" cy="584775"/>
          </a:xfrm>
          <a:prstGeom prst="rect">
            <a:avLst/>
          </a:prstGeom>
        </p:spPr>
        <p:txBody>
          <a:bodyPr wrap="none">
            <a:spAutoFit/>
          </a:bodyPr>
          <a:lstStyle/>
          <a:p>
            <a:r>
              <a:rPr lang="en-GB" sz="3200" dirty="0"/>
              <a:t>= </a:t>
            </a:r>
            <a:r>
              <a:rPr lang="en-GB" sz="3200" b="1" dirty="0"/>
              <a:t>2.2 tonnes</a:t>
            </a:r>
            <a:endParaRPr lang="en-GB" sz="3200" dirty="0"/>
          </a:p>
        </p:txBody>
      </p:sp>
    </p:spTree>
    <p:extLst>
      <p:ext uri="{BB962C8B-B14F-4D97-AF65-F5344CB8AC3E}">
        <p14:creationId xmlns:p14="http://schemas.microsoft.com/office/powerpoint/2010/main" val="18918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fade">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028A889-7FD1-D1BE-9562-0EA32D61560D}"/>
              </a:ext>
            </a:extLst>
          </p:cNvPr>
          <p:cNvSpPr>
            <a:spLocks noGrp="1" noRot="1" noMove="1" noResize="1" noEditPoints="1" noAdjustHandles="1" noChangeArrowheads="1" noChangeShapeType="1"/>
          </p:cNvSpPr>
          <p:nvPr/>
        </p:nvSpPr>
        <p:spPr>
          <a:xfrm>
            <a:off x="0" y="40105"/>
            <a:ext cx="12192000" cy="596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 name="Group 5">
            <a:extLst>
              <a:ext uri="{FF2B5EF4-FFF2-40B4-BE49-F238E27FC236}">
                <a16:creationId xmlns:a16="http://schemas.microsoft.com/office/drawing/2014/main" id="{72D20368-EE55-49BA-523A-FCF4D6297523}"/>
              </a:ext>
            </a:extLst>
          </p:cNvPr>
          <p:cNvGrpSpPr>
            <a:grpSpLocks noChangeAspect="1"/>
          </p:cNvGrpSpPr>
          <p:nvPr/>
        </p:nvGrpSpPr>
        <p:grpSpPr>
          <a:xfrm>
            <a:off x="287547" y="6166365"/>
            <a:ext cx="1943100" cy="473075"/>
            <a:chOff x="5113338" y="3181350"/>
            <a:chExt cx="1943100" cy="473075"/>
          </a:xfrm>
        </p:grpSpPr>
        <p:sp>
          <p:nvSpPr>
            <p:cNvPr id="7" name="Freeform 6">
              <a:extLst>
                <a:ext uri="{FF2B5EF4-FFF2-40B4-BE49-F238E27FC236}">
                  <a16:creationId xmlns:a16="http://schemas.microsoft.com/office/drawing/2014/main" id="{BCB52ABE-95EE-ECC4-1DB4-29FFE230EB51}"/>
                </a:ext>
              </a:extLst>
            </p:cNvPr>
            <p:cNvSpPr>
              <a:spLocks noEditPoints="1"/>
            </p:cNvSpPr>
            <p:nvPr/>
          </p:nvSpPr>
          <p:spPr bwMode="auto">
            <a:xfrm>
              <a:off x="5214938" y="3275013"/>
              <a:ext cx="1755775" cy="298450"/>
            </a:xfrm>
            <a:custGeom>
              <a:avLst/>
              <a:gdLst>
                <a:gd name="T0" fmla="*/ 190 w 3606"/>
                <a:gd name="T1" fmla="*/ 585 h 611"/>
                <a:gd name="T2" fmla="*/ 46 w 3606"/>
                <a:gd name="T3" fmla="*/ 567 h 611"/>
                <a:gd name="T4" fmla="*/ 29 w 3606"/>
                <a:gd name="T5" fmla="*/ 518 h 611"/>
                <a:gd name="T6" fmla="*/ 220 w 3606"/>
                <a:gd name="T7" fmla="*/ 362 h 611"/>
                <a:gd name="T8" fmla="*/ 117 w 3606"/>
                <a:gd name="T9" fmla="*/ 154 h 611"/>
                <a:gd name="T10" fmla="*/ 72 w 3606"/>
                <a:gd name="T11" fmla="*/ 392 h 611"/>
                <a:gd name="T12" fmla="*/ 81 w 3606"/>
                <a:gd name="T13" fmla="*/ 580 h 611"/>
                <a:gd name="T14" fmla="*/ 95 w 3606"/>
                <a:gd name="T15" fmla="*/ 163 h 611"/>
                <a:gd name="T16" fmla="*/ 501 w 3606"/>
                <a:gd name="T17" fmla="*/ 570 h 611"/>
                <a:gd name="T18" fmla="*/ 412 w 3606"/>
                <a:gd name="T19" fmla="*/ 539 h 611"/>
                <a:gd name="T20" fmla="*/ 438 w 3606"/>
                <a:gd name="T21" fmla="*/ 154 h 611"/>
                <a:gd name="T22" fmla="*/ 409 w 3606"/>
                <a:gd name="T23" fmla="*/ 590 h 611"/>
                <a:gd name="T24" fmla="*/ 635 w 3606"/>
                <a:gd name="T25" fmla="*/ 571 h 611"/>
                <a:gd name="T26" fmla="*/ 750 w 3606"/>
                <a:gd name="T27" fmla="*/ 133 h 611"/>
                <a:gd name="T28" fmla="*/ 868 w 3606"/>
                <a:gd name="T29" fmla="*/ 566 h 611"/>
                <a:gd name="T30" fmla="*/ 891 w 3606"/>
                <a:gd name="T31" fmla="*/ 538 h 611"/>
                <a:gd name="T32" fmla="*/ 892 w 3606"/>
                <a:gd name="T33" fmla="*/ 160 h 611"/>
                <a:gd name="T34" fmla="*/ 857 w 3606"/>
                <a:gd name="T35" fmla="*/ 543 h 611"/>
                <a:gd name="T36" fmla="*/ 1136 w 3606"/>
                <a:gd name="T37" fmla="*/ 455 h 611"/>
                <a:gd name="T38" fmla="*/ 1142 w 3606"/>
                <a:gd name="T39" fmla="*/ 373 h 611"/>
                <a:gd name="T40" fmla="*/ 1163 w 3606"/>
                <a:gd name="T41" fmla="*/ 303 h 611"/>
                <a:gd name="T42" fmla="*/ 1191 w 3606"/>
                <a:gd name="T43" fmla="*/ 115 h 611"/>
                <a:gd name="T44" fmla="*/ 1033 w 3606"/>
                <a:gd name="T45" fmla="*/ 180 h 611"/>
                <a:gd name="T46" fmla="*/ 1492 w 3606"/>
                <a:gd name="T47" fmla="*/ 96 h 611"/>
                <a:gd name="T48" fmla="*/ 1388 w 3606"/>
                <a:gd name="T49" fmla="*/ 379 h 611"/>
                <a:gd name="T50" fmla="*/ 1404 w 3606"/>
                <a:gd name="T51" fmla="*/ 96 h 611"/>
                <a:gd name="T52" fmla="*/ 1933 w 3606"/>
                <a:gd name="T53" fmla="*/ 258 h 611"/>
                <a:gd name="T54" fmla="*/ 1985 w 3606"/>
                <a:gd name="T55" fmla="*/ 172 h 611"/>
                <a:gd name="T56" fmla="*/ 1728 w 3606"/>
                <a:gd name="T57" fmla="*/ 132 h 611"/>
                <a:gd name="T58" fmla="*/ 1744 w 3606"/>
                <a:gd name="T59" fmla="*/ 108 h 611"/>
                <a:gd name="T60" fmla="*/ 1720 w 3606"/>
                <a:gd name="T61" fmla="*/ 96 h 611"/>
                <a:gd name="T62" fmla="*/ 1954 w 3606"/>
                <a:gd name="T63" fmla="*/ 271 h 611"/>
                <a:gd name="T64" fmla="*/ 1967 w 3606"/>
                <a:gd name="T65" fmla="*/ 108 h 611"/>
                <a:gd name="T66" fmla="*/ 1781 w 3606"/>
                <a:gd name="T67" fmla="*/ 512 h 611"/>
                <a:gd name="T68" fmla="*/ 2023 w 3606"/>
                <a:gd name="T69" fmla="*/ 84 h 611"/>
                <a:gd name="T70" fmla="*/ 2351 w 3606"/>
                <a:gd name="T71" fmla="*/ 271 h 611"/>
                <a:gd name="T72" fmla="*/ 2279 w 3606"/>
                <a:gd name="T73" fmla="*/ 73 h 611"/>
                <a:gd name="T74" fmla="*/ 2291 w 3606"/>
                <a:gd name="T75" fmla="*/ 72 h 611"/>
                <a:gd name="T76" fmla="*/ 2549 w 3606"/>
                <a:gd name="T77" fmla="*/ 283 h 611"/>
                <a:gd name="T78" fmla="*/ 2518 w 3606"/>
                <a:gd name="T79" fmla="*/ 144 h 611"/>
                <a:gd name="T80" fmla="*/ 2659 w 3606"/>
                <a:gd name="T81" fmla="*/ 94 h 611"/>
                <a:gd name="T82" fmla="*/ 2543 w 3606"/>
                <a:gd name="T83" fmla="*/ 73 h 611"/>
                <a:gd name="T84" fmla="*/ 2451 w 3606"/>
                <a:gd name="T85" fmla="*/ 53 h 611"/>
                <a:gd name="T86" fmla="*/ 2669 w 3606"/>
                <a:gd name="T87" fmla="*/ 289 h 611"/>
                <a:gd name="T88" fmla="*/ 2700 w 3606"/>
                <a:gd name="T89" fmla="*/ 69 h 611"/>
                <a:gd name="T90" fmla="*/ 2469 w 3606"/>
                <a:gd name="T91" fmla="*/ 492 h 611"/>
                <a:gd name="T92" fmla="*/ 2501 w 3606"/>
                <a:gd name="T93" fmla="*/ 65 h 611"/>
                <a:gd name="T94" fmla="*/ 2953 w 3606"/>
                <a:gd name="T95" fmla="*/ 463 h 611"/>
                <a:gd name="T96" fmla="*/ 2890 w 3606"/>
                <a:gd name="T97" fmla="*/ 431 h 611"/>
                <a:gd name="T98" fmla="*/ 2897 w 3606"/>
                <a:gd name="T99" fmla="*/ 474 h 611"/>
                <a:gd name="T100" fmla="*/ 3140 w 3606"/>
                <a:gd name="T101" fmla="*/ 419 h 611"/>
                <a:gd name="T102" fmla="*/ 3270 w 3606"/>
                <a:gd name="T103" fmla="*/ 26 h 611"/>
                <a:gd name="T104" fmla="*/ 3170 w 3606"/>
                <a:gd name="T105" fmla="*/ 437 h 611"/>
                <a:gd name="T106" fmla="*/ 3254 w 3606"/>
                <a:gd name="T107" fmla="*/ 42 h 611"/>
                <a:gd name="T108" fmla="*/ 3219 w 3606"/>
                <a:gd name="T109" fmla="*/ 220 h 611"/>
                <a:gd name="T110" fmla="*/ 3226 w 3606"/>
                <a:gd name="T111" fmla="*/ 398 h 611"/>
                <a:gd name="T112" fmla="*/ 3113 w 3606"/>
                <a:gd name="T113" fmla="*/ 449 h 611"/>
                <a:gd name="T114" fmla="*/ 3100 w 3606"/>
                <a:gd name="T115" fmla="*/ 462 h 611"/>
                <a:gd name="T116" fmla="*/ 3456 w 3606"/>
                <a:gd name="T117" fmla="*/ 354 h 611"/>
                <a:gd name="T118" fmla="*/ 3459 w 3606"/>
                <a:gd name="T119" fmla="*/ 273 h 611"/>
                <a:gd name="T120" fmla="*/ 3485 w 3606"/>
                <a:gd name="T121" fmla="*/ 203 h 611"/>
                <a:gd name="T122" fmla="*/ 3534 w 3606"/>
                <a:gd name="T123" fmla="*/ 13 h 611"/>
                <a:gd name="T124" fmla="*/ 3352 w 3606"/>
                <a:gd name="T125" fmla="*/ 79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6" h="611">
                  <a:moveTo>
                    <a:pt x="84" y="148"/>
                  </a:moveTo>
                  <a:lnTo>
                    <a:pt x="86" y="149"/>
                  </a:lnTo>
                  <a:lnTo>
                    <a:pt x="86" y="146"/>
                  </a:lnTo>
                  <a:lnTo>
                    <a:pt x="84" y="146"/>
                  </a:lnTo>
                  <a:lnTo>
                    <a:pt x="84" y="148"/>
                  </a:lnTo>
                  <a:close/>
                  <a:moveTo>
                    <a:pt x="77" y="150"/>
                  </a:moveTo>
                  <a:cubicBezTo>
                    <a:pt x="77" y="151"/>
                    <a:pt x="78" y="151"/>
                    <a:pt x="78" y="151"/>
                  </a:cubicBezTo>
                  <a:cubicBezTo>
                    <a:pt x="78" y="152"/>
                    <a:pt x="78" y="152"/>
                    <a:pt x="79" y="152"/>
                  </a:cubicBezTo>
                  <a:cubicBezTo>
                    <a:pt x="79" y="153"/>
                    <a:pt x="80" y="153"/>
                    <a:pt x="81" y="152"/>
                  </a:cubicBezTo>
                  <a:cubicBezTo>
                    <a:pt x="81" y="151"/>
                    <a:pt x="81" y="150"/>
                    <a:pt x="82" y="149"/>
                  </a:cubicBezTo>
                  <a:cubicBezTo>
                    <a:pt x="81" y="149"/>
                    <a:pt x="81" y="149"/>
                    <a:pt x="80" y="149"/>
                  </a:cubicBezTo>
                  <a:cubicBezTo>
                    <a:pt x="79" y="149"/>
                    <a:pt x="79" y="149"/>
                    <a:pt x="78" y="149"/>
                  </a:cubicBezTo>
                  <a:cubicBezTo>
                    <a:pt x="77" y="149"/>
                    <a:pt x="77" y="149"/>
                    <a:pt x="76" y="149"/>
                  </a:cubicBezTo>
                  <a:cubicBezTo>
                    <a:pt x="76" y="149"/>
                    <a:pt x="75" y="150"/>
                    <a:pt x="75" y="150"/>
                  </a:cubicBezTo>
                  <a:cubicBezTo>
                    <a:pt x="76" y="150"/>
                    <a:pt x="77" y="150"/>
                    <a:pt x="77" y="150"/>
                  </a:cubicBezTo>
                  <a:moveTo>
                    <a:pt x="70" y="151"/>
                  </a:moveTo>
                  <a:cubicBezTo>
                    <a:pt x="68" y="151"/>
                    <a:pt x="67" y="152"/>
                    <a:pt x="67" y="153"/>
                  </a:cubicBezTo>
                  <a:cubicBezTo>
                    <a:pt x="67" y="153"/>
                    <a:pt x="68" y="154"/>
                    <a:pt x="69" y="154"/>
                  </a:cubicBezTo>
                  <a:cubicBezTo>
                    <a:pt x="70" y="154"/>
                    <a:pt x="71" y="154"/>
                    <a:pt x="71" y="154"/>
                  </a:cubicBezTo>
                  <a:cubicBezTo>
                    <a:pt x="72" y="154"/>
                    <a:pt x="73" y="153"/>
                    <a:pt x="73" y="153"/>
                  </a:cubicBezTo>
                  <a:cubicBezTo>
                    <a:pt x="74" y="152"/>
                    <a:pt x="74" y="151"/>
                    <a:pt x="73" y="150"/>
                  </a:cubicBezTo>
                  <a:cubicBezTo>
                    <a:pt x="73" y="151"/>
                    <a:pt x="71" y="151"/>
                    <a:pt x="70" y="151"/>
                  </a:cubicBezTo>
                  <a:moveTo>
                    <a:pt x="177" y="148"/>
                  </a:moveTo>
                  <a:cubicBezTo>
                    <a:pt x="177" y="149"/>
                    <a:pt x="178" y="149"/>
                    <a:pt x="178" y="148"/>
                  </a:cubicBezTo>
                  <a:cubicBezTo>
                    <a:pt x="178" y="148"/>
                    <a:pt x="179" y="148"/>
                    <a:pt x="178" y="147"/>
                  </a:cubicBezTo>
                  <a:cubicBezTo>
                    <a:pt x="178" y="146"/>
                    <a:pt x="178" y="146"/>
                    <a:pt x="176" y="146"/>
                  </a:cubicBezTo>
                  <a:cubicBezTo>
                    <a:pt x="176" y="147"/>
                    <a:pt x="176" y="148"/>
                    <a:pt x="177" y="148"/>
                  </a:cubicBezTo>
                  <a:moveTo>
                    <a:pt x="189" y="162"/>
                  </a:moveTo>
                  <a:cubicBezTo>
                    <a:pt x="190" y="162"/>
                    <a:pt x="190" y="161"/>
                    <a:pt x="191" y="161"/>
                  </a:cubicBezTo>
                  <a:cubicBezTo>
                    <a:pt x="191" y="160"/>
                    <a:pt x="192" y="160"/>
                    <a:pt x="192" y="160"/>
                  </a:cubicBezTo>
                  <a:cubicBezTo>
                    <a:pt x="193" y="159"/>
                    <a:pt x="193" y="159"/>
                    <a:pt x="193" y="160"/>
                  </a:cubicBezTo>
                  <a:cubicBezTo>
                    <a:pt x="193" y="162"/>
                    <a:pt x="193" y="163"/>
                    <a:pt x="192" y="163"/>
                  </a:cubicBezTo>
                  <a:cubicBezTo>
                    <a:pt x="191" y="164"/>
                    <a:pt x="190" y="165"/>
                    <a:pt x="190" y="167"/>
                  </a:cubicBezTo>
                  <a:cubicBezTo>
                    <a:pt x="192" y="166"/>
                    <a:pt x="194" y="165"/>
                    <a:pt x="195" y="164"/>
                  </a:cubicBezTo>
                  <a:cubicBezTo>
                    <a:pt x="196" y="162"/>
                    <a:pt x="197" y="161"/>
                    <a:pt x="198" y="159"/>
                  </a:cubicBezTo>
                  <a:cubicBezTo>
                    <a:pt x="197" y="157"/>
                    <a:pt x="196" y="156"/>
                    <a:pt x="195" y="156"/>
                  </a:cubicBezTo>
                  <a:cubicBezTo>
                    <a:pt x="194" y="157"/>
                    <a:pt x="193" y="157"/>
                    <a:pt x="192" y="156"/>
                  </a:cubicBezTo>
                  <a:cubicBezTo>
                    <a:pt x="192" y="155"/>
                    <a:pt x="192" y="155"/>
                    <a:pt x="192" y="154"/>
                  </a:cubicBezTo>
                  <a:cubicBezTo>
                    <a:pt x="193" y="154"/>
                    <a:pt x="193" y="154"/>
                    <a:pt x="194" y="153"/>
                  </a:cubicBezTo>
                  <a:cubicBezTo>
                    <a:pt x="194" y="153"/>
                    <a:pt x="194" y="153"/>
                    <a:pt x="195" y="153"/>
                  </a:cubicBezTo>
                  <a:cubicBezTo>
                    <a:pt x="195" y="153"/>
                    <a:pt x="195" y="152"/>
                    <a:pt x="195" y="151"/>
                  </a:cubicBezTo>
                  <a:cubicBezTo>
                    <a:pt x="193" y="152"/>
                    <a:pt x="192" y="152"/>
                    <a:pt x="191" y="152"/>
                  </a:cubicBezTo>
                  <a:cubicBezTo>
                    <a:pt x="190" y="152"/>
                    <a:pt x="190" y="151"/>
                    <a:pt x="191" y="149"/>
                  </a:cubicBezTo>
                  <a:cubicBezTo>
                    <a:pt x="190" y="149"/>
                    <a:pt x="189" y="149"/>
                    <a:pt x="188" y="149"/>
                  </a:cubicBezTo>
                  <a:cubicBezTo>
                    <a:pt x="187" y="149"/>
                    <a:pt x="186" y="148"/>
                    <a:pt x="186" y="148"/>
                  </a:cubicBezTo>
                  <a:cubicBezTo>
                    <a:pt x="185" y="148"/>
                    <a:pt x="184" y="148"/>
                    <a:pt x="183" y="148"/>
                  </a:cubicBezTo>
                  <a:cubicBezTo>
                    <a:pt x="182" y="148"/>
                    <a:pt x="181" y="148"/>
                    <a:pt x="181" y="149"/>
                  </a:cubicBezTo>
                  <a:cubicBezTo>
                    <a:pt x="182" y="149"/>
                    <a:pt x="183" y="149"/>
                    <a:pt x="184" y="149"/>
                  </a:cubicBezTo>
                  <a:cubicBezTo>
                    <a:pt x="184" y="149"/>
                    <a:pt x="184" y="149"/>
                    <a:pt x="184" y="150"/>
                  </a:cubicBezTo>
                  <a:cubicBezTo>
                    <a:pt x="183" y="150"/>
                    <a:pt x="183" y="151"/>
                    <a:pt x="182" y="151"/>
                  </a:cubicBezTo>
                  <a:cubicBezTo>
                    <a:pt x="182" y="151"/>
                    <a:pt x="181" y="152"/>
                    <a:pt x="181" y="152"/>
                  </a:cubicBezTo>
                  <a:cubicBezTo>
                    <a:pt x="182" y="152"/>
                    <a:pt x="183" y="153"/>
                    <a:pt x="182" y="154"/>
                  </a:cubicBezTo>
                  <a:cubicBezTo>
                    <a:pt x="184" y="154"/>
                    <a:pt x="186" y="153"/>
                    <a:pt x="187" y="153"/>
                  </a:cubicBezTo>
                  <a:cubicBezTo>
                    <a:pt x="188" y="153"/>
                    <a:pt x="189" y="154"/>
                    <a:pt x="190" y="157"/>
                  </a:cubicBezTo>
                  <a:cubicBezTo>
                    <a:pt x="190" y="158"/>
                    <a:pt x="190" y="159"/>
                    <a:pt x="189" y="159"/>
                  </a:cubicBezTo>
                  <a:cubicBezTo>
                    <a:pt x="189" y="159"/>
                    <a:pt x="188" y="159"/>
                    <a:pt x="188" y="159"/>
                  </a:cubicBezTo>
                  <a:cubicBezTo>
                    <a:pt x="187" y="159"/>
                    <a:pt x="186" y="158"/>
                    <a:pt x="186" y="158"/>
                  </a:cubicBezTo>
                  <a:cubicBezTo>
                    <a:pt x="185" y="158"/>
                    <a:pt x="185" y="159"/>
                    <a:pt x="185" y="159"/>
                  </a:cubicBezTo>
                  <a:cubicBezTo>
                    <a:pt x="186" y="159"/>
                    <a:pt x="186" y="160"/>
                    <a:pt x="186" y="161"/>
                  </a:cubicBezTo>
                  <a:cubicBezTo>
                    <a:pt x="186" y="162"/>
                    <a:pt x="187" y="162"/>
                    <a:pt x="187" y="163"/>
                  </a:cubicBezTo>
                  <a:cubicBezTo>
                    <a:pt x="188" y="163"/>
                    <a:pt x="189" y="163"/>
                    <a:pt x="189" y="162"/>
                  </a:cubicBezTo>
                  <a:moveTo>
                    <a:pt x="77" y="154"/>
                  </a:moveTo>
                  <a:cubicBezTo>
                    <a:pt x="78" y="154"/>
                    <a:pt x="78" y="154"/>
                    <a:pt x="77" y="153"/>
                  </a:cubicBezTo>
                  <a:cubicBezTo>
                    <a:pt x="77" y="153"/>
                    <a:pt x="77" y="153"/>
                    <a:pt x="76" y="153"/>
                  </a:cubicBezTo>
                  <a:cubicBezTo>
                    <a:pt x="76" y="154"/>
                    <a:pt x="76" y="154"/>
                    <a:pt x="76" y="154"/>
                  </a:cubicBezTo>
                  <a:cubicBezTo>
                    <a:pt x="77" y="154"/>
                    <a:pt x="77" y="154"/>
                    <a:pt x="77" y="154"/>
                  </a:cubicBezTo>
                  <a:close/>
                  <a:moveTo>
                    <a:pt x="69" y="156"/>
                  </a:moveTo>
                  <a:cubicBezTo>
                    <a:pt x="69" y="156"/>
                    <a:pt x="68" y="157"/>
                    <a:pt x="68" y="157"/>
                  </a:cubicBezTo>
                  <a:cubicBezTo>
                    <a:pt x="67" y="158"/>
                    <a:pt x="67" y="158"/>
                    <a:pt x="67" y="159"/>
                  </a:cubicBezTo>
                  <a:cubicBezTo>
                    <a:pt x="67" y="159"/>
                    <a:pt x="67" y="160"/>
                    <a:pt x="68" y="160"/>
                  </a:cubicBezTo>
                  <a:cubicBezTo>
                    <a:pt x="69" y="160"/>
                    <a:pt x="70" y="159"/>
                    <a:pt x="71" y="158"/>
                  </a:cubicBezTo>
                  <a:cubicBezTo>
                    <a:pt x="72" y="156"/>
                    <a:pt x="72" y="155"/>
                    <a:pt x="70" y="155"/>
                  </a:cubicBezTo>
                  <a:cubicBezTo>
                    <a:pt x="70" y="155"/>
                    <a:pt x="70" y="156"/>
                    <a:pt x="69" y="156"/>
                  </a:cubicBezTo>
                  <a:moveTo>
                    <a:pt x="74" y="157"/>
                  </a:moveTo>
                  <a:cubicBezTo>
                    <a:pt x="74" y="159"/>
                    <a:pt x="76" y="160"/>
                    <a:pt x="78" y="160"/>
                  </a:cubicBezTo>
                  <a:lnTo>
                    <a:pt x="78" y="156"/>
                  </a:lnTo>
                  <a:lnTo>
                    <a:pt x="74" y="157"/>
                  </a:lnTo>
                  <a:close/>
                  <a:moveTo>
                    <a:pt x="170" y="158"/>
                  </a:moveTo>
                  <a:cubicBezTo>
                    <a:pt x="170" y="159"/>
                    <a:pt x="170" y="159"/>
                    <a:pt x="172" y="159"/>
                  </a:cubicBezTo>
                  <a:lnTo>
                    <a:pt x="172" y="156"/>
                  </a:lnTo>
                  <a:cubicBezTo>
                    <a:pt x="171" y="156"/>
                    <a:pt x="170" y="156"/>
                    <a:pt x="169" y="156"/>
                  </a:cubicBezTo>
                  <a:cubicBezTo>
                    <a:pt x="169" y="156"/>
                    <a:pt x="168" y="156"/>
                    <a:pt x="168" y="157"/>
                  </a:cubicBezTo>
                  <a:cubicBezTo>
                    <a:pt x="169" y="157"/>
                    <a:pt x="170" y="157"/>
                    <a:pt x="170" y="158"/>
                  </a:cubicBezTo>
                  <a:moveTo>
                    <a:pt x="177" y="156"/>
                  </a:moveTo>
                  <a:cubicBezTo>
                    <a:pt x="177" y="156"/>
                    <a:pt x="177" y="156"/>
                    <a:pt x="177" y="155"/>
                  </a:cubicBezTo>
                  <a:cubicBezTo>
                    <a:pt x="177" y="155"/>
                    <a:pt x="176" y="155"/>
                    <a:pt x="176" y="156"/>
                  </a:cubicBezTo>
                  <a:cubicBezTo>
                    <a:pt x="175" y="156"/>
                    <a:pt x="175" y="156"/>
                    <a:pt x="176" y="157"/>
                  </a:cubicBezTo>
                  <a:cubicBezTo>
                    <a:pt x="176" y="157"/>
                    <a:pt x="176" y="157"/>
                    <a:pt x="177" y="156"/>
                  </a:cubicBezTo>
                  <a:moveTo>
                    <a:pt x="183" y="157"/>
                  </a:moveTo>
                  <a:cubicBezTo>
                    <a:pt x="183" y="157"/>
                    <a:pt x="183" y="157"/>
                    <a:pt x="183" y="156"/>
                  </a:cubicBezTo>
                  <a:cubicBezTo>
                    <a:pt x="183" y="156"/>
                    <a:pt x="183" y="156"/>
                    <a:pt x="183" y="156"/>
                  </a:cubicBezTo>
                  <a:cubicBezTo>
                    <a:pt x="183" y="155"/>
                    <a:pt x="183" y="156"/>
                    <a:pt x="182" y="156"/>
                  </a:cubicBezTo>
                  <a:cubicBezTo>
                    <a:pt x="182" y="157"/>
                    <a:pt x="183" y="157"/>
                    <a:pt x="183" y="157"/>
                  </a:cubicBezTo>
                  <a:close/>
                  <a:moveTo>
                    <a:pt x="201" y="156"/>
                  </a:moveTo>
                  <a:cubicBezTo>
                    <a:pt x="201" y="156"/>
                    <a:pt x="200" y="156"/>
                    <a:pt x="200" y="156"/>
                  </a:cubicBezTo>
                  <a:cubicBezTo>
                    <a:pt x="199" y="157"/>
                    <a:pt x="199" y="157"/>
                    <a:pt x="199" y="157"/>
                  </a:cubicBezTo>
                  <a:cubicBezTo>
                    <a:pt x="198" y="157"/>
                    <a:pt x="198" y="158"/>
                    <a:pt x="199" y="159"/>
                  </a:cubicBezTo>
                  <a:cubicBezTo>
                    <a:pt x="200" y="159"/>
                    <a:pt x="201" y="159"/>
                    <a:pt x="201" y="158"/>
                  </a:cubicBezTo>
                  <a:cubicBezTo>
                    <a:pt x="202" y="157"/>
                    <a:pt x="203" y="157"/>
                    <a:pt x="204" y="157"/>
                  </a:cubicBezTo>
                  <a:lnTo>
                    <a:pt x="204" y="155"/>
                  </a:lnTo>
                  <a:cubicBezTo>
                    <a:pt x="204" y="155"/>
                    <a:pt x="203" y="155"/>
                    <a:pt x="203" y="155"/>
                  </a:cubicBezTo>
                  <a:cubicBezTo>
                    <a:pt x="203" y="155"/>
                    <a:pt x="202" y="155"/>
                    <a:pt x="202" y="154"/>
                  </a:cubicBezTo>
                  <a:cubicBezTo>
                    <a:pt x="202" y="155"/>
                    <a:pt x="202" y="155"/>
                    <a:pt x="201" y="156"/>
                  </a:cubicBezTo>
                  <a:moveTo>
                    <a:pt x="91" y="160"/>
                  </a:moveTo>
                  <a:cubicBezTo>
                    <a:pt x="91" y="161"/>
                    <a:pt x="91" y="162"/>
                    <a:pt x="91" y="162"/>
                  </a:cubicBezTo>
                  <a:cubicBezTo>
                    <a:pt x="91" y="163"/>
                    <a:pt x="92" y="163"/>
                    <a:pt x="92" y="163"/>
                  </a:cubicBezTo>
                  <a:cubicBezTo>
                    <a:pt x="92" y="162"/>
                    <a:pt x="93" y="162"/>
                    <a:pt x="94" y="162"/>
                  </a:cubicBezTo>
                  <a:cubicBezTo>
                    <a:pt x="95" y="162"/>
                    <a:pt x="95" y="161"/>
                    <a:pt x="94" y="160"/>
                  </a:cubicBezTo>
                  <a:lnTo>
                    <a:pt x="91" y="160"/>
                  </a:lnTo>
                  <a:close/>
                  <a:moveTo>
                    <a:pt x="76" y="164"/>
                  </a:moveTo>
                  <a:cubicBezTo>
                    <a:pt x="77" y="165"/>
                    <a:pt x="78" y="165"/>
                    <a:pt x="79" y="165"/>
                  </a:cubicBezTo>
                  <a:cubicBezTo>
                    <a:pt x="80" y="165"/>
                    <a:pt x="81" y="164"/>
                    <a:pt x="80" y="162"/>
                  </a:cubicBezTo>
                  <a:cubicBezTo>
                    <a:pt x="78" y="162"/>
                    <a:pt x="76" y="162"/>
                    <a:pt x="76" y="164"/>
                  </a:cubicBezTo>
                  <a:moveTo>
                    <a:pt x="208" y="157"/>
                  </a:moveTo>
                  <a:cubicBezTo>
                    <a:pt x="208" y="157"/>
                    <a:pt x="208" y="157"/>
                    <a:pt x="208" y="157"/>
                  </a:cubicBezTo>
                  <a:cubicBezTo>
                    <a:pt x="208" y="158"/>
                    <a:pt x="208" y="158"/>
                    <a:pt x="209" y="158"/>
                  </a:cubicBezTo>
                  <a:cubicBezTo>
                    <a:pt x="210" y="158"/>
                    <a:pt x="210" y="158"/>
                    <a:pt x="211" y="157"/>
                  </a:cubicBezTo>
                  <a:cubicBezTo>
                    <a:pt x="209" y="156"/>
                    <a:pt x="208" y="156"/>
                    <a:pt x="208" y="157"/>
                  </a:cubicBezTo>
                  <a:moveTo>
                    <a:pt x="34" y="170"/>
                  </a:moveTo>
                  <a:cubicBezTo>
                    <a:pt x="32" y="171"/>
                    <a:pt x="30" y="173"/>
                    <a:pt x="29" y="175"/>
                  </a:cubicBezTo>
                  <a:cubicBezTo>
                    <a:pt x="31" y="174"/>
                    <a:pt x="33" y="174"/>
                    <a:pt x="34" y="174"/>
                  </a:cubicBezTo>
                  <a:cubicBezTo>
                    <a:pt x="36" y="174"/>
                    <a:pt x="38" y="175"/>
                    <a:pt x="39" y="176"/>
                  </a:cubicBezTo>
                  <a:cubicBezTo>
                    <a:pt x="40" y="176"/>
                    <a:pt x="42" y="177"/>
                    <a:pt x="43" y="177"/>
                  </a:cubicBezTo>
                  <a:cubicBezTo>
                    <a:pt x="44" y="177"/>
                    <a:pt x="44" y="176"/>
                    <a:pt x="45" y="175"/>
                  </a:cubicBezTo>
                  <a:cubicBezTo>
                    <a:pt x="43" y="176"/>
                    <a:pt x="42" y="175"/>
                    <a:pt x="42" y="174"/>
                  </a:cubicBezTo>
                  <a:cubicBezTo>
                    <a:pt x="42" y="173"/>
                    <a:pt x="41" y="171"/>
                    <a:pt x="41" y="170"/>
                  </a:cubicBezTo>
                  <a:cubicBezTo>
                    <a:pt x="40" y="170"/>
                    <a:pt x="40" y="169"/>
                    <a:pt x="41" y="168"/>
                  </a:cubicBezTo>
                  <a:cubicBezTo>
                    <a:pt x="41" y="168"/>
                    <a:pt x="42" y="167"/>
                    <a:pt x="42" y="167"/>
                  </a:cubicBezTo>
                  <a:cubicBezTo>
                    <a:pt x="42" y="166"/>
                    <a:pt x="43" y="166"/>
                    <a:pt x="43" y="165"/>
                  </a:cubicBezTo>
                  <a:cubicBezTo>
                    <a:pt x="43" y="165"/>
                    <a:pt x="42" y="165"/>
                    <a:pt x="41" y="165"/>
                  </a:cubicBezTo>
                  <a:cubicBezTo>
                    <a:pt x="39" y="167"/>
                    <a:pt x="37" y="168"/>
                    <a:pt x="34" y="170"/>
                  </a:cubicBezTo>
                  <a:moveTo>
                    <a:pt x="67" y="165"/>
                  </a:moveTo>
                  <a:cubicBezTo>
                    <a:pt x="66" y="165"/>
                    <a:pt x="66" y="166"/>
                    <a:pt x="66" y="168"/>
                  </a:cubicBezTo>
                  <a:cubicBezTo>
                    <a:pt x="67" y="167"/>
                    <a:pt x="69" y="167"/>
                    <a:pt x="70" y="168"/>
                  </a:cubicBezTo>
                  <a:cubicBezTo>
                    <a:pt x="71" y="168"/>
                    <a:pt x="71" y="169"/>
                    <a:pt x="72" y="169"/>
                  </a:cubicBezTo>
                  <a:cubicBezTo>
                    <a:pt x="73" y="169"/>
                    <a:pt x="73" y="169"/>
                    <a:pt x="74" y="169"/>
                  </a:cubicBezTo>
                  <a:cubicBezTo>
                    <a:pt x="74" y="169"/>
                    <a:pt x="75" y="168"/>
                    <a:pt x="75" y="166"/>
                  </a:cubicBezTo>
                  <a:cubicBezTo>
                    <a:pt x="73" y="167"/>
                    <a:pt x="71" y="167"/>
                    <a:pt x="71" y="166"/>
                  </a:cubicBezTo>
                  <a:cubicBezTo>
                    <a:pt x="70" y="165"/>
                    <a:pt x="69" y="164"/>
                    <a:pt x="68" y="163"/>
                  </a:cubicBezTo>
                  <a:cubicBezTo>
                    <a:pt x="68" y="164"/>
                    <a:pt x="68" y="165"/>
                    <a:pt x="67" y="165"/>
                  </a:cubicBezTo>
                  <a:moveTo>
                    <a:pt x="100" y="164"/>
                  </a:moveTo>
                  <a:cubicBezTo>
                    <a:pt x="99" y="165"/>
                    <a:pt x="98" y="167"/>
                    <a:pt x="97" y="168"/>
                  </a:cubicBezTo>
                  <a:cubicBezTo>
                    <a:pt x="99" y="168"/>
                    <a:pt x="100" y="168"/>
                    <a:pt x="102" y="167"/>
                  </a:cubicBezTo>
                  <a:cubicBezTo>
                    <a:pt x="103" y="165"/>
                    <a:pt x="105" y="163"/>
                    <a:pt x="105" y="162"/>
                  </a:cubicBezTo>
                  <a:cubicBezTo>
                    <a:pt x="103" y="162"/>
                    <a:pt x="101" y="163"/>
                    <a:pt x="100" y="164"/>
                  </a:cubicBezTo>
                  <a:moveTo>
                    <a:pt x="170" y="162"/>
                  </a:moveTo>
                  <a:cubicBezTo>
                    <a:pt x="170" y="162"/>
                    <a:pt x="170" y="162"/>
                    <a:pt x="171" y="161"/>
                  </a:cubicBezTo>
                  <a:cubicBezTo>
                    <a:pt x="171" y="161"/>
                    <a:pt x="170" y="160"/>
                    <a:pt x="170" y="160"/>
                  </a:cubicBezTo>
                  <a:cubicBezTo>
                    <a:pt x="170" y="160"/>
                    <a:pt x="170" y="161"/>
                    <a:pt x="169" y="161"/>
                  </a:cubicBezTo>
                  <a:cubicBezTo>
                    <a:pt x="169" y="161"/>
                    <a:pt x="170" y="162"/>
                    <a:pt x="170" y="162"/>
                  </a:cubicBezTo>
                  <a:close/>
                  <a:moveTo>
                    <a:pt x="63" y="169"/>
                  </a:moveTo>
                  <a:cubicBezTo>
                    <a:pt x="63" y="169"/>
                    <a:pt x="64" y="168"/>
                    <a:pt x="64" y="168"/>
                  </a:cubicBezTo>
                  <a:cubicBezTo>
                    <a:pt x="64" y="167"/>
                    <a:pt x="64" y="167"/>
                    <a:pt x="63" y="167"/>
                  </a:cubicBezTo>
                  <a:cubicBezTo>
                    <a:pt x="63" y="167"/>
                    <a:pt x="62" y="167"/>
                    <a:pt x="62" y="168"/>
                  </a:cubicBezTo>
                  <a:cubicBezTo>
                    <a:pt x="62" y="169"/>
                    <a:pt x="62" y="169"/>
                    <a:pt x="63" y="169"/>
                  </a:cubicBezTo>
                  <a:close/>
                  <a:moveTo>
                    <a:pt x="184" y="166"/>
                  </a:moveTo>
                  <a:cubicBezTo>
                    <a:pt x="186" y="166"/>
                    <a:pt x="187" y="165"/>
                    <a:pt x="187" y="163"/>
                  </a:cubicBezTo>
                  <a:cubicBezTo>
                    <a:pt x="185" y="162"/>
                    <a:pt x="183" y="164"/>
                    <a:pt x="184" y="166"/>
                  </a:cubicBezTo>
                  <a:close/>
                  <a:moveTo>
                    <a:pt x="198" y="167"/>
                  </a:moveTo>
                  <a:cubicBezTo>
                    <a:pt x="199" y="168"/>
                    <a:pt x="199" y="168"/>
                    <a:pt x="200" y="167"/>
                  </a:cubicBezTo>
                  <a:cubicBezTo>
                    <a:pt x="201" y="166"/>
                    <a:pt x="202" y="166"/>
                    <a:pt x="203" y="166"/>
                  </a:cubicBezTo>
                  <a:cubicBezTo>
                    <a:pt x="203" y="166"/>
                    <a:pt x="203" y="167"/>
                    <a:pt x="203" y="167"/>
                  </a:cubicBezTo>
                  <a:cubicBezTo>
                    <a:pt x="203" y="168"/>
                    <a:pt x="203" y="168"/>
                    <a:pt x="203" y="168"/>
                  </a:cubicBezTo>
                  <a:cubicBezTo>
                    <a:pt x="204" y="169"/>
                    <a:pt x="205" y="169"/>
                    <a:pt x="206" y="169"/>
                  </a:cubicBezTo>
                  <a:cubicBezTo>
                    <a:pt x="208" y="168"/>
                    <a:pt x="208" y="167"/>
                    <a:pt x="208" y="165"/>
                  </a:cubicBezTo>
                  <a:cubicBezTo>
                    <a:pt x="207" y="166"/>
                    <a:pt x="206" y="166"/>
                    <a:pt x="206" y="166"/>
                  </a:cubicBezTo>
                  <a:cubicBezTo>
                    <a:pt x="205" y="166"/>
                    <a:pt x="205" y="165"/>
                    <a:pt x="204" y="165"/>
                  </a:cubicBezTo>
                  <a:cubicBezTo>
                    <a:pt x="203" y="165"/>
                    <a:pt x="203" y="164"/>
                    <a:pt x="202" y="164"/>
                  </a:cubicBezTo>
                  <a:cubicBezTo>
                    <a:pt x="201" y="163"/>
                    <a:pt x="200" y="163"/>
                    <a:pt x="199" y="163"/>
                  </a:cubicBezTo>
                  <a:cubicBezTo>
                    <a:pt x="199" y="164"/>
                    <a:pt x="199" y="165"/>
                    <a:pt x="198" y="167"/>
                  </a:cubicBezTo>
                  <a:moveTo>
                    <a:pt x="86" y="173"/>
                  </a:moveTo>
                  <a:cubicBezTo>
                    <a:pt x="85" y="174"/>
                    <a:pt x="84" y="175"/>
                    <a:pt x="84" y="177"/>
                  </a:cubicBezTo>
                  <a:cubicBezTo>
                    <a:pt x="87" y="176"/>
                    <a:pt x="89" y="175"/>
                    <a:pt x="89" y="173"/>
                  </a:cubicBezTo>
                  <a:cubicBezTo>
                    <a:pt x="88" y="172"/>
                    <a:pt x="87" y="172"/>
                    <a:pt x="86" y="173"/>
                  </a:cubicBezTo>
                  <a:moveTo>
                    <a:pt x="92" y="175"/>
                  </a:moveTo>
                  <a:cubicBezTo>
                    <a:pt x="93" y="177"/>
                    <a:pt x="94" y="177"/>
                    <a:pt x="96" y="176"/>
                  </a:cubicBezTo>
                  <a:cubicBezTo>
                    <a:pt x="96" y="175"/>
                    <a:pt x="95" y="174"/>
                    <a:pt x="94" y="174"/>
                  </a:cubicBezTo>
                  <a:cubicBezTo>
                    <a:pt x="92" y="174"/>
                    <a:pt x="92" y="173"/>
                    <a:pt x="92" y="172"/>
                  </a:cubicBezTo>
                  <a:cubicBezTo>
                    <a:pt x="91" y="173"/>
                    <a:pt x="91" y="174"/>
                    <a:pt x="92" y="175"/>
                  </a:cubicBezTo>
                  <a:moveTo>
                    <a:pt x="28" y="181"/>
                  </a:moveTo>
                  <a:cubicBezTo>
                    <a:pt x="30" y="182"/>
                    <a:pt x="32" y="183"/>
                    <a:pt x="33" y="184"/>
                  </a:cubicBezTo>
                  <a:cubicBezTo>
                    <a:pt x="33" y="181"/>
                    <a:pt x="33" y="179"/>
                    <a:pt x="31" y="178"/>
                  </a:cubicBezTo>
                  <a:cubicBezTo>
                    <a:pt x="30" y="178"/>
                    <a:pt x="28" y="177"/>
                    <a:pt x="27" y="176"/>
                  </a:cubicBezTo>
                  <a:cubicBezTo>
                    <a:pt x="26" y="178"/>
                    <a:pt x="26" y="179"/>
                    <a:pt x="28" y="181"/>
                  </a:cubicBezTo>
                  <a:moveTo>
                    <a:pt x="52" y="178"/>
                  </a:moveTo>
                  <a:lnTo>
                    <a:pt x="54" y="178"/>
                  </a:lnTo>
                  <a:lnTo>
                    <a:pt x="54" y="176"/>
                  </a:lnTo>
                  <a:lnTo>
                    <a:pt x="52" y="176"/>
                  </a:lnTo>
                  <a:lnTo>
                    <a:pt x="52" y="178"/>
                  </a:lnTo>
                  <a:close/>
                  <a:moveTo>
                    <a:pt x="229" y="169"/>
                  </a:moveTo>
                  <a:cubicBezTo>
                    <a:pt x="227" y="168"/>
                    <a:pt x="227" y="169"/>
                    <a:pt x="227" y="171"/>
                  </a:cubicBezTo>
                  <a:cubicBezTo>
                    <a:pt x="228" y="171"/>
                    <a:pt x="229" y="171"/>
                    <a:pt x="230" y="172"/>
                  </a:cubicBezTo>
                  <a:cubicBezTo>
                    <a:pt x="230" y="170"/>
                    <a:pt x="230" y="169"/>
                    <a:pt x="229" y="169"/>
                  </a:cubicBezTo>
                  <a:moveTo>
                    <a:pt x="60" y="180"/>
                  </a:moveTo>
                  <a:cubicBezTo>
                    <a:pt x="60" y="180"/>
                    <a:pt x="60" y="180"/>
                    <a:pt x="60" y="179"/>
                  </a:cubicBezTo>
                  <a:cubicBezTo>
                    <a:pt x="60" y="178"/>
                    <a:pt x="60" y="178"/>
                    <a:pt x="59" y="178"/>
                  </a:cubicBezTo>
                  <a:cubicBezTo>
                    <a:pt x="59" y="178"/>
                    <a:pt x="58" y="178"/>
                    <a:pt x="58" y="179"/>
                  </a:cubicBezTo>
                  <a:cubicBezTo>
                    <a:pt x="59" y="179"/>
                    <a:pt x="59" y="179"/>
                    <a:pt x="60" y="180"/>
                  </a:cubicBezTo>
                  <a:moveTo>
                    <a:pt x="89" y="178"/>
                  </a:moveTo>
                  <a:cubicBezTo>
                    <a:pt x="89" y="177"/>
                    <a:pt x="89" y="177"/>
                    <a:pt x="89" y="177"/>
                  </a:cubicBezTo>
                  <a:cubicBezTo>
                    <a:pt x="88" y="176"/>
                    <a:pt x="88" y="176"/>
                    <a:pt x="88" y="177"/>
                  </a:cubicBezTo>
                  <a:cubicBezTo>
                    <a:pt x="87" y="177"/>
                    <a:pt x="87" y="177"/>
                    <a:pt x="87" y="178"/>
                  </a:cubicBezTo>
                  <a:cubicBezTo>
                    <a:pt x="88" y="178"/>
                    <a:pt x="88" y="178"/>
                    <a:pt x="89" y="178"/>
                  </a:cubicBezTo>
                  <a:moveTo>
                    <a:pt x="69" y="184"/>
                  </a:moveTo>
                  <a:cubicBezTo>
                    <a:pt x="69" y="183"/>
                    <a:pt x="70" y="183"/>
                    <a:pt x="70" y="183"/>
                  </a:cubicBezTo>
                  <a:cubicBezTo>
                    <a:pt x="71" y="183"/>
                    <a:pt x="71" y="183"/>
                    <a:pt x="71" y="183"/>
                  </a:cubicBezTo>
                  <a:cubicBezTo>
                    <a:pt x="72" y="182"/>
                    <a:pt x="72" y="182"/>
                    <a:pt x="71" y="181"/>
                  </a:cubicBezTo>
                  <a:cubicBezTo>
                    <a:pt x="70" y="181"/>
                    <a:pt x="69" y="181"/>
                    <a:pt x="68" y="181"/>
                  </a:cubicBezTo>
                  <a:cubicBezTo>
                    <a:pt x="68" y="181"/>
                    <a:pt x="67" y="180"/>
                    <a:pt x="67" y="180"/>
                  </a:cubicBezTo>
                  <a:cubicBezTo>
                    <a:pt x="66" y="180"/>
                    <a:pt x="66" y="179"/>
                    <a:pt x="65" y="179"/>
                  </a:cubicBezTo>
                  <a:cubicBezTo>
                    <a:pt x="65" y="179"/>
                    <a:pt x="64" y="179"/>
                    <a:pt x="63" y="179"/>
                  </a:cubicBezTo>
                  <a:cubicBezTo>
                    <a:pt x="63" y="181"/>
                    <a:pt x="64" y="182"/>
                    <a:pt x="65" y="183"/>
                  </a:cubicBezTo>
                  <a:cubicBezTo>
                    <a:pt x="66" y="183"/>
                    <a:pt x="67" y="184"/>
                    <a:pt x="68" y="185"/>
                  </a:cubicBezTo>
                  <a:cubicBezTo>
                    <a:pt x="68" y="184"/>
                    <a:pt x="68" y="184"/>
                    <a:pt x="69" y="184"/>
                  </a:cubicBezTo>
                  <a:moveTo>
                    <a:pt x="226" y="176"/>
                  </a:moveTo>
                  <a:cubicBezTo>
                    <a:pt x="226" y="175"/>
                    <a:pt x="226" y="175"/>
                    <a:pt x="227" y="175"/>
                  </a:cubicBezTo>
                  <a:cubicBezTo>
                    <a:pt x="228" y="175"/>
                    <a:pt x="228" y="174"/>
                    <a:pt x="228" y="174"/>
                  </a:cubicBezTo>
                  <a:cubicBezTo>
                    <a:pt x="227" y="174"/>
                    <a:pt x="226" y="174"/>
                    <a:pt x="225" y="173"/>
                  </a:cubicBezTo>
                  <a:cubicBezTo>
                    <a:pt x="225" y="172"/>
                    <a:pt x="225" y="172"/>
                    <a:pt x="223" y="172"/>
                  </a:cubicBezTo>
                  <a:cubicBezTo>
                    <a:pt x="223" y="175"/>
                    <a:pt x="224" y="176"/>
                    <a:pt x="226" y="176"/>
                  </a:cubicBezTo>
                  <a:moveTo>
                    <a:pt x="92" y="185"/>
                  </a:moveTo>
                  <a:cubicBezTo>
                    <a:pt x="93" y="185"/>
                    <a:pt x="93" y="184"/>
                    <a:pt x="92" y="184"/>
                  </a:cubicBezTo>
                  <a:cubicBezTo>
                    <a:pt x="92" y="184"/>
                    <a:pt x="92" y="184"/>
                    <a:pt x="91" y="184"/>
                  </a:cubicBezTo>
                  <a:cubicBezTo>
                    <a:pt x="91" y="184"/>
                    <a:pt x="91" y="185"/>
                    <a:pt x="91" y="185"/>
                  </a:cubicBezTo>
                  <a:cubicBezTo>
                    <a:pt x="91" y="185"/>
                    <a:pt x="92" y="185"/>
                    <a:pt x="92" y="185"/>
                  </a:cubicBezTo>
                  <a:close/>
                  <a:moveTo>
                    <a:pt x="223" y="185"/>
                  </a:moveTo>
                  <a:cubicBezTo>
                    <a:pt x="224" y="185"/>
                    <a:pt x="224" y="185"/>
                    <a:pt x="224" y="184"/>
                  </a:cubicBezTo>
                  <a:cubicBezTo>
                    <a:pt x="224" y="184"/>
                    <a:pt x="224" y="183"/>
                    <a:pt x="223" y="183"/>
                  </a:cubicBezTo>
                  <a:cubicBezTo>
                    <a:pt x="223" y="183"/>
                    <a:pt x="223" y="183"/>
                    <a:pt x="223" y="184"/>
                  </a:cubicBezTo>
                  <a:cubicBezTo>
                    <a:pt x="223" y="184"/>
                    <a:pt x="223" y="185"/>
                    <a:pt x="223" y="185"/>
                  </a:cubicBezTo>
                  <a:moveTo>
                    <a:pt x="63" y="279"/>
                  </a:moveTo>
                  <a:lnTo>
                    <a:pt x="65" y="279"/>
                  </a:lnTo>
                  <a:lnTo>
                    <a:pt x="65" y="276"/>
                  </a:lnTo>
                  <a:lnTo>
                    <a:pt x="62" y="276"/>
                  </a:lnTo>
                  <a:lnTo>
                    <a:pt x="63" y="279"/>
                  </a:lnTo>
                  <a:close/>
                  <a:moveTo>
                    <a:pt x="25" y="482"/>
                  </a:moveTo>
                  <a:cubicBezTo>
                    <a:pt x="25" y="483"/>
                    <a:pt x="25" y="484"/>
                    <a:pt x="27" y="483"/>
                  </a:cubicBezTo>
                  <a:cubicBezTo>
                    <a:pt x="27" y="480"/>
                    <a:pt x="27" y="479"/>
                    <a:pt x="25" y="479"/>
                  </a:cubicBezTo>
                  <a:cubicBezTo>
                    <a:pt x="25" y="480"/>
                    <a:pt x="25" y="481"/>
                    <a:pt x="25" y="482"/>
                  </a:cubicBezTo>
                  <a:moveTo>
                    <a:pt x="40" y="508"/>
                  </a:moveTo>
                  <a:cubicBezTo>
                    <a:pt x="40" y="507"/>
                    <a:pt x="40" y="507"/>
                    <a:pt x="40" y="507"/>
                  </a:cubicBezTo>
                  <a:cubicBezTo>
                    <a:pt x="40" y="506"/>
                    <a:pt x="39" y="506"/>
                    <a:pt x="39" y="507"/>
                  </a:cubicBezTo>
                  <a:cubicBezTo>
                    <a:pt x="39" y="507"/>
                    <a:pt x="38" y="507"/>
                    <a:pt x="39" y="508"/>
                  </a:cubicBezTo>
                  <a:cubicBezTo>
                    <a:pt x="39" y="508"/>
                    <a:pt x="39" y="508"/>
                    <a:pt x="40" y="508"/>
                  </a:cubicBezTo>
                  <a:moveTo>
                    <a:pt x="47" y="515"/>
                  </a:moveTo>
                  <a:cubicBezTo>
                    <a:pt x="47" y="514"/>
                    <a:pt x="47" y="514"/>
                    <a:pt x="48" y="514"/>
                  </a:cubicBezTo>
                  <a:cubicBezTo>
                    <a:pt x="48" y="513"/>
                    <a:pt x="47" y="513"/>
                    <a:pt x="47" y="513"/>
                  </a:cubicBezTo>
                  <a:cubicBezTo>
                    <a:pt x="46" y="513"/>
                    <a:pt x="46" y="513"/>
                    <a:pt x="46" y="514"/>
                  </a:cubicBezTo>
                  <a:cubicBezTo>
                    <a:pt x="46" y="515"/>
                    <a:pt x="46" y="515"/>
                    <a:pt x="47" y="515"/>
                  </a:cubicBezTo>
                  <a:close/>
                  <a:moveTo>
                    <a:pt x="29" y="553"/>
                  </a:moveTo>
                  <a:cubicBezTo>
                    <a:pt x="29" y="552"/>
                    <a:pt x="29" y="552"/>
                    <a:pt x="29" y="552"/>
                  </a:cubicBezTo>
                  <a:cubicBezTo>
                    <a:pt x="29" y="551"/>
                    <a:pt x="28" y="552"/>
                    <a:pt x="28" y="552"/>
                  </a:cubicBezTo>
                  <a:cubicBezTo>
                    <a:pt x="27" y="552"/>
                    <a:pt x="27" y="552"/>
                    <a:pt x="28" y="553"/>
                  </a:cubicBezTo>
                  <a:cubicBezTo>
                    <a:pt x="28" y="553"/>
                    <a:pt x="28" y="553"/>
                    <a:pt x="29" y="553"/>
                  </a:cubicBezTo>
                  <a:moveTo>
                    <a:pt x="76" y="580"/>
                  </a:moveTo>
                  <a:cubicBezTo>
                    <a:pt x="76" y="580"/>
                    <a:pt x="76" y="579"/>
                    <a:pt x="76" y="579"/>
                  </a:cubicBezTo>
                  <a:cubicBezTo>
                    <a:pt x="75" y="579"/>
                    <a:pt x="75" y="579"/>
                    <a:pt x="75" y="579"/>
                  </a:cubicBezTo>
                  <a:cubicBezTo>
                    <a:pt x="74" y="579"/>
                    <a:pt x="74" y="580"/>
                    <a:pt x="75" y="580"/>
                  </a:cubicBezTo>
                  <a:cubicBezTo>
                    <a:pt x="75" y="580"/>
                    <a:pt x="75" y="580"/>
                    <a:pt x="76" y="580"/>
                  </a:cubicBezTo>
                  <a:close/>
                  <a:moveTo>
                    <a:pt x="73" y="583"/>
                  </a:moveTo>
                  <a:cubicBezTo>
                    <a:pt x="73" y="584"/>
                    <a:pt x="73" y="585"/>
                    <a:pt x="74" y="586"/>
                  </a:cubicBezTo>
                  <a:cubicBezTo>
                    <a:pt x="74" y="586"/>
                    <a:pt x="75" y="587"/>
                    <a:pt x="76" y="587"/>
                  </a:cubicBezTo>
                  <a:cubicBezTo>
                    <a:pt x="76" y="587"/>
                    <a:pt x="77" y="586"/>
                    <a:pt x="77" y="585"/>
                  </a:cubicBezTo>
                  <a:cubicBezTo>
                    <a:pt x="76" y="585"/>
                    <a:pt x="75" y="585"/>
                    <a:pt x="75" y="585"/>
                  </a:cubicBezTo>
                  <a:cubicBezTo>
                    <a:pt x="75" y="584"/>
                    <a:pt x="75" y="584"/>
                    <a:pt x="75" y="583"/>
                  </a:cubicBezTo>
                  <a:cubicBezTo>
                    <a:pt x="75" y="583"/>
                    <a:pt x="75" y="582"/>
                    <a:pt x="75" y="581"/>
                  </a:cubicBezTo>
                  <a:cubicBezTo>
                    <a:pt x="75" y="581"/>
                    <a:pt x="74" y="581"/>
                    <a:pt x="74" y="581"/>
                  </a:cubicBezTo>
                  <a:cubicBezTo>
                    <a:pt x="73" y="581"/>
                    <a:pt x="73" y="582"/>
                    <a:pt x="73" y="583"/>
                  </a:cubicBezTo>
                  <a:moveTo>
                    <a:pt x="53" y="585"/>
                  </a:moveTo>
                  <a:lnTo>
                    <a:pt x="55" y="585"/>
                  </a:lnTo>
                  <a:lnTo>
                    <a:pt x="55" y="583"/>
                  </a:lnTo>
                  <a:lnTo>
                    <a:pt x="53" y="583"/>
                  </a:lnTo>
                  <a:lnTo>
                    <a:pt x="53" y="585"/>
                  </a:lnTo>
                  <a:close/>
                  <a:moveTo>
                    <a:pt x="190" y="585"/>
                  </a:moveTo>
                  <a:cubicBezTo>
                    <a:pt x="191" y="584"/>
                    <a:pt x="191" y="584"/>
                    <a:pt x="190" y="584"/>
                  </a:cubicBezTo>
                  <a:cubicBezTo>
                    <a:pt x="190" y="583"/>
                    <a:pt x="190" y="584"/>
                    <a:pt x="189" y="584"/>
                  </a:cubicBezTo>
                  <a:cubicBezTo>
                    <a:pt x="189" y="584"/>
                    <a:pt x="189" y="584"/>
                    <a:pt x="189" y="585"/>
                  </a:cubicBezTo>
                  <a:cubicBezTo>
                    <a:pt x="189" y="585"/>
                    <a:pt x="190" y="585"/>
                    <a:pt x="190" y="585"/>
                  </a:cubicBezTo>
                  <a:close/>
                  <a:moveTo>
                    <a:pt x="211" y="585"/>
                  </a:moveTo>
                  <a:cubicBezTo>
                    <a:pt x="210" y="586"/>
                    <a:pt x="209" y="587"/>
                    <a:pt x="209" y="588"/>
                  </a:cubicBezTo>
                  <a:cubicBezTo>
                    <a:pt x="210" y="588"/>
                    <a:pt x="211" y="587"/>
                    <a:pt x="212" y="588"/>
                  </a:cubicBezTo>
                  <a:cubicBezTo>
                    <a:pt x="213" y="588"/>
                    <a:pt x="214" y="589"/>
                    <a:pt x="215" y="589"/>
                  </a:cubicBezTo>
                  <a:cubicBezTo>
                    <a:pt x="216" y="590"/>
                    <a:pt x="216" y="590"/>
                    <a:pt x="217" y="590"/>
                  </a:cubicBezTo>
                  <a:cubicBezTo>
                    <a:pt x="217" y="590"/>
                    <a:pt x="218" y="589"/>
                    <a:pt x="219" y="588"/>
                  </a:cubicBezTo>
                  <a:cubicBezTo>
                    <a:pt x="218" y="587"/>
                    <a:pt x="217" y="587"/>
                    <a:pt x="216" y="587"/>
                  </a:cubicBezTo>
                  <a:cubicBezTo>
                    <a:pt x="215" y="587"/>
                    <a:pt x="215" y="586"/>
                    <a:pt x="215" y="585"/>
                  </a:cubicBezTo>
                  <a:cubicBezTo>
                    <a:pt x="213" y="584"/>
                    <a:pt x="212" y="585"/>
                    <a:pt x="211" y="585"/>
                  </a:cubicBezTo>
                  <a:moveTo>
                    <a:pt x="204" y="589"/>
                  </a:moveTo>
                  <a:cubicBezTo>
                    <a:pt x="203" y="589"/>
                    <a:pt x="202" y="589"/>
                    <a:pt x="201" y="589"/>
                  </a:cubicBezTo>
                  <a:cubicBezTo>
                    <a:pt x="200" y="589"/>
                    <a:pt x="198" y="589"/>
                    <a:pt x="197" y="589"/>
                  </a:cubicBezTo>
                  <a:cubicBezTo>
                    <a:pt x="196" y="588"/>
                    <a:pt x="195" y="589"/>
                    <a:pt x="195" y="590"/>
                  </a:cubicBezTo>
                  <a:lnTo>
                    <a:pt x="205" y="595"/>
                  </a:lnTo>
                  <a:cubicBezTo>
                    <a:pt x="204" y="596"/>
                    <a:pt x="204" y="597"/>
                    <a:pt x="202" y="597"/>
                  </a:cubicBezTo>
                  <a:cubicBezTo>
                    <a:pt x="201" y="597"/>
                    <a:pt x="200" y="597"/>
                    <a:pt x="199" y="597"/>
                  </a:cubicBezTo>
                  <a:cubicBezTo>
                    <a:pt x="198" y="597"/>
                    <a:pt x="197" y="597"/>
                    <a:pt x="196" y="597"/>
                  </a:cubicBezTo>
                  <a:cubicBezTo>
                    <a:pt x="195" y="597"/>
                    <a:pt x="194" y="597"/>
                    <a:pt x="194" y="599"/>
                  </a:cubicBezTo>
                  <a:cubicBezTo>
                    <a:pt x="196" y="599"/>
                    <a:pt x="197" y="599"/>
                    <a:pt x="197" y="599"/>
                  </a:cubicBezTo>
                  <a:cubicBezTo>
                    <a:pt x="197" y="599"/>
                    <a:pt x="199" y="599"/>
                    <a:pt x="201" y="598"/>
                  </a:cubicBezTo>
                  <a:cubicBezTo>
                    <a:pt x="201" y="599"/>
                    <a:pt x="201" y="600"/>
                    <a:pt x="200" y="601"/>
                  </a:cubicBezTo>
                  <a:cubicBezTo>
                    <a:pt x="200" y="601"/>
                    <a:pt x="200" y="602"/>
                    <a:pt x="200" y="603"/>
                  </a:cubicBezTo>
                  <a:cubicBezTo>
                    <a:pt x="202" y="603"/>
                    <a:pt x="203" y="603"/>
                    <a:pt x="203" y="601"/>
                  </a:cubicBezTo>
                  <a:cubicBezTo>
                    <a:pt x="203" y="600"/>
                    <a:pt x="204" y="599"/>
                    <a:pt x="205" y="598"/>
                  </a:cubicBezTo>
                  <a:lnTo>
                    <a:pt x="211" y="598"/>
                  </a:lnTo>
                  <a:cubicBezTo>
                    <a:pt x="212" y="597"/>
                    <a:pt x="211" y="596"/>
                    <a:pt x="211" y="596"/>
                  </a:cubicBezTo>
                  <a:cubicBezTo>
                    <a:pt x="210" y="596"/>
                    <a:pt x="210" y="595"/>
                    <a:pt x="209" y="595"/>
                  </a:cubicBezTo>
                  <a:cubicBezTo>
                    <a:pt x="208" y="595"/>
                    <a:pt x="208" y="595"/>
                    <a:pt x="207" y="595"/>
                  </a:cubicBezTo>
                  <a:cubicBezTo>
                    <a:pt x="206" y="595"/>
                    <a:pt x="206" y="594"/>
                    <a:pt x="206" y="594"/>
                  </a:cubicBezTo>
                  <a:cubicBezTo>
                    <a:pt x="207" y="593"/>
                    <a:pt x="209" y="593"/>
                    <a:pt x="210" y="593"/>
                  </a:cubicBezTo>
                  <a:cubicBezTo>
                    <a:pt x="211" y="593"/>
                    <a:pt x="213" y="593"/>
                    <a:pt x="214" y="594"/>
                  </a:cubicBezTo>
                  <a:cubicBezTo>
                    <a:pt x="215" y="594"/>
                    <a:pt x="215" y="595"/>
                    <a:pt x="215" y="595"/>
                  </a:cubicBezTo>
                  <a:cubicBezTo>
                    <a:pt x="216" y="596"/>
                    <a:pt x="215" y="597"/>
                    <a:pt x="214" y="598"/>
                  </a:cubicBezTo>
                  <a:cubicBezTo>
                    <a:pt x="216" y="597"/>
                    <a:pt x="218" y="597"/>
                    <a:pt x="219" y="596"/>
                  </a:cubicBezTo>
                  <a:cubicBezTo>
                    <a:pt x="221" y="596"/>
                    <a:pt x="222" y="595"/>
                    <a:pt x="223" y="593"/>
                  </a:cubicBezTo>
                  <a:cubicBezTo>
                    <a:pt x="222" y="593"/>
                    <a:pt x="221" y="594"/>
                    <a:pt x="219" y="593"/>
                  </a:cubicBezTo>
                  <a:cubicBezTo>
                    <a:pt x="218" y="593"/>
                    <a:pt x="217" y="593"/>
                    <a:pt x="215" y="592"/>
                  </a:cubicBezTo>
                  <a:cubicBezTo>
                    <a:pt x="214" y="592"/>
                    <a:pt x="212" y="591"/>
                    <a:pt x="211" y="591"/>
                  </a:cubicBezTo>
                  <a:cubicBezTo>
                    <a:pt x="210" y="591"/>
                    <a:pt x="208" y="591"/>
                    <a:pt x="207" y="592"/>
                  </a:cubicBezTo>
                  <a:cubicBezTo>
                    <a:pt x="207" y="590"/>
                    <a:pt x="207" y="589"/>
                    <a:pt x="207" y="588"/>
                  </a:cubicBezTo>
                  <a:cubicBezTo>
                    <a:pt x="207" y="586"/>
                    <a:pt x="206" y="586"/>
                    <a:pt x="205" y="586"/>
                  </a:cubicBezTo>
                  <a:cubicBezTo>
                    <a:pt x="205" y="588"/>
                    <a:pt x="205" y="589"/>
                    <a:pt x="204" y="589"/>
                  </a:cubicBezTo>
                  <a:moveTo>
                    <a:pt x="75" y="596"/>
                  </a:moveTo>
                  <a:cubicBezTo>
                    <a:pt x="75" y="596"/>
                    <a:pt x="75" y="596"/>
                    <a:pt x="75" y="595"/>
                  </a:cubicBezTo>
                  <a:cubicBezTo>
                    <a:pt x="75" y="595"/>
                    <a:pt x="75" y="595"/>
                    <a:pt x="75" y="594"/>
                  </a:cubicBezTo>
                  <a:cubicBezTo>
                    <a:pt x="75" y="594"/>
                    <a:pt x="74" y="595"/>
                    <a:pt x="74" y="595"/>
                  </a:cubicBezTo>
                  <a:cubicBezTo>
                    <a:pt x="74" y="595"/>
                    <a:pt x="74" y="596"/>
                    <a:pt x="75" y="596"/>
                  </a:cubicBezTo>
                  <a:close/>
                  <a:moveTo>
                    <a:pt x="220" y="591"/>
                  </a:moveTo>
                  <a:cubicBezTo>
                    <a:pt x="221" y="591"/>
                    <a:pt x="221" y="591"/>
                    <a:pt x="221" y="591"/>
                  </a:cubicBezTo>
                  <a:cubicBezTo>
                    <a:pt x="222" y="590"/>
                    <a:pt x="222" y="590"/>
                    <a:pt x="222" y="590"/>
                  </a:cubicBezTo>
                  <a:cubicBezTo>
                    <a:pt x="222" y="589"/>
                    <a:pt x="222" y="590"/>
                    <a:pt x="221" y="590"/>
                  </a:cubicBezTo>
                  <a:cubicBezTo>
                    <a:pt x="220" y="591"/>
                    <a:pt x="220" y="592"/>
                    <a:pt x="220" y="591"/>
                  </a:cubicBezTo>
                  <a:moveTo>
                    <a:pt x="185" y="593"/>
                  </a:moveTo>
                  <a:cubicBezTo>
                    <a:pt x="185" y="593"/>
                    <a:pt x="185" y="594"/>
                    <a:pt x="186" y="594"/>
                  </a:cubicBezTo>
                  <a:cubicBezTo>
                    <a:pt x="186" y="595"/>
                    <a:pt x="187" y="595"/>
                    <a:pt x="187" y="595"/>
                  </a:cubicBezTo>
                  <a:cubicBezTo>
                    <a:pt x="188" y="595"/>
                    <a:pt x="188" y="595"/>
                    <a:pt x="189" y="596"/>
                  </a:cubicBezTo>
                  <a:cubicBezTo>
                    <a:pt x="189" y="596"/>
                    <a:pt x="190" y="596"/>
                    <a:pt x="190" y="597"/>
                  </a:cubicBezTo>
                  <a:lnTo>
                    <a:pt x="189" y="592"/>
                  </a:lnTo>
                  <a:lnTo>
                    <a:pt x="185" y="593"/>
                  </a:lnTo>
                  <a:close/>
                  <a:moveTo>
                    <a:pt x="193" y="593"/>
                  </a:moveTo>
                  <a:cubicBezTo>
                    <a:pt x="192" y="593"/>
                    <a:pt x="191" y="594"/>
                    <a:pt x="192" y="597"/>
                  </a:cubicBezTo>
                  <a:cubicBezTo>
                    <a:pt x="193" y="596"/>
                    <a:pt x="194" y="596"/>
                    <a:pt x="195" y="595"/>
                  </a:cubicBezTo>
                  <a:cubicBezTo>
                    <a:pt x="196" y="595"/>
                    <a:pt x="197" y="593"/>
                    <a:pt x="197" y="592"/>
                  </a:cubicBezTo>
                  <a:cubicBezTo>
                    <a:pt x="196" y="592"/>
                    <a:pt x="195" y="593"/>
                    <a:pt x="193" y="593"/>
                  </a:cubicBezTo>
                  <a:moveTo>
                    <a:pt x="228" y="592"/>
                  </a:moveTo>
                  <a:cubicBezTo>
                    <a:pt x="228" y="592"/>
                    <a:pt x="229" y="592"/>
                    <a:pt x="229" y="591"/>
                  </a:cubicBezTo>
                  <a:cubicBezTo>
                    <a:pt x="228" y="591"/>
                    <a:pt x="228" y="592"/>
                    <a:pt x="227" y="592"/>
                  </a:cubicBezTo>
                  <a:cubicBezTo>
                    <a:pt x="227" y="592"/>
                    <a:pt x="227" y="592"/>
                    <a:pt x="227" y="592"/>
                  </a:cubicBezTo>
                  <a:cubicBezTo>
                    <a:pt x="227" y="592"/>
                    <a:pt x="227" y="592"/>
                    <a:pt x="228" y="592"/>
                  </a:cubicBezTo>
                  <a:close/>
                  <a:moveTo>
                    <a:pt x="113" y="602"/>
                  </a:moveTo>
                  <a:cubicBezTo>
                    <a:pt x="111" y="602"/>
                    <a:pt x="111" y="603"/>
                    <a:pt x="112" y="604"/>
                  </a:cubicBezTo>
                  <a:cubicBezTo>
                    <a:pt x="114" y="604"/>
                    <a:pt x="116" y="604"/>
                    <a:pt x="116" y="602"/>
                  </a:cubicBezTo>
                  <a:cubicBezTo>
                    <a:pt x="115" y="602"/>
                    <a:pt x="114" y="602"/>
                    <a:pt x="113" y="602"/>
                  </a:cubicBezTo>
                  <a:moveTo>
                    <a:pt x="179" y="603"/>
                  </a:moveTo>
                  <a:cubicBezTo>
                    <a:pt x="177" y="604"/>
                    <a:pt x="176" y="605"/>
                    <a:pt x="176" y="607"/>
                  </a:cubicBezTo>
                  <a:cubicBezTo>
                    <a:pt x="178" y="607"/>
                    <a:pt x="180" y="607"/>
                    <a:pt x="182" y="605"/>
                  </a:cubicBezTo>
                  <a:cubicBezTo>
                    <a:pt x="183" y="603"/>
                    <a:pt x="183" y="601"/>
                    <a:pt x="182" y="600"/>
                  </a:cubicBezTo>
                  <a:cubicBezTo>
                    <a:pt x="181" y="602"/>
                    <a:pt x="180" y="603"/>
                    <a:pt x="179" y="603"/>
                  </a:cubicBezTo>
                  <a:moveTo>
                    <a:pt x="194" y="600"/>
                  </a:moveTo>
                  <a:cubicBezTo>
                    <a:pt x="193" y="600"/>
                    <a:pt x="191" y="600"/>
                    <a:pt x="190" y="601"/>
                  </a:cubicBezTo>
                  <a:cubicBezTo>
                    <a:pt x="190" y="602"/>
                    <a:pt x="190" y="602"/>
                    <a:pt x="191" y="603"/>
                  </a:cubicBezTo>
                  <a:cubicBezTo>
                    <a:pt x="192" y="603"/>
                    <a:pt x="193" y="604"/>
                    <a:pt x="194" y="604"/>
                  </a:cubicBezTo>
                  <a:cubicBezTo>
                    <a:pt x="194" y="604"/>
                    <a:pt x="195" y="604"/>
                    <a:pt x="197" y="604"/>
                  </a:cubicBezTo>
                  <a:cubicBezTo>
                    <a:pt x="197" y="604"/>
                    <a:pt x="198" y="603"/>
                    <a:pt x="199" y="603"/>
                  </a:cubicBezTo>
                  <a:cubicBezTo>
                    <a:pt x="197" y="602"/>
                    <a:pt x="196" y="601"/>
                    <a:pt x="194" y="600"/>
                  </a:cubicBezTo>
                  <a:moveTo>
                    <a:pt x="117" y="609"/>
                  </a:moveTo>
                  <a:cubicBezTo>
                    <a:pt x="117" y="610"/>
                    <a:pt x="117" y="609"/>
                    <a:pt x="117" y="609"/>
                  </a:cubicBezTo>
                  <a:cubicBezTo>
                    <a:pt x="117" y="608"/>
                    <a:pt x="117" y="607"/>
                    <a:pt x="117" y="607"/>
                  </a:cubicBezTo>
                  <a:cubicBezTo>
                    <a:pt x="116" y="606"/>
                    <a:pt x="116" y="607"/>
                    <a:pt x="116" y="608"/>
                  </a:cubicBezTo>
                  <a:cubicBezTo>
                    <a:pt x="116" y="608"/>
                    <a:pt x="116" y="609"/>
                    <a:pt x="117" y="609"/>
                  </a:cubicBezTo>
                  <a:close/>
                  <a:moveTo>
                    <a:pt x="182" y="608"/>
                  </a:moveTo>
                  <a:cubicBezTo>
                    <a:pt x="182" y="608"/>
                    <a:pt x="182" y="607"/>
                    <a:pt x="183" y="607"/>
                  </a:cubicBezTo>
                  <a:cubicBezTo>
                    <a:pt x="183" y="606"/>
                    <a:pt x="182" y="606"/>
                    <a:pt x="182" y="606"/>
                  </a:cubicBezTo>
                  <a:cubicBezTo>
                    <a:pt x="182" y="606"/>
                    <a:pt x="182" y="606"/>
                    <a:pt x="181" y="607"/>
                  </a:cubicBezTo>
                  <a:cubicBezTo>
                    <a:pt x="181" y="607"/>
                    <a:pt x="182" y="607"/>
                    <a:pt x="182" y="608"/>
                  </a:cubicBezTo>
                  <a:close/>
                  <a:moveTo>
                    <a:pt x="128" y="609"/>
                  </a:moveTo>
                  <a:cubicBezTo>
                    <a:pt x="128" y="609"/>
                    <a:pt x="128" y="608"/>
                    <a:pt x="129" y="608"/>
                  </a:cubicBezTo>
                  <a:cubicBezTo>
                    <a:pt x="129" y="608"/>
                    <a:pt x="130" y="608"/>
                    <a:pt x="130" y="608"/>
                  </a:cubicBezTo>
                  <a:cubicBezTo>
                    <a:pt x="130" y="608"/>
                    <a:pt x="129" y="609"/>
                    <a:pt x="128" y="609"/>
                  </a:cubicBezTo>
                  <a:moveTo>
                    <a:pt x="152" y="607"/>
                  </a:moveTo>
                  <a:cubicBezTo>
                    <a:pt x="152" y="607"/>
                    <a:pt x="151" y="607"/>
                    <a:pt x="151" y="607"/>
                  </a:cubicBezTo>
                  <a:cubicBezTo>
                    <a:pt x="150" y="607"/>
                    <a:pt x="150" y="606"/>
                    <a:pt x="151" y="606"/>
                  </a:cubicBezTo>
                  <a:cubicBezTo>
                    <a:pt x="151" y="606"/>
                    <a:pt x="152" y="606"/>
                    <a:pt x="152" y="606"/>
                  </a:cubicBezTo>
                  <a:cubicBezTo>
                    <a:pt x="152" y="606"/>
                    <a:pt x="152" y="607"/>
                    <a:pt x="152" y="607"/>
                  </a:cubicBezTo>
                  <a:moveTo>
                    <a:pt x="149" y="607"/>
                  </a:moveTo>
                  <a:cubicBezTo>
                    <a:pt x="149" y="607"/>
                    <a:pt x="148" y="607"/>
                    <a:pt x="148" y="607"/>
                  </a:cubicBezTo>
                  <a:cubicBezTo>
                    <a:pt x="148" y="607"/>
                    <a:pt x="148" y="606"/>
                    <a:pt x="149" y="606"/>
                  </a:cubicBezTo>
                  <a:cubicBezTo>
                    <a:pt x="149" y="606"/>
                    <a:pt x="150" y="606"/>
                    <a:pt x="150" y="606"/>
                  </a:cubicBezTo>
                  <a:cubicBezTo>
                    <a:pt x="150" y="607"/>
                    <a:pt x="149" y="607"/>
                    <a:pt x="149" y="607"/>
                  </a:cubicBezTo>
                  <a:close/>
                  <a:moveTo>
                    <a:pt x="145" y="607"/>
                  </a:moveTo>
                  <a:cubicBezTo>
                    <a:pt x="144" y="607"/>
                    <a:pt x="144" y="607"/>
                    <a:pt x="144" y="607"/>
                  </a:cubicBezTo>
                  <a:cubicBezTo>
                    <a:pt x="144" y="606"/>
                    <a:pt x="144" y="606"/>
                    <a:pt x="145" y="606"/>
                  </a:cubicBezTo>
                  <a:cubicBezTo>
                    <a:pt x="145" y="605"/>
                    <a:pt x="146" y="605"/>
                    <a:pt x="147" y="606"/>
                  </a:cubicBezTo>
                  <a:cubicBezTo>
                    <a:pt x="146" y="607"/>
                    <a:pt x="145" y="608"/>
                    <a:pt x="145" y="607"/>
                  </a:cubicBezTo>
                  <a:moveTo>
                    <a:pt x="138" y="607"/>
                  </a:moveTo>
                  <a:cubicBezTo>
                    <a:pt x="138" y="607"/>
                    <a:pt x="138" y="606"/>
                    <a:pt x="138" y="605"/>
                  </a:cubicBezTo>
                  <a:cubicBezTo>
                    <a:pt x="139" y="606"/>
                    <a:pt x="140" y="606"/>
                    <a:pt x="142" y="606"/>
                  </a:cubicBezTo>
                  <a:cubicBezTo>
                    <a:pt x="142" y="607"/>
                    <a:pt x="141" y="607"/>
                    <a:pt x="140" y="607"/>
                  </a:cubicBezTo>
                  <a:cubicBezTo>
                    <a:pt x="140" y="607"/>
                    <a:pt x="139" y="608"/>
                    <a:pt x="139" y="609"/>
                  </a:cubicBezTo>
                  <a:cubicBezTo>
                    <a:pt x="138" y="609"/>
                    <a:pt x="138" y="608"/>
                    <a:pt x="138" y="607"/>
                  </a:cubicBezTo>
                  <a:moveTo>
                    <a:pt x="131" y="606"/>
                  </a:moveTo>
                  <a:cubicBezTo>
                    <a:pt x="131" y="606"/>
                    <a:pt x="130" y="606"/>
                    <a:pt x="130" y="606"/>
                  </a:cubicBezTo>
                  <a:cubicBezTo>
                    <a:pt x="130" y="605"/>
                    <a:pt x="130" y="605"/>
                    <a:pt x="130" y="605"/>
                  </a:cubicBezTo>
                  <a:cubicBezTo>
                    <a:pt x="131" y="604"/>
                    <a:pt x="131" y="604"/>
                    <a:pt x="131" y="605"/>
                  </a:cubicBezTo>
                  <a:cubicBezTo>
                    <a:pt x="132" y="605"/>
                    <a:pt x="132" y="605"/>
                    <a:pt x="131" y="606"/>
                  </a:cubicBezTo>
                  <a:close/>
                  <a:moveTo>
                    <a:pt x="123" y="605"/>
                  </a:moveTo>
                  <a:cubicBezTo>
                    <a:pt x="124" y="605"/>
                    <a:pt x="125" y="605"/>
                    <a:pt x="126" y="605"/>
                  </a:cubicBezTo>
                  <a:cubicBezTo>
                    <a:pt x="125" y="606"/>
                    <a:pt x="124" y="607"/>
                    <a:pt x="123" y="607"/>
                  </a:cubicBezTo>
                  <a:cubicBezTo>
                    <a:pt x="122" y="606"/>
                    <a:pt x="122" y="605"/>
                    <a:pt x="123" y="605"/>
                  </a:cubicBezTo>
                  <a:moveTo>
                    <a:pt x="141" y="604"/>
                  </a:moveTo>
                  <a:cubicBezTo>
                    <a:pt x="141" y="604"/>
                    <a:pt x="140" y="604"/>
                    <a:pt x="140" y="604"/>
                  </a:cubicBezTo>
                  <a:cubicBezTo>
                    <a:pt x="140" y="604"/>
                    <a:pt x="140" y="603"/>
                    <a:pt x="141" y="603"/>
                  </a:cubicBezTo>
                  <a:cubicBezTo>
                    <a:pt x="141" y="603"/>
                    <a:pt x="142" y="603"/>
                    <a:pt x="142" y="603"/>
                  </a:cubicBezTo>
                  <a:cubicBezTo>
                    <a:pt x="142" y="604"/>
                    <a:pt x="142" y="604"/>
                    <a:pt x="141" y="604"/>
                  </a:cubicBezTo>
                  <a:moveTo>
                    <a:pt x="136" y="607"/>
                  </a:moveTo>
                  <a:cubicBezTo>
                    <a:pt x="136" y="606"/>
                    <a:pt x="135" y="605"/>
                    <a:pt x="136" y="604"/>
                  </a:cubicBezTo>
                  <a:cubicBezTo>
                    <a:pt x="136" y="604"/>
                    <a:pt x="136" y="603"/>
                    <a:pt x="136" y="604"/>
                  </a:cubicBezTo>
                  <a:cubicBezTo>
                    <a:pt x="137" y="605"/>
                    <a:pt x="137" y="606"/>
                    <a:pt x="137" y="607"/>
                  </a:cubicBezTo>
                  <a:cubicBezTo>
                    <a:pt x="136" y="608"/>
                    <a:pt x="136" y="608"/>
                    <a:pt x="136" y="607"/>
                  </a:cubicBezTo>
                  <a:moveTo>
                    <a:pt x="121" y="605"/>
                  </a:moveTo>
                  <a:cubicBezTo>
                    <a:pt x="121" y="605"/>
                    <a:pt x="120" y="605"/>
                    <a:pt x="120" y="605"/>
                  </a:cubicBezTo>
                  <a:cubicBezTo>
                    <a:pt x="120" y="605"/>
                    <a:pt x="120" y="604"/>
                    <a:pt x="120" y="604"/>
                  </a:cubicBezTo>
                  <a:cubicBezTo>
                    <a:pt x="121" y="604"/>
                    <a:pt x="121" y="604"/>
                    <a:pt x="121" y="604"/>
                  </a:cubicBezTo>
                  <a:cubicBezTo>
                    <a:pt x="122" y="604"/>
                    <a:pt x="122" y="605"/>
                    <a:pt x="121" y="605"/>
                  </a:cubicBezTo>
                  <a:moveTo>
                    <a:pt x="108" y="606"/>
                  </a:moveTo>
                  <a:cubicBezTo>
                    <a:pt x="108" y="606"/>
                    <a:pt x="107" y="606"/>
                    <a:pt x="106" y="606"/>
                  </a:cubicBezTo>
                  <a:cubicBezTo>
                    <a:pt x="106" y="606"/>
                    <a:pt x="105" y="606"/>
                    <a:pt x="105" y="605"/>
                  </a:cubicBezTo>
                  <a:cubicBezTo>
                    <a:pt x="105" y="605"/>
                    <a:pt x="105" y="604"/>
                    <a:pt x="105" y="604"/>
                  </a:cubicBezTo>
                  <a:cubicBezTo>
                    <a:pt x="106" y="603"/>
                    <a:pt x="107" y="603"/>
                    <a:pt x="107" y="604"/>
                  </a:cubicBezTo>
                  <a:cubicBezTo>
                    <a:pt x="107" y="604"/>
                    <a:pt x="108" y="605"/>
                    <a:pt x="108" y="604"/>
                  </a:cubicBezTo>
                  <a:cubicBezTo>
                    <a:pt x="108" y="605"/>
                    <a:pt x="108" y="605"/>
                    <a:pt x="108" y="606"/>
                  </a:cubicBezTo>
                  <a:moveTo>
                    <a:pt x="171" y="601"/>
                  </a:moveTo>
                  <a:cubicBezTo>
                    <a:pt x="171" y="601"/>
                    <a:pt x="172" y="601"/>
                    <a:pt x="172" y="600"/>
                  </a:cubicBezTo>
                  <a:cubicBezTo>
                    <a:pt x="172" y="600"/>
                    <a:pt x="172" y="600"/>
                    <a:pt x="173" y="599"/>
                  </a:cubicBezTo>
                  <a:cubicBezTo>
                    <a:pt x="174" y="599"/>
                    <a:pt x="174" y="598"/>
                    <a:pt x="175" y="598"/>
                  </a:cubicBezTo>
                  <a:cubicBezTo>
                    <a:pt x="176" y="600"/>
                    <a:pt x="175" y="600"/>
                    <a:pt x="173" y="601"/>
                  </a:cubicBezTo>
                  <a:cubicBezTo>
                    <a:pt x="174" y="602"/>
                    <a:pt x="173" y="603"/>
                    <a:pt x="173" y="603"/>
                  </a:cubicBezTo>
                  <a:cubicBezTo>
                    <a:pt x="172" y="604"/>
                    <a:pt x="171" y="604"/>
                    <a:pt x="171" y="604"/>
                  </a:cubicBezTo>
                  <a:cubicBezTo>
                    <a:pt x="170" y="604"/>
                    <a:pt x="169" y="604"/>
                    <a:pt x="168" y="603"/>
                  </a:cubicBezTo>
                  <a:cubicBezTo>
                    <a:pt x="168" y="603"/>
                    <a:pt x="168" y="602"/>
                    <a:pt x="168" y="601"/>
                  </a:cubicBezTo>
                  <a:cubicBezTo>
                    <a:pt x="169" y="601"/>
                    <a:pt x="170" y="601"/>
                    <a:pt x="171" y="601"/>
                  </a:cubicBezTo>
                  <a:moveTo>
                    <a:pt x="98" y="602"/>
                  </a:moveTo>
                  <a:cubicBezTo>
                    <a:pt x="99" y="602"/>
                    <a:pt x="99" y="601"/>
                    <a:pt x="100" y="601"/>
                  </a:cubicBezTo>
                  <a:cubicBezTo>
                    <a:pt x="101" y="601"/>
                    <a:pt x="102" y="601"/>
                    <a:pt x="103" y="601"/>
                  </a:cubicBezTo>
                  <a:cubicBezTo>
                    <a:pt x="104" y="601"/>
                    <a:pt x="105" y="601"/>
                    <a:pt x="105" y="600"/>
                  </a:cubicBezTo>
                  <a:cubicBezTo>
                    <a:pt x="105" y="601"/>
                    <a:pt x="105" y="602"/>
                    <a:pt x="104" y="602"/>
                  </a:cubicBezTo>
                  <a:cubicBezTo>
                    <a:pt x="104" y="603"/>
                    <a:pt x="103" y="603"/>
                    <a:pt x="102" y="603"/>
                  </a:cubicBezTo>
                  <a:cubicBezTo>
                    <a:pt x="101" y="603"/>
                    <a:pt x="100" y="603"/>
                    <a:pt x="99" y="603"/>
                  </a:cubicBezTo>
                  <a:cubicBezTo>
                    <a:pt x="99" y="603"/>
                    <a:pt x="98" y="604"/>
                    <a:pt x="97" y="604"/>
                  </a:cubicBezTo>
                  <a:cubicBezTo>
                    <a:pt x="97" y="603"/>
                    <a:pt x="98" y="602"/>
                    <a:pt x="98" y="602"/>
                  </a:cubicBezTo>
                  <a:moveTo>
                    <a:pt x="177" y="597"/>
                  </a:moveTo>
                  <a:cubicBezTo>
                    <a:pt x="177" y="597"/>
                    <a:pt x="177" y="596"/>
                    <a:pt x="178" y="596"/>
                  </a:cubicBezTo>
                  <a:cubicBezTo>
                    <a:pt x="179" y="596"/>
                    <a:pt x="179" y="597"/>
                    <a:pt x="179" y="597"/>
                  </a:cubicBezTo>
                  <a:cubicBezTo>
                    <a:pt x="178" y="598"/>
                    <a:pt x="177" y="598"/>
                    <a:pt x="177" y="597"/>
                  </a:cubicBezTo>
                  <a:moveTo>
                    <a:pt x="96" y="601"/>
                  </a:moveTo>
                  <a:cubicBezTo>
                    <a:pt x="96" y="601"/>
                    <a:pt x="95" y="601"/>
                    <a:pt x="95" y="601"/>
                  </a:cubicBezTo>
                  <a:cubicBezTo>
                    <a:pt x="95" y="601"/>
                    <a:pt x="95" y="600"/>
                    <a:pt x="95" y="600"/>
                  </a:cubicBezTo>
                  <a:cubicBezTo>
                    <a:pt x="96" y="600"/>
                    <a:pt x="96" y="600"/>
                    <a:pt x="96" y="600"/>
                  </a:cubicBezTo>
                  <a:cubicBezTo>
                    <a:pt x="97" y="600"/>
                    <a:pt x="96" y="600"/>
                    <a:pt x="96" y="601"/>
                  </a:cubicBezTo>
                  <a:moveTo>
                    <a:pt x="92" y="601"/>
                  </a:moveTo>
                  <a:cubicBezTo>
                    <a:pt x="92" y="601"/>
                    <a:pt x="92" y="600"/>
                    <a:pt x="92" y="600"/>
                  </a:cubicBezTo>
                  <a:cubicBezTo>
                    <a:pt x="92" y="599"/>
                    <a:pt x="92" y="599"/>
                    <a:pt x="92" y="599"/>
                  </a:cubicBezTo>
                  <a:cubicBezTo>
                    <a:pt x="93" y="599"/>
                    <a:pt x="93" y="600"/>
                    <a:pt x="93" y="600"/>
                  </a:cubicBezTo>
                  <a:cubicBezTo>
                    <a:pt x="93" y="600"/>
                    <a:pt x="92" y="601"/>
                    <a:pt x="92" y="601"/>
                  </a:cubicBezTo>
                  <a:close/>
                  <a:moveTo>
                    <a:pt x="108" y="598"/>
                  </a:moveTo>
                  <a:cubicBezTo>
                    <a:pt x="107" y="598"/>
                    <a:pt x="107" y="598"/>
                    <a:pt x="107" y="598"/>
                  </a:cubicBezTo>
                  <a:cubicBezTo>
                    <a:pt x="107" y="598"/>
                    <a:pt x="107" y="597"/>
                    <a:pt x="107" y="597"/>
                  </a:cubicBezTo>
                  <a:cubicBezTo>
                    <a:pt x="107" y="597"/>
                    <a:pt x="108" y="597"/>
                    <a:pt x="108" y="597"/>
                  </a:cubicBezTo>
                  <a:cubicBezTo>
                    <a:pt x="108" y="597"/>
                    <a:pt x="108" y="598"/>
                    <a:pt x="108" y="598"/>
                  </a:cubicBezTo>
                  <a:close/>
                  <a:moveTo>
                    <a:pt x="104" y="599"/>
                  </a:moveTo>
                  <a:cubicBezTo>
                    <a:pt x="104" y="599"/>
                    <a:pt x="104" y="599"/>
                    <a:pt x="104" y="598"/>
                  </a:cubicBezTo>
                  <a:cubicBezTo>
                    <a:pt x="104" y="598"/>
                    <a:pt x="104" y="597"/>
                    <a:pt x="104" y="597"/>
                  </a:cubicBezTo>
                  <a:cubicBezTo>
                    <a:pt x="105" y="598"/>
                    <a:pt x="105" y="598"/>
                    <a:pt x="105" y="598"/>
                  </a:cubicBezTo>
                  <a:cubicBezTo>
                    <a:pt x="105" y="599"/>
                    <a:pt x="105" y="599"/>
                    <a:pt x="104" y="599"/>
                  </a:cubicBezTo>
                  <a:moveTo>
                    <a:pt x="98" y="598"/>
                  </a:moveTo>
                  <a:cubicBezTo>
                    <a:pt x="99" y="597"/>
                    <a:pt x="100" y="597"/>
                    <a:pt x="100" y="597"/>
                  </a:cubicBezTo>
                  <a:cubicBezTo>
                    <a:pt x="100" y="599"/>
                    <a:pt x="99" y="600"/>
                    <a:pt x="97" y="600"/>
                  </a:cubicBezTo>
                  <a:cubicBezTo>
                    <a:pt x="97" y="598"/>
                    <a:pt x="97" y="598"/>
                    <a:pt x="98" y="598"/>
                  </a:cubicBezTo>
                  <a:moveTo>
                    <a:pt x="95" y="598"/>
                  </a:moveTo>
                  <a:cubicBezTo>
                    <a:pt x="95" y="598"/>
                    <a:pt x="95" y="598"/>
                    <a:pt x="95" y="598"/>
                  </a:cubicBezTo>
                  <a:cubicBezTo>
                    <a:pt x="95" y="597"/>
                    <a:pt x="95" y="597"/>
                    <a:pt x="96" y="597"/>
                  </a:cubicBezTo>
                  <a:cubicBezTo>
                    <a:pt x="96" y="597"/>
                    <a:pt x="96" y="597"/>
                    <a:pt x="96" y="598"/>
                  </a:cubicBezTo>
                  <a:cubicBezTo>
                    <a:pt x="96" y="598"/>
                    <a:pt x="96" y="598"/>
                    <a:pt x="95" y="598"/>
                  </a:cubicBezTo>
                  <a:moveTo>
                    <a:pt x="96" y="595"/>
                  </a:moveTo>
                  <a:cubicBezTo>
                    <a:pt x="96" y="595"/>
                    <a:pt x="96" y="595"/>
                    <a:pt x="96" y="595"/>
                  </a:cubicBezTo>
                  <a:cubicBezTo>
                    <a:pt x="96" y="594"/>
                    <a:pt x="96" y="594"/>
                    <a:pt x="96" y="593"/>
                  </a:cubicBezTo>
                  <a:cubicBezTo>
                    <a:pt x="96" y="593"/>
                    <a:pt x="97" y="593"/>
                    <a:pt x="98" y="594"/>
                  </a:cubicBezTo>
                  <a:cubicBezTo>
                    <a:pt x="97" y="595"/>
                    <a:pt x="97" y="595"/>
                    <a:pt x="96" y="595"/>
                  </a:cubicBezTo>
                  <a:moveTo>
                    <a:pt x="174" y="589"/>
                  </a:moveTo>
                  <a:cubicBezTo>
                    <a:pt x="175" y="589"/>
                    <a:pt x="175" y="589"/>
                    <a:pt x="175" y="590"/>
                  </a:cubicBezTo>
                  <a:cubicBezTo>
                    <a:pt x="175" y="590"/>
                    <a:pt x="175" y="591"/>
                    <a:pt x="175" y="592"/>
                  </a:cubicBezTo>
                  <a:cubicBezTo>
                    <a:pt x="175" y="593"/>
                    <a:pt x="175" y="593"/>
                    <a:pt x="175" y="594"/>
                  </a:cubicBezTo>
                  <a:cubicBezTo>
                    <a:pt x="175" y="595"/>
                    <a:pt x="175" y="596"/>
                    <a:pt x="175" y="596"/>
                  </a:cubicBezTo>
                  <a:lnTo>
                    <a:pt x="169" y="597"/>
                  </a:lnTo>
                  <a:cubicBezTo>
                    <a:pt x="169" y="595"/>
                    <a:pt x="170" y="594"/>
                    <a:pt x="171" y="594"/>
                  </a:cubicBezTo>
                  <a:cubicBezTo>
                    <a:pt x="172" y="593"/>
                    <a:pt x="173" y="593"/>
                    <a:pt x="174" y="594"/>
                  </a:cubicBezTo>
                  <a:cubicBezTo>
                    <a:pt x="175" y="593"/>
                    <a:pt x="175" y="593"/>
                    <a:pt x="174" y="592"/>
                  </a:cubicBezTo>
                  <a:cubicBezTo>
                    <a:pt x="174" y="592"/>
                    <a:pt x="174" y="592"/>
                    <a:pt x="173" y="592"/>
                  </a:cubicBezTo>
                  <a:cubicBezTo>
                    <a:pt x="173" y="592"/>
                    <a:pt x="172" y="592"/>
                    <a:pt x="172" y="591"/>
                  </a:cubicBezTo>
                  <a:cubicBezTo>
                    <a:pt x="172" y="591"/>
                    <a:pt x="172" y="591"/>
                    <a:pt x="172" y="590"/>
                  </a:cubicBezTo>
                  <a:cubicBezTo>
                    <a:pt x="173" y="590"/>
                    <a:pt x="174" y="590"/>
                    <a:pt x="174" y="589"/>
                  </a:cubicBezTo>
                  <a:moveTo>
                    <a:pt x="84" y="592"/>
                  </a:moveTo>
                  <a:cubicBezTo>
                    <a:pt x="84" y="592"/>
                    <a:pt x="84" y="592"/>
                    <a:pt x="84" y="591"/>
                  </a:cubicBezTo>
                  <a:cubicBezTo>
                    <a:pt x="84" y="591"/>
                    <a:pt x="84" y="591"/>
                    <a:pt x="84" y="591"/>
                  </a:cubicBezTo>
                  <a:cubicBezTo>
                    <a:pt x="85" y="591"/>
                    <a:pt x="85" y="591"/>
                    <a:pt x="85" y="591"/>
                  </a:cubicBezTo>
                  <a:cubicBezTo>
                    <a:pt x="85" y="592"/>
                    <a:pt x="85" y="592"/>
                    <a:pt x="84" y="592"/>
                  </a:cubicBezTo>
                  <a:close/>
                  <a:moveTo>
                    <a:pt x="217" y="580"/>
                  </a:moveTo>
                  <a:cubicBezTo>
                    <a:pt x="216" y="580"/>
                    <a:pt x="215" y="580"/>
                    <a:pt x="214" y="580"/>
                  </a:cubicBezTo>
                  <a:cubicBezTo>
                    <a:pt x="214" y="580"/>
                    <a:pt x="215" y="579"/>
                    <a:pt x="216" y="579"/>
                  </a:cubicBezTo>
                  <a:cubicBezTo>
                    <a:pt x="217" y="579"/>
                    <a:pt x="217" y="579"/>
                    <a:pt x="218" y="579"/>
                  </a:cubicBezTo>
                  <a:cubicBezTo>
                    <a:pt x="218" y="580"/>
                    <a:pt x="217" y="580"/>
                    <a:pt x="217" y="580"/>
                  </a:cubicBezTo>
                  <a:moveTo>
                    <a:pt x="193" y="578"/>
                  </a:moveTo>
                  <a:lnTo>
                    <a:pt x="195" y="578"/>
                  </a:lnTo>
                  <a:lnTo>
                    <a:pt x="195" y="580"/>
                  </a:lnTo>
                  <a:lnTo>
                    <a:pt x="193" y="580"/>
                  </a:lnTo>
                  <a:lnTo>
                    <a:pt x="193" y="578"/>
                  </a:lnTo>
                  <a:close/>
                  <a:moveTo>
                    <a:pt x="239" y="577"/>
                  </a:moveTo>
                  <a:cubicBezTo>
                    <a:pt x="239" y="577"/>
                    <a:pt x="239" y="576"/>
                    <a:pt x="240" y="575"/>
                  </a:cubicBezTo>
                  <a:cubicBezTo>
                    <a:pt x="241" y="575"/>
                    <a:pt x="242" y="576"/>
                    <a:pt x="242" y="578"/>
                  </a:cubicBezTo>
                  <a:cubicBezTo>
                    <a:pt x="240" y="578"/>
                    <a:pt x="239" y="578"/>
                    <a:pt x="239" y="577"/>
                  </a:cubicBezTo>
                  <a:moveTo>
                    <a:pt x="224" y="570"/>
                  </a:moveTo>
                  <a:cubicBezTo>
                    <a:pt x="223" y="570"/>
                    <a:pt x="223" y="570"/>
                    <a:pt x="222" y="570"/>
                  </a:cubicBezTo>
                  <a:cubicBezTo>
                    <a:pt x="222" y="570"/>
                    <a:pt x="223" y="569"/>
                    <a:pt x="223" y="569"/>
                  </a:cubicBezTo>
                  <a:cubicBezTo>
                    <a:pt x="224" y="569"/>
                    <a:pt x="224" y="569"/>
                    <a:pt x="224" y="569"/>
                  </a:cubicBezTo>
                  <a:cubicBezTo>
                    <a:pt x="224" y="570"/>
                    <a:pt x="224" y="570"/>
                    <a:pt x="224" y="570"/>
                  </a:cubicBezTo>
                  <a:close/>
                  <a:moveTo>
                    <a:pt x="58" y="577"/>
                  </a:moveTo>
                  <a:cubicBezTo>
                    <a:pt x="58" y="576"/>
                    <a:pt x="59" y="576"/>
                    <a:pt x="61" y="576"/>
                  </a:cubicBezTo>
                  <a:cubicBezTo>
                    <a:pt x="60" y="577"/>
                    <a:pt x="60" y="578"/>
                    <a:pt x="60" y="579"/>
                  </a:cubicBezTo>
                  <a:cubicBezTo>
                    <a:pt x="59" y="580"/>
                    <a:pt x="58" y="580"/>
                    <a:pt x="56" y="580"/>
                  </a:cubicBezTo>
                  <a:cubicBezTo>
                    <a:pt x="57" y="579"/>
                    <a:pt x="57" y="578"/>
                    <a:pt x="58" y="577"/>
                  </a:cubicBezTo>
                  <a:moveTo>
                    <a:pt x="54" y="574"/>
                  </a:moveTo>
                  <a:cubicBezTo>
                    <a:pt x="55" y="574"/>
                    <a:pt x="55" y="574"/>
                    <a:pt x="55" y="573"/>
                  </a:cubicBezTo>
                  <a:cubicBezTo>
                    <a:pt x="55" y="573"/>
                    <a:pt x="56" y="573"/>
                    <a:pt x="56" y="574"/>
                  </a:cubicBezTo>
                  <a:cubicBezTo>
                    <a:pt x="56" y="574"/>
                    <a:pt x="56" y="575"/>
                    <a:pt x="56" y="575"/>
                  </a:cubicBezTo>
                  <a:cubicBezTo>
                    <a:pt x="56" y="576"/>
                    <a:pt x="56" y="576"/>
                    <a:pt x="56" y="577"/>
                  </a:cubicBezTo>
                  <a:cubicBezTo>
                    <a:pt x="55" y="577"/>
                    <a:pt x="55" y="577"/>
                    <a:pt x="54" y="576"/>
                  </a:cubicBezTo>
                  <a:lnTo>
                    <a:pt x="54" y="574"/>
                  </a:lnTo>
                  <a:close/>
                  <a:moveTo>
                    <a:pt x="80" y="569"/>
                  </a:moveTo>
                  <a:cubicBezTo>
                    <a:pt x="79" y="569"/>
                    <a:pt x="79" y="569"/>
                    <a:pt x="79" y="569"/>
                  </a:cubicBezTo>
                  <a:cubicBezTo>
                    <a:pt x="78" y="569"/>
                    <a:pt x="78" y="568"/>
                    <a:pt x="79" y="568"/>
                  </a:cubicBezTo>
                  <a:cubicBezTo>
                    <a:pt x="79" y="568"/>
                    <a:pt x="79" y="568"/>
                    <a:pt x="80" y="568"/>
                  </a:cubicBezTo>
                  <a:cubicBezTo>
                    <a:pt x="80" y="568"/>
                    <a:pt x="80" y="569"/>
                    <a:pt x="80" y="569"/>
                  </a:cubicBezTo>
                  <a:close/>
                  <a:moveTo>
                    <a:pt x="103" y="568"/>
                  </a:moveTo>
                  <a:cubicBezTo>
                    <a:pt x="103" y="567"/>
                    <a:pt x="104" y="567"/>
                    <a:pt x="104" y="567"/>
                  </a:cubicBezTo>
                  <a:cubicBezTo>
                    <a:pt x="105" y="567"/>
                    <a:pt x="105" y="567"/>
                    <a:pt x="106" y="567"/>
                  </a:cubicBezTo>
                  <a:cubicBezTo>
                    <a:pt x="106" y="566"/>
                    <a:pt x="107" y="566"/>
                    <a:pt x="107" y="566"/>
                  </a:cubicBezTo>
                  <a:cubicBezTo>
                    <a:pt x="107" y="566"/>
                    <a:pt x="108" y="566"/>
                    <a:pt x="108" y="567"/>
                  </a:cubicBezTo>
                  <a:cubicBezTo>
                    <a:pt x="108" y="568"/>
                    <a:pt x="108" y="568"/>
                    <a:pt x="108" y="569"/>
                  </a:cubicBezTo>
                  <a:cubicBezTo>
                    <a:pt x="107" y="569"/>
                    <a:pt x="107" y="570"/>
                    <a:pt x="106" y="570"/>
                  </a:cubicBezTo>
                  <a:cubicBezTo>
                    <a:pt x="105" y="570"/>
                    <a:pt x="104" y="570"/>
                    <a:pt x="104" y="570"/>
                  </a:cubicBezTo>
                  <a:cubicBezTo>
                    <a:pt x="103" y="569"/>
                    <a:pt x="103" y="568"/>
                    <a:pt x="103" y="568"/>
                  </a:cubicBezTo>
                  <a:moveTo>
                    <a:pt x="193" y="560"/>
                  </a:moveTo>
                  <a:lnTo>
                    <a:pt x="196" y="560"/>
                  </a:lnTo>
                  <a:lnTo>
                    <a:pt x="196" y="563"/>
                  </a:lnTo>
                  <a:lnTo>
                    <a:pt x="193" y="563"/>
                  </a:lnTo>
                  <a:lnTo>
                    <a:pt x="193" y="560"/>
                  </a:lnTo>
                  <a:close/>
                  <a:moveTo>
                    <a:pt x="47" y="567"/>
                  </a:moveTo>
                  <a:cubicBezTo>
                    <a:pt x="46" y="567"/>
                    <a:pt x="46" y="567"/>
                    <a:pt x="46" y="567"/>
                  </a:cubicBezTo>
                  <a:cubicBezTo>
                    <a:pt x="45" y="567"/>
                    <a:pt x="45" y="566"/>
                    <a:pt x="46" y="566"/>
                  </a:cubicBezTo>
                  <a:cubicBezTo>
                    <a:pt x="46" y="566"/>
                    <a:pt x="47" y="566"/>
                    <a:pt x="47" y="566"/>
                  </a:cubicBezTo>
                  <a:cubicBezTo>
                    <a:pt x="47" y="566"/>
                    <a:pt x="47" y="567"/>
                    <a:pt x="47" y="567"/>
                  </a:cubicBezTo>
                  <a:moveTo>
                    <a:pt x="42" y="567"/>
                  </a:moveTo>
                  <a:cubicBezTo>
                    <a:pt x="42" y="567"/>
                    <a:pt x="42" y="567"/>
                    <a:pt x="41" y="567"/>
                  </a:cubicBezTo>
                  <a:cubicBezTo>
                    <a:pt x="41" y="567"/>
                    <a:pt x="41" y="567"/>
                    <a:pt x="42" y="566"/>
                  </a:cubicBezTo>
                  <a:cubicBezTo>
                    <a:pt x="42" y="566"/>
                    <a:pt x="42" y="566"/>
                    <a:pt x="42" y="566"/>
                  </a:cubicBezTo>
                  <a:cubicBezTo>
                    <a:pt x="43" y="566"/>
                    <a:pt x="43" y="567"/>
                    <a:pt x="42" y="567"/>
                  </a:cubicBezTo>
                  <a:moveTo>
                    <a:pt x="57" y="566"/>
                  </a:moveTo>
                  <a:cubicBezTo>
                    <a:pt x="57" y="566"/>
                    <a:pt x="56" y="565"/>
                    <a:pt x="57" y="563"/>
                  </a:cubicBezTo>
                  <a:cubicBezTo>
                    <a:pt x="57" y="563"/>
                    <a:pt x="58" y="564"/>
                    <a:pt x="58" y="564"/>
                  </a:cubicBezTo>
                  <a:cubicBezTo>
                    <a:pt x="58" y="565"/>
                    <a:pt x="59" y="565"/>
                    <a:pt x="59" y="565"/>
                  </a:cubicBezTo>
                  <a:cubicBezTo>
                    <a:pt x="60" y="565"/>
                    <a:pt x="61" y="565"/>
                    <a:pt x="62" y="565"/>
                  </a:cubicBezTo>
                  <a:cubicBezTo>
                    <a:pt x="62" y="566"/>
                    <a:pt x="61" y="567"/>
                    <a:pt x="61" y="568"/>
                  </a:cubicBezTo>
                  <a:cubicBezTo>
                    <a:pt x="61" y="569"/>
                    <a:pt x="60" y="569"/>
                    <a:pt x="58" y="569"/>
                  </a:cubicBezTo>
                  <a:cubicBezTo>
                    <a:pt x="58" y="567"/>
                    <a:pt x="58" y="566"/>
                    <a:pt x="57" y="566"/>
                  </a:cubicBezTo>
                  <a:moveTo>
                    <a:pt x="70" y="562"/>
                  </a:moveTo>
                  <a:lnTo>
                    <a:pt x="72" y="562"/>
                  </a:lnTo>
                  <a:lnTo>
                    <a:pt x="72" y="564"/>
                  </a:lnTo>
                  <a:lnTo>
                    <a:pt x="70" y="564"/>
                  </a:lnTo>
                  <a:lnTo>
                    <a:pt x="70" y="562"/>
                  </a:lnTo>
                  <a:close/>
                  <a:moveTo>
                    <a:pt x="75" y="561"/>
                  </a:moveTo>
                  <a:cubicBezTo>
                    <a:pt x="75" y="561"/>
                    <a:pt x="74" y="561"/>
                    <a:pt x="74" y="561"/>
                  </a:cubicBezTo>
                  <a:cubicBezTo>
                    <a:pt x="74" y="561"/>
                    <a:pt x="74" y="561"/>
                    <a:pt x="75" y="561"/>
                  </a:cubicBezTo>
                  <a:cubicBezTo>
                    <a:pt x="75" y="561"/>
                    <a:pt x="76" y="560"/>
                    <a:pt x="76" y="560"/>
                  </a:cubicBezTo>
                  <a:cubicBezTo>
                    <a:pt x="76" y="561"/>
                    <a:pt x="76" y="561"/>
                    <a:pt x="75" y="561"/>
                  </a:cubicBezTo>
                  <a:close/>
                  <a:moveTo>
                    <a:pt x="65" y="560"/>
                  </a:moveTo>
                  <a:cubicBezTo>
                    <a:pt x="65" y="560"/>
                    <a:pt x="65" y="560"/>
                    <a:pt x="64" y="560"/>
                  </a:cubicBezTo>
                  <a:cubicBezTo>
                    <a:pt x="64" y="559"/>
                    <a:pt x="65" y="559"/>
                    <a:pt x="65" y="559"/>
                  </a:cubicBezTo>
                  <a:cubicBezTo>
                    <a:pt x="66" y="559"/>
                    <a:pt x="66" y="559"/>
                    <a:pt x="66" y="560"/>
                  </a:cubicBezTo>
                  <a:cubicBezTo>
                    <a:pt x="66" y="561"/>
                    <a:pt x="66" y="561"/>
                    <a:pt x="65" y="560"/>
                  </a:cubicBezTo>
                  <a:moveTo>
                    <a:pt x="62" y="563"/>
                  </a:moveTo>
                  <a:cubicBezTo>
                    <a:pt x="60" y="563"/>
                    <a:pt x="59" y="562"/>
                    <a:pt x="58" y="561"/>
                  </a:cubicBezTo>
                  <a:cubicBezTo>
                    <a:pt x="58" y="560"/>
                    <a:pt x="58" y="559"/>
                    <a:pt x="59" y="559"/>
                  </a:cubicBezTo>
                  <a:cubicBezTo>
                    <a:pt x="60" y="559"/>
                    <a:pt x="60" y="559"/>
                    <a:pt x="61" y="560"/>
                  </a:cubicBezTo>
                  <a:cubicBezTo>
                    <a:pt x="62" y="560"/>
                    <a:pt x="63" y="561"/>
                    <a:pt x="64" y="562"/>
                  </a:cubicBezTo>
                  <a:cubicBezTo>
                    <a:pt x="65" y="563"/>
                    <a:pt x="65" y="563"/>
                    <a:pt x="65" y="564"/>
                  </a:cubicBezTo>
                  <a:cubicBezTo>
                    <a:pt x="67" y="564"/>
                    <a:pt x="68" y="564"/>
                    <a:pt x="69" y="565"/>
                  </a:cubicBezTo>
                  <a:cubicBezTo>
                    <a:pt x="69" y="566"/>
                    <a:pt x="70" y="567"/>
                    <a:pt x="71" y="567"/>
                  </a:cubicBezTo>
                  <a:cubicBezTo>
                    <a:pt x="71" y="567"/>
                    <a:pt x="72" y="567"/>
                    <a:pt x="73" y="567"/>
                  </a:cubicBezTo>
                  <a:cubicBezTo>
                    <a:pt x="74" y="567"/>
                    <a:pt x="74" y="568"/>
                    <a:pt x="74" y="569"/>
                  </a:cubicBezTo>
                  <a:cubicBezTo>
                    <a:pt x="73" y="569"/>
                    <a:pt x="72" y="569"/>
                    <a:pt x="71" y="569"/>
                  </a:cubicBezTo>
                  <a:cubicBezTo>
                    <a:pt x="70" y="569"/>
                    <a:pt x="69" y="568"/>
                    <a:pt x="69" y="568"/>
                  </a:cubicBezTo>
                  <a:cubicBezTo>
                    <a:pt x="68" y="567"/>
                    <a:pt x="68" y="566"/>
                    <a:pt x="67" y="566"/>
                  </a:cubicBezTo>
                  <a:cubicBezTo>
                    <a:pt x="66" y="565"/>
                    <a:pt x="66" y="565"/>
                    <a:pt x="65" y="564"/>
                  </a:cubicBezTo>
                  <a:cubicBezTo>
                    <a:pt x="64" y="564"/>
                    <a:pt x="63" y="563"/>
                    <a:pt x="62" y="563"/>
                  </a:cubicBezTo>
                  <a:moveTo>
                    <a:pt x="45" y="561"/>
                  </a:moveTo>
                  <a:cubicBezTo>
                    <a:pt x="45" y="561"/>
                    <a:pt x="45" y="561"/>
                    <a:pt x="45" y="561"/>
                  </a:cubicBezTo>
                  <a:cubicBezTo>
                    <a:pt x="44" y="560"/>
                    <a:pt x="44" y="560"/>
                    <a:pt x="45" y="560"/>
                  </a:cubicBezTo>
                  <a:cubicBezTo>
                    <a:pt x="45" y="559"/>
                    <a:pt x="45" y="559"/>
                    <a:pt x="46" y="560"/>
                  </a:cubicBezTo>
                  <a:cubicBezTo>
                    <a:pt x="46" y="560"/>
                    <a:pt x="46" y="560"/>
                    <a:pt x="45" y="561"/>
                  </a:cubicBezTo>
                  <a:moveTo>
                    <a:pt x="36" y="563"/>
                  </a:moveTo>
                  <a:cubicBezTo>
                    <a:pt x="36" y="563"/>
                    <a:pt x="35" y="562"/>
                    <a:pt x="36" y="560"/>
                  </a:cubicBezTo>
                  <a:cubicBezTo>
                    <a:pt x="37" y="560"/>
                    <a:pt x="37" y="561"/>
                    <a:pt x="38" y="561"/>
                  </a:cubicBezTo>
                  <a:cubicBezTo>
                    <a:pt x="39" y="562"/>
                    <a:pt x="39" y="563"/>
                    <a:pt x="39" y="564"/>
                  </a:cubicBezTo>
                  <a:cubicBezTo>
                    <a:pt x="38" y="564"/>
                    <a:pt x="37" y="563"/>
                    <a:pt x="36" y="563"/>
                  </a:cubicBezTo>
                  <a:moveTo>
                    <a:pt x="73" y="559"/>
                  </a:moveTo>
                  <a:cubicBezTo>
                    <a:pt x="73" y="559"/>
                    <a:pt x="73" y="559"/>
                    <a:pt x="73" y="558"/>
                  </a:cubicBezTo>
                  <a:cubicBezTo>
                    <a:pt x="73" y="558"/>
                    <a:pt x="73" y="557"/>
                    <a:pt x="74" y="558"/>
                  </a:cubicBezTo>
                  <a:cubicBezTo>
                    <a:pt x="74" y="558"/>
                    <a:pt x="74" y="558"/>
                    <a:pt x="74" y="558"/>
                  </a:cubicBezTo>
                  <a:cubicBezTo>
                    <a:pt x="74" y="559"/>
                    <a:pt x="74" y="559"/>
                    <a:pt x="73" y="559"/>
                  </a:cubicBezTo>
                  <a:close/>
                  <a:moveTo>
                    <a:pt x="69" y="557"/>
                  </a:moveTo>
                  <a:cubicBezTo>
                    <a:pt x="70" y="556"/>
                    <a:pt x="70" y="556"/>
                    <a:pt x="72" y="556"/>
                  </a:cubicBezTo>
                  <a:cubicBezTo>
                    <a:pt x="72" y="557"/>
                    <a:pt x="72" y="558"/>
                    <a:pt x="71" y="558"/>
                  </a:cubicBezTo>
                  <a:cubicBezTo>
                    <a:pt x="70" y="558"/>
                    <a:pt x="70" y="559"/>
                    <a:pt x="70" y="560"/>
                  </a:cubicBezTo>
                  <a:cubicBezTo>
                    <a:pt x="68" y="559"/>
                    <a:pt x="68" y="559"/>
                    <a:pt x="69" y="557"/>
                  </a:cubicBezTo>
                  <a:moveTo>
                    <a:pt x="41" y="558"/>
                  </a:moveTo>
                  <a:cubicBezTo>
                    <a:pt x="40" y="559"/>
                    <a:pt x="40" y="559"/>
                    <a:pt x="40" y="558"/>
                  </a:cubicBezTo>
                  <a:cubicBezTo>
                    <a:pt x="40" y="558"/>
                    <a:pt x="40" y="558"/>
                    <a:pt x="40" y="557"/>
                  </a:cubicBezTo>
                  <a:cubicBezTo>
                    <a:pt x="40" y="557"/>
                    <a:pt x="41" y="557"/>
                    <a:pt x="41" y="557"/>
                  </a:cubicBezTo>
                  <a:cubicBezTo>
                    <a:pt x="41" y="558"/>
                    <a:pt x="41" y="558"/>
                    <a:pt x="41" y="558"/>
                  </a:cubicBezTo>
                  <a:close/>
                  <a:moveTo>
                    <a:pt x="66" y="554"/>
                  </a:moveTo>
                  <a:cubicBezTo>
                    <a:pt x="65" y="555"/>
                    <a:pt x="65" y="555"/>
                    <a:pt x="65" y="555"/>
                  </a:cubicBezTo>
                  <a:cubicBezTo>
                    <a:pt x="64" y="554"/>
                    <a:pt x="64" y="554"/>
                    <a:pt x="65" y="553"/>
                  </a:cubicBezTo>
                  <a:cubicBezTo>
                    <a:pt x="65" y="553"/>
                    <a:pt x="66" y="553"/>
                    <a:pt x="66" y="553"/>
                  </a:cubicBezTo>
                  <a:cubicBezTo>
                    <a:pt x="66" y="554"/>
                    <a:pt x="66" y="554"/>
                    <a:pt x="66" y="554"/>
                  </a:cubicBezTo>
                  <a:close/>
                  <a:moveTo>
                    <a:pt x="91" y="550"/>
                  </a:moveTo>
                  <a:cubicBezTo>
                    <a:pt x="90" y="550"/>
                    <a:pt x="90" y="551"/>
                    <a:pt x="90" y="552"/>
                  </a:cubicBezTo>
                  <a:cubicBezTo>
                    <a:pt x="90" y="553"/>
                    <a:pt x="89" y="554"/>
                    <a:pt x="88" y="553"/>
                  </a:cubicBezTo>
                  <a:cubicBezTo>
                    <a:pt x="87" y="551"/>
                    <a:pt x="88" y="550"/>
                    <a:pt x="91" y="550"/>
                  </a:cubicBezTo>
                  <a:moveTo>
                    <a:pt x="80" y="553"/>
                  </a:moveTo>
                  <a:cubicBezTo>
                    <a:pt x="79" y="553"/>
                    <a:pt x="78" y="552"/>
                    <a:pt x="79" y="551"/>
                  </a:cubicBezTo>
                  <a:lnTo>
                    <a:pt x="83" y="550"/>
                  </a:lnTo>
                  <a:cubicBezTo>
                    <a:pt x="84" y="552"/>
                    <a:pt x="85" y="554"/>
                    <a:pt x="86" y="555"/>
                  </a:cubicBezTo>
                  <a:cubicBezTo>
                    <a:pt x="86" y="556"/>
                    <a:pt x="85" y="555"/>
                    <a:pt x="83" y="552"/>
                  </a:cubicBezTo>
                  <a:cubicBezTo>
                    <a:pt x="82" y="552"/>
                    <a:pt x="81" y="552"/>
                    <a:pt x="80" y="553"/>
                  </a:cubicBezTo>
                  <a:moveTo>
                    <a:pt x="61" y="551"/>
                  </a:moveTo>
                  <a:cubicBezTo>
                    <a:pt x="61" y="552"/>
                    <a:pt x="61" y="552"/>
                    <a:pt x="60" y="553"/>
                  </a:cubicBezTo>
                  <a:cubicBezTo>
                    <a:pt x="60" y="553"/>
                    <a:pt x="60" y="553"/>
                    <a:pt x="59" y="553"/>
                  </a:cubicBezTo>
                  <a:cubicBezTo>
                    <a:pt x="59" y="553"/>
                    <a:pt x="59" y="552"/>
                    <a:pt x="59" y="550"/>
                  </a:cubicBezTo>
                  <a:cubicBezTo>
                    <a:pt x="60" y="550"/>
                    <a:pt x="61" y="551"/>
                    <a:pt x="61" y="551"/>
                  </a:cubicBezTo>
                  <a:moveTo>
                    <a:pt x="253" y="541"/>
                  </a:moveTo>
                  <a:cubicBezTo>
                    <a:pt x="253" y="542"/>
                    <a:pt x="254" y="542"/>
                    <a:pt x="254" y="543"/>
                  </a:cubicBezTo>
                  <a:cubicBezTo>
                    <a:pt x="254" y="544"/>
                    <a:pt x="254" y="545"/>
                    <a:pt x="253" y="545"/>
                  </a:cubicBezTo>
                  <a:cubicBezTo>
                    <a:pt x="253" y="545"/>
                    <a:pt x="252" y="545"/>
                    <a:pt x="250" y="543"/>
                  </a:cubicBezTo>
                  <a:cubicBezTo>
                    <a:pt x="251" y="541"/>
                    <a:pt x="252" y="541"/>
                    <a:pt x="253" y="541"/>
                  </a:cubicBezTo>
                  <a:moveTo>
                    <a:pt x="176" y="546"/>
                  </a:moveTo>
                  <a:cubicBezTo>
                    <a:pt x="176" y="546"/>
                    <a:pt x="175" y="546"/>
                    <a:pt x="175" y="545"/>
                  </a:cubicBezTo>
                  <a:cubicBezTo>
                    <a:pt x="176" y="545"/>
                    <a:pt x="176" y="544"/>
                    <a:pt x="176" y="544"/>
                  </a:cubicBezTo>
                  <a:cubicBezTo>
                    <a:pt x="176" y="545"/>
                    <a:pt x="177" y="545"/>
                    <a:pt x="177" y="545"/>
                  </a:cubicBezTo>
                  <a:cubicBezTo>
                    <a:pt x="176" y="546"/>
                    <a:pt x="176" y="546"/>
                    <a:pt x="176" y="546"/>
                  </a:cubicBezTo>
                  <a:moveTo>
                    <a:pt x="86" y="549"/>
                  </a:moveTo>
                  <a:cubicBezTo>
                    <a:pt x="86" y="549"/>
                    <a:pt x="85" y="549"/>
                    <a:pt x="85" y="549"/>
                  </a:cubicBezTo>
                  <a:cubicBezTo>
                    <a:pt x="85" y="549"/>
                    <a:pt x="85" y="549"/>
                    <a:pt x="85" y="548"/>
                  </a:cubicBezTo>
                  <a:cubicBezTo>
                    <a:pt x="86" y="548"/>
                    <a:pt x="86" y="548"/>
                    <a:pt x="86" y="548"/>
                  </a:cubicBezTo>
                  <a:cubicBezTo>
                    <a:pt x="87" y="548"/>
                    <a:pt x="87" y="549"/>
                    <a:pt x="86" y="549"/>
                  </a:cubicBezTo>
                  <a:moveTo>
                    <a:pt x="70" y="550"/>
                  </a:moveTo>
                  <a:cubicBezTo>
                    <a:pt x="70" y="550"/>
                    <a:pt x="69" y="550"/>
                    <a:pt x="69" y="550"/>
                  </a:cubicBezTo>
                  <a:cubicBezTo>
                    <a:pt x="69" y="549"/>
                    <a:pt x="70" y="549"/>
                    <a:pt x="70" y="549"/>
                  </a:cubicBezTo>
                  <a:cubicBezTo>
                    <a:pt x="70" y="549"/>
                    <a:pt x="70" y="549"/>
                    <a:pt x="70" y="550"/>
                  </a:cubicBezTo>
                  <a:cubicBezTo>
                    <a:pt x="70" y="550"/>
                    <a:pt x="70" y="550"/>
                    <a:pt x="70" y="550"/>
                  </a:cubicBezTo>
                  <a:close/>
                  <a:moveTo>
                    <a:pt x="52" y="549"/>
                  </a:moveTo>
                  <a:cubicBezTo>
                    <a:pt x="51" y="549"/>
                    <a:pt x="51" y="549"/>
                    <a:pt x="50" y="549"/>
                  </a:cubicBezTo>
                  <a:cubicBezTo>
                    <a:pt x="50" y="549"/>
                    <a:pt x="51" y="548"/>
                    <a:pt x="51" y="548"/>
                  </a:cubicBezTo>
                  <a:cubicBezTo>
                    <a:pt x="52" y="548"/>
                    <a:pt x="52" y="548"/>
                    <a:pt x="53" y="548"/>
                  </a:cubicBezTo>
                  <a:cubicBezTo>
                    <a:pt x="53" y="549"/>
                    <a:pt x="52" y="549"/>
                    <a:pt x="52" y="549"/>
                  </a:cubicBezTo>
                  <a:moveTo>
                    <a:pt x="271" y="538"/>
                  </a:moveTo>
                  <a:cubicBezTo>
                    <a:pt x="271" y="538"/>
                    <a:pt x="271" y="539"/>
                    <a:pt x="270" y="539"/>
                  </a:cubicBezTo>
                  <a:cubicBezTo>
                    <a:pt x="270" y="540"/>
                    <a:pt x="270" y="540"/>
                    <a:pt x="269" y="540"/>
                  </a:cubicBezTo>
                  <a:cubicBezTo>
                    <a:pt x="269" y="540"/>
                    <a:pt x="269" y="540"/>
                    <a:pt x="270" y="539"/>
                  </a:cubicBezTo>
                  <a:cubicBezTo>
                    <a:pt x="271" y="538"/>
                    <a:pt x="271" y="538"/>
                    <a:pt x="271" y="538"/>
                  </a:cubicBezTo>
                  <a:close/>
                  <a:moveTo>
                    <a:pt x="92" y="547"/>
                  </a:moveTo>
                  <a:cubicBezTo>
                    <a:pt x="92" y="547"/>
                    <a:pt x="92" y="547"/>
                    <a:pt x="92" y="547"/>
                  </a:cubicBezTo>
                  <a:cubicBezTo>
                    <a:pt x="92" y="546"/>
                    <a:pt x="92" y="546"/>
                    <a:pt x="92" y="546"/>
                  </a:cubicBezTo>
                  <a:cubicBezTo>
                    <a:pt x="92" y="546"/>
                    <a:pt x="93" y="546"/>
                    <a:pt x="93" y="547"/>
                  </a:cubicBezTo>
                  <a:cubicBezTo>
                    <a:pt x="93" y="547"/>
                    <a:pt x="93" y="547"/>
                    <a:pt x="92" y="547"/>
                  </a:cubicBezTo>
                  <a:moveTo>
                    <a:pt x="50" y="547"/>
                  </a:moveTo>
                  <a:cubicBezTo>
                    <a:pt x="50" y="547"/>
                    <a:pt x="49" y="547"/>
                    <a:pt x="49" y="547"/>
                  </a:cubicBezTo>
                  <a:cubicBezTo>
                    <a:pt x="49" y="547"/>
                    <a:pt x="49" y="546"/>
                    <a:pt x="49" y="546"/>
                  </a:cubicBezTo>
                  <a:cubicBezTo>
                    <a:pt x="50" y="546"/>
                    <a:pt x="50" y="546"/>
                    <a:pt x="50" y="546"/>
                  </a:cubicBezTo>
                  <a:cubicBezTo>
                    <a:pt x="51" y="546"/>
                    <a:pt x="51" y="546"/>
                    <a:pt x="50" y="547"/>
                  </a:cubicBezTo>
                  <a:close/>
                  <a:moveTo>
                    <a:pt x="65" y="545"/>
                  </a:moveTo>
                  <a:cubicBezTo>
                    <a:pt x="65" y="545"/>
                    <a:pt x="64" y="545"/>
                    <a:pt x="64" y="545"/>
                  </a:cubicBezTo>
                  <a:cubicBezTo>
                    <a:pt x="65" y="544"/>
                    <a:pt x="65" y="544"/>
                    <a:pt x="65" y="544"/>
                  </a:cubicBezTo>
                  <a:cubicBezTo>
                    <a:pt x="65" y="544"/>
                    <a:pt x="66" y="544"/>
                    <a:pt x="66" y="545"/>
                  </a:cubicBezTo>
                  <a:cubicBezTo>
                    <a:pt x="65" y="545"/>
                    <a:pt x="65" y="545"/>
                    <a:pt x="65" y="545"/>
                  </a:cubicBezTo>
                  <a:close/>
                  <a:moveTo>
                    <a:pt x="53" y="545"/>
                  </a:moveTo>
                  <a:cubicBezTo>
                    <a:pt x="54" y="544"/>
                    <a:pt x="54" y="543"/>
                    <a:pt x="55" y="543"/>
                  </a:cubicBezTo>
                  <a:cubicBezTo>
                    <a:pt x="55" y="543"/>
                    <a:pt x="56" y="543"/>
                    <a:pt x="56" y="543"/>
                  </a:cubicBezTo>
                  <a:cubicBezTo>
                    <a:pt x="56" y="544"/>
                    <a:pt x="55" y="544"/>
                    <a:pt x="55" y="544"/>
                  </a:cubicBezTo>
                  <a:cubicBezTo>
                    <a:pt x="55" y="545"/>
                    <a:pt x="55" y="545"/>
                    <a:pt x="54" y="545"/>
                  </a:cubicBezTo>
                  <a:cubicBezTo>
                    <a:pt x="54" y="546"/>
                    <a:pt x="54" y="546"/>
                    <a:pt x="55" y="547"/>
                  </a:cubicBezTo>
                  <a:cubicBezTo>
                    <a:pt x="53" y="547"/>
                    <a:pt x="53" y="546"/>
                    <a:pt x="53" y="545"/>
                  </a:cubicBezTo>
                  <a:moveTo>
                    <a:pt x="44" y="543"/>
                  </a:moveTo>
                  <a:cubicBezTo>
                    <a:pt x="44" y="545"/>
                    <a:pt x="45" y="545"/>
                    <a:pt x="46" y="546"/>
                  </a:cubicBezTo>
                  <a:cubicBezTo>
                    <a:pt x="47" y="546"/>
                    <a:pt x="48" y="547"/>
                    <a:pt x="48" y="548"/>
                  </a:cubicBezTo>
                  <a:cubicBezTo>
                    <a:pt x="47" y="548"/>
                    <a:pt x="47" y="548"/>
                    <a:pt x="46" y="548"/>
                  </a:cubicBezTo>
                  <a:cubicBezTo>
                    <a:pt x="46" y="547"/>
                    <a:pt x="45" y="547"/>
                    <a:pt x="44" y="548"/>
                  </a:cubicBezTo>
                  <a:lnTo>
                    <a:pt x="44" y="543"/>
                  </a:lnTo>
                  <a:close/>
                  <a:moveTo>
                    <a:pt x="30" y="543"/>
                  </a:moveTo>
                  <a:cubicBezTo>
                    <a:pt x="29" y="543"/>
                    <a:pt x="29" y="543"/>
                    <a:pt x="28" y="543"/>
                  </a:cubicBezTo>
                  <a:cubicBezTo>
                    <a:pt x="29" y="542"/>
                    <a:pt x="29" y="542"/>
                    <a:pt x="30" y="542"/>
                  </a:cubicBezTo>
                  <a:cubicBezTo>
                    <a:pt x="30" y="542"/>
                    <a:pt x="31" y="542"/>
                    <a:pt x="31" y="543"/>
                  </a:cubicBezTo>
                  <a:cubicBezTo>
                    <a:pt x="30" y="544"/>
                    <a:pt x="30" y="544"/>
                    <a:pt x="30" y="543"/>
                  </a:cubicBezTo>
                  <a:close/>
                  <a:moveTo>
                    <a:pt x="247" y="526"/>
                  </a:moveTo>
                  <a:cubicBezTo>
                    <a:pt x="246" y="526"/>
                    <a:pt x="246" y="526"/>
                    <a:pt x="246" y="526"/>
                  </a:cubicBezTo>
                  <a:cubicBezTo>
                    <a:pt x="245" y="525"/>
                    <a:pt x="245" y="525"/>
                    <a:pt x="246" y="525"/>
                  </a:cubicBezTo>
                  <a:cubicBezTo>
                    <a:pt x="246" y="524"/>
                    <a:pt x="247" y="524"/>
                    <a:pt x="247" y="525"/>
                  </a:cubicBezTo>
                  <a:cubicBezTo>
                    <a:pt x="247" y="525"/>
                    <a:pt x="247" y="525"/>
                    <a:pt x="247" y="526"/>
                  </a:cubicBezTo>
                  <a:close/>
                  <a:moveTo>
                    <a:pt x="184" y="526"/>
                  </a:moveTo>
                  <a:cubicBezTo>
                    <a:pt x="184" y="525"/>
                    <a:pt x="186" y="525"/>
                    <a:pt x="188" y="525"/>
                  </a:cubicBezTo>
                  <a:cubicBezTo>
                    <a:pt x="188" y="526"/>
                    <a:pt x="189" y="527"/>
                    <a:pt x="189" y="528"/>
                  </a:cubicBezTo>
                  <a:cubicBezTo>
                    <a:pt x="189" y="530"/>
                    <a:pt x="189" y="531"/>
                    <a:pt x="188" y="532"/>
                  </a:cubicBezTo>
                  <a:cubicBezTo>
                    <a:pt x="186" y="532"/>
                    <a:pt x="185" y="532"/>
                    <a:pt x="185" y="531"/>
                  </a:cubicBezTo>
                  <a:cubicBezTo>
                    <a:pt x="184" y="530"/>
                    <a:pt x="183" y="530"/>
                    <a:pt x="182" y="529"/>
                  </a:cubicBezTo>
                  <a:cubicBezTo>
                    <a:pt x="183" y="529"/>
                    <a:pt x="184" y="528"/>
                    <a:pt x="184" y="526"/>
                  </a:cubicBezTo>
                  <a:moveTo>
                    <a:pt x="64" y="531"/>
                  </a:moveTo>
                  <a:cubicBezTo>
                    <a:pt x="63" y="532"/>
                    <a:pt x="63" y="532"/>
                    <a:pt x="63" y="531"/>
                  </a:cubicBezTo>
                  <a:cubicBezTo>
                    <a:pt x="62" y="531"/>
                    <a:pt x="62" y="531"/>
                    <a:pt x="63" y="531"/>
                  </a:cubicBezTo>
                  <a:cubicBezTo>
                    <a:pt x="63" y="530"/>
                    <a:pt x="64" y="530"/>
                    <a:pt x="64" y="531"/>
                  </a:cubicBezTo>
                  <a:cubicBezTo>
                    <a:pt x="64" y="531"/>
                    <a:pt x="64" y="531"/>
                    <a:pt x="64" y="532"/>
                  </a:cubicBezTo>
                  <a:moveTo>
                    <a:pt x="46" y="536"/>
                  </a:moveTo>
                  <a:cubicBezTo>
                    <a:pt x="47" y="535"/>
                    <a:pt x="47" y="535"/>
                    <a:pt x="48" y="535"/>
                  </a:cubicBezTo>
                  <a:cubicBezTo>
                    <a:pt x="49" y="534"/>
                    <a:pt x="49" y="534"/>
                    <a:pt x="50" y="534"/>
                  </a:cubicBezTo>
                  <a:cubicBezTo>
                    <a:pt x="51" y="533"/>
                    <a:pt x="51" y="532"/>
                    <a:pt x="51" y="531"/>
                  </a:cubicBezTo>
                  <a:cubicBezTo>
                    <a:pt x="52" y="531"/>
                    <a:pt x="53" y="532"/>
                    <a:pt x="52" y="532"/>
                  </a:cubicBezTo>
                  <a:cubicBezTo>
                    <a:pt x="52" y="533"/>
                    <a:pt x="52" y="533"/>
                    <a:pt x="51" y="534"/>
                  </a:cubicBezTo>
                  <a:cubicBezTo>
                    <a:pt x="50" y="534"/>
                    <a:pt x="50" y="535"/>
                    <a:pt x="49" y="536"/>
                  </a:cubicBezTo>
                  <a:cubicBezTo>
                    <a:pt x="48" y="537"/>
                    <a:pt x="48" y="537"/>
                    <a:pt x="48" y="538"/>
                  </a:cubicBezTo>
                  <a:cubicBezTo>
                    <a:pt x="47" y="538"/>
                    <a:pt x="46" y="538"/>
                    <a:pt x="45" y="538"/>
                  </a:cubicBezTo>
                  <a:cubicBezTo>
                    <a:pt x="45" y="539"/>
                    <a:pt x="44" y="539"/>
                    <a:pt x="43" y="539"/>
                  </a:cubicBezTo>
                  <a:cubicBezTo>
                    <a:pt x="43" y="540"/>
                    <a:pt x="42" y="540"/>
                    <a:pt x="42" y="540"/>
                  </a:cubicBezTo>
                  <a:cubicBezTo>
                    <a:pt x="41" y="540"/>
                    <a:pt x="41" y="540"/>
                    <a:pt x="40" y="539"/>
                  </a:cubicBezTo>
                  <a:cubicBezTo>
                    <a:pt x="40" y="538"/>
                    <a:pt x="40" y="537"/>
                    <a:pt x="40" y="537"/>
                  </a:cubicBezTo>
                  <a:cubicBezTo>
                    <a:pt x="41" y="537"/>
                    <a:pt x="41" y="537"/>
                    <a:pt x="41" y="537"/>
                  </a:cubicBezTo>
                  <a:cubicBezTo>
                    <a:pt x="42" y="537"/>
                    <a:pt x="42" y="538"/>
                    <a:pt x="43" y="538"/>
                  </a:cubicBezTo>
                  <a:cubicBezTo>
                    <a:pt x="44" y="538"/>
                    <a:pt x="44" y="538"/>
                    <a:pt x="45" y="538"/>
                  </a:cubicBezTo>
                  <a:cubicBezTo>
                    <a:pt x="45" y="537"/>
                    <a:pt x="45" y="536"/>
                    <a:pt x="46" y="536"/>
                  </a:cubicBezTo>
                  <a:moveTo>
                    <a:pt x="44" y="533"/>
                  </a:moveTo>
                  <a:cubicBezTo>
                    <a:pt x="43" y="533"/>
                    <a:pt x="43" y="533"/>
                    <a:pt x="43" y="532"/>
                  </a:cubicBezTo>
                  <a:cubicBezTo>
                    <a:pt x="43" y="532"/>
                    <a:pt x="43" y="532"/>
                    <a:pt x="44" y="532"/>
                  </a:cubicBezTo>
                  <a:cubicBezTo>
                    <a:pt x="44" y="532"/>
                    <a:pt x="44" y="532"/>
                    <a:pt x="44" y="532"/>
                  </a:cubicBezTo>
                  <a:cubicBezTo>
                    <a:pt x="44" y="533"/>
                    <a:pt x="44" y="533"/>
                    <a:pt x="44" y="533"/>
                  </a:cubicBezTo>
                  <a:moveTo>
                    <a:pt x="30" y="531"/>
                  </a:moveTo>
                  <a:cubicBezTo>
                    <a:pt x="32" y="531"/>
                    <a:pt x="33" y="531"/>
                    <a:pt x="33" y="532"/>
                  </a:cubicBezTo>
                  <a:cubicBezTo>
                    <a:pt x="33" y="533"/>
                    <a:pt x="34" y="535"/>
                    <a:pt x="34" y="536"/>
                  </a:cubicBezTo>
                  <a:cubicBezTo>
                    <a:pt x="30" y="536"/>
                    <a:pt x="29" y="534"/>
                    <a:pt x="30" y="531"/>
                  </a:cubicBezTo>
                  <a:moveTo>
                    <a:pt x="272" y="520"/>
                  </a:moveTo>
                  <a:cubicBezTo>
                    <a:pt x="272" y="521"/>
                    <a:pt x="271" y="521"/>
                    <a:pt x="271" y="520"/>
                  </a:cubicBezTo>
                  <a:cubicBezTo>
                    <a:pt x="271" y="520"/>
                    <a:pt x="271" y="520"/>
                    <a:pt x="271" y="519"/>
                  </a:cubicBezTo>
                  <a:cubicBezTo>
                    <a:pt x="272" y="519"/>
                    <a:pt x="272" y="519"/>
                    <a:pt x="272" y="519"/>
                  </a:cubicBezTo>
                  <a:cubicBezTo>
                    <a:pt x="273" y="520"/>
                    <a:pt x="273" y="520"/>
                    <a:pt x="272" y="520"/>
                  </a:cubicBezTo>
                  <a:moveTo>
                    <a:pt x="68" y="529"/>
                  </a:moveTo>
                  <a:cubicBezTo>
                    <a:pt x="67" y="529"/>
                    <a:pt x="67" y="529"/>
                    <a:pt x="67" y="528"/>
                  </a:cubicBezTo>
                  <a:cubicBezTo>
                    <a:pt x="67" y="528"/>
                    <a:pt x="68" y="527"/>
                    <a:pt x="68" y="527"/>
                  </a:cubicBezTo>
                  <a:cubicBezTo>
                    <a:pt x="69" y="527"/>
                    <a:pt x="69" y="528"/>
                    <a:pt x="69" y="528"/>
                  </a:cubicBezTo>
                  <a:cubicBezTo>
                    <a:pt x="69" y="529"/>
                    <a:pt x="68" y="529"/>
                    <a:pt x="68" y="529"/>
                  </a:cubicBezTo>
                  <a:close/>
                  <a:moveTo>
                    <a:pt x="57" y="528"/>
                  </a:moveTo>
                  <a:lnTo>
                    <a:pt x="60" y="527"/>
                  </a:lnTo>
                  <a:lnTo>
                    <a:pt x="59" y="531"/>
                  </a:lnTo>
                  <a:lnTo>
                    <a:pt x="58" y="532"/>
                  </a:lnTo>
                  <a:lnTo>
                    <a:pt x="57" y="528"/>
                  </a:lnTo>
                  <a:close/>
                  <a:moveTo>
                    <a:pt x="48" y="530"/>
                  </a:moveTo>
                  <a:cubicBezTo>
                    <a:pt x="47" y="529"/>
                    <a:pt x="46" y="528"/>
                    <a:pt x="45" y="528"/>
                  </a:cubicBezTo>
                  <a:cubicBezTo>
                    <a:pt x="45" y="527"/>
                    <a:pt x="46" y="527"/>
                    <a:pt x="46" y="527"/>
                  </a:cubicBezTo>
                  <a:cubicBezTo>
                    <a:pt x="46" y="527"/>
                    <a:pt x="47" y="527"/>
                    <a:pt x="47" y="527"/>
                  </a:cubicBezTo>
                  <a:cubicBezTo>
                    <a:pt x="48" y="528"/>
                    <a:pt x="48" y="528"/>
                    <a:pt x="48" y="528"/>
                  </a:cubicBezTo>
                  <a:cubicBezTo>
                    <a:pt x="49" y="529"/>
                    <a:pt x="49" y="529"/>
                    <a:pt x="50" y="529"/>
                  </a:cubicBezTo>
                  <a:cubicBezTo>
                    <a:pt x="49" y="531"/>
                    <a:pt x="48" y="531"/>
                    <a:pt x="48" y="530"/>
                  </a:cubicBezTo>
                  <a:moveTo>
                    <a:pt x="34" y="529"/>
                  </a:moveTo>
                  <a:cubicBezTo>
                    <a:pt x="34" y="528"/>
                    <a:pt x="34" y="527"/>
                    <a:pt x="34" y="526"/>
                  </a:cubicBezTo>
                  <a:cubicBezTo>
                    <a:pt x="36" y="526"/>
                    <a:pt x="37" y="527"/>
                    <a:pt x="36" y="529"/>
                  </a:cubicBezTo>
                  <a:cubicBezTo>
                    <a:pt x="36" y="530"/>
                    <a:pt x="35" y="531"/>
                    <a:pt x="33" y="531"/>
                  </a:cubicBezTo>
                  <a:cubicBezTo>
                    <a:pt x="33" y="530"/>
                    <a:pt x="33" y="529"/>
                    <a:pt x="34" y="529"/>
                  </a:cubicBezTo>
                  <a:moveTo>
                    <a:pt x="27" y="529"/>
                  </a:moveTo>
                  <a:cubicBezTo>
                    <a:pt x="26" y="529"/>
                    <a:pt x="25" y="528"/>
                    <a:pt x="24" y="528"/>
                  </a:cubicBezTo>
                  <a:cubicBezTo>
                    <a:pt x="24" y="528"/>
                    <a:pt x="25" y="527"/>
                    <a:pt x="25" y="527"/>
                  </a:cubicBezTo>
                  <a:cubicBezTo>
                    <a:pt x="26" y="527"/>
                    <a:pt x="26" y="527"/>
                    <a:pt x="27" y="527"/>
                  </a:cubicBezTo>
                  <a:cubicBezTo>
                    <a:pt x="28" y="527"/>
                    <a:pt x="28" y="527"/>
                    <a:pt x="29" y="527"/>
                  </a:cubicBezTo>
                  <a:cubicBezTo>
                    <a:pt x="29" y="528"/>
                    <a:pt x="29" y="528"/>
                    <a:pt x="29" y="529"/>
                  </a:cubicBezTo>
                  <a:cubicBezTo>
                    <a:pt x="28" y="529"/>
                    <a:pt x="27" y="529"/>
                    <a:pt x="27" y="529"/>
                  </a:cubicBezTo>
                  <a:moveTo>
                    <a:pt x="67" y="525"/>
                  </a:moveTo>
                  <a:cubicBezTo>
                    <a:pt x="66" y="525"/>
                    <a:pt x="66" y="525"/>
                    <a:pt x="66" y="525"/>
                  </a:cubicBezTo>
                  <a:cubicBezTo>
                    <a:pt x="65" y="525"/>
                    <a:pt x="65" y="524"/>
                    <a:pt x="66" y="524"/>
                  </a:cubicBezTo>
                  <a:cubicBezTo>
                    <a:pt x="66" y="524"/>
                    <a:pt x="67" y="524"/>
                    <a:pt x="67" y="524"/>
                  </a:cubicBezTo>
                  <a:cubicBezTo>
                    <a:pt x="67" y="524"/>
                    <a:pt x="67" y="524"/>
                    <a:pt x="67" y="525"/>
                  </a:cubicBezTo>
                  <a:close/>
                  <a:moveTo>
                    <a:pt x="63" y="524"/>
                  </a:moveTo>
                  <a:cubicBezTo>
                    <a:pt x="62" y="524"/>
                    <a:pt x="62" y="524"/>
                    <a:pt x="62" y="524"/>
                  </a:cubicBezTo>
                  <a:cubicBezTo>
                    <a:pt x="61" y="524"/>
                    <a:pt x="61" y="523"/>
                    <a:pt x="62" y="523"/>
                  </a:cubicBezTo>
                  <a:cubicBezTo>
                    <a:pt x="62" y="523"/>
                    <a:pt x="62" y="523"/>
                    <a:pt x="63" y="523"/>
                  </a:cubicBezTo>
                  <a:cubicBezTo>
                    <a:pt x="63" y="523"/>
                    <a:pt x="63" y="524"/>
                    <a:pt x="63" y="524"/>
                  </a:cubicBezTo>
                  <a:moveTo>
                    <a:pt x="118" y="520"/>
                  </a:moveTo>
                  <a:lnTo>
                    <a:pt x="120" y="519"/>
                  </a:lnTo>
                  <a:lnTo>
                    <a:pt x="120" y="522"/>
                  </a:lnTo>
                  <a:lnTo>
                    <a:pt x="118" y="522"/>
                  </a:lnTo>
                  <a:lnTo>
                    <a:pt x="118" y="520"/>
                  </a:lnTo>
                  <a:close/>
                  <a:moveTo>
                    <a:pt x="46" y="523"/>
                  </a:moveTo>
                  <a:cubicBezTo>
                    <a:pt x="46" y="524"/>
                    <a:pt x="45" y="524"/>
                    <a:pt x="45" y="524"/>
                  </a:cubicBezTo>
                  <a:cubicBezTo>
                    <a:pt x="45" y="523"/>
                    <a:pt x="45" y="523"/>
                    <a:pt x="45" y="523"/>
                  </a:cubicBezTo>
                  <a:cubicBezTo>
                    <a:pt x="45" y="522"/>
                    <a:pt x="46" y="522"/>
                    <a:pt x="46" y="523"/>
                  </a:cubicBezTo>
                  <a:cubicBezTo>
                    <a:pt x="46" y="523"/>
                    <a:pt x="46" y="523"/>
                    <a:pt x="46" y="523"/>
                  </a:cubicBezTo>
                  <a:moveTo>
                    <a:pt x="42" y="524"/>
                  </a:moveTo>
                  <a:cubicBezTo>
                    <a:pt x="42" y="524"/>
                    <a:pt x="42" y="524"/>
                    <a:pt x="42" y="523"/>
                  </a:cubicBezTo>
                  <a:cubicBezTo>
                    <a:pt x="42" y="523"/>
                    <a:pt x="42" y="523"/>
                    <a:pt x="42" y="523"/>
                  </a:cubicBezTo>
                  <a:cubicBezTo>
                    <a:pt x="43" y="523"/>
                    <a:pt x="43" y="523"/>
                    <a:pt x="43" y="523"/>
                  </a:cubicBezTo>
                  <a:cubicBezTo>
                    <a:pt x="43" y="524"/>
                    <a:pt x="42" y="524"/>
                    <a:pt x="42" y="524"/>
                  </a:cubicBezTo>
                  <a:close/>
                  <a:moveTo>
                    <a:pt x="52" y="521"/>
                  </a:moveTo>
                  <a:cubicBezTo>
                    <a:pt x="52" y="522"/>
                    <a:pt x="52" y="521"/>
                    <a:pt x="51" y="521"/>
                  </a:cubicBezTo>
                  <a:cubicBezTo>
                    <a:pt x="51" y="521"/>
                    <a:pt x="51" y="520"/>
                    <a:pt x="52" y="520"/>
                  </a:cubicBezTo>
                  <a:cubicBezTo>
                    <a:pt x="52" y="520"/>
                    <a:pt x="52" y="520"/>
                    <a:pt x="53" y="520"/>
                  </a:cubicBezTo>
                  <a:cubicBezTo>
                    <a:pt x="53" y="521"/>
                    <a:pt x="53" y="521"/>
                    <a:pt x="52" y="521"/>
                  </a:cubicBezTo>
                  <a:close/>
                  <a:moveTo>
                    <a:pt x="30" y="524"/>
                  </a:moveTo>
                  <a:cubicBezTo>
                    <a:pt x="31" y="523"/>
                    <a:pt x="31" y="523"/>
                    <a:pt x="32" y="523"/>
                  </a:cubicBezTo>
                  <a:cubicBezTo>
                    <a:pt x="33" y="522"/>
                    <a:pt x="34" y="522"/>
                    <a:pt x="34" y="522"/>
                  </a:cubicBezTo>
                  <a:cubicBezTo>
                    <a:pt x="35" y="522"/>
                    <a:pt x="36" y="521"/>
                    <a:pt x="36" y="521"/>
                  </a:cubicBezTo>
                  <a:cubicBezTo>
                    <a:pt x="37" y="521"/>
                    <a:pt x="38" y="521"/>
                    <a:pt x="38" y="522"/>
                  </a:cubicBezTo>
                  <a:cubicBezTo>
                    <a:pt x="39" y="523"/>
                    <a:pt x="39" y="525"/>
                    <a:pt x="39" y="526"/>
                  </a:cubicBezTo>
                  <a:cubicBezTo>
                    <a:pt x="37" y="525"/>
                    <a:pt x="36" y="524"/>
                    <a:pt x="35" y="525"/>
                  </a:cubicBezTo>
                  <a:cubicBezTo>
                    <a:pt x="34" y="526"/>
                    <a:pt x="32" y="526"/>
                    <a:pt x="30" y="527"/>
                  </a:cubicBezTo>
                  <a:cubicBezTo>
                    <a:pt x="29" y="525"/>
                    <a:pt x="30" y="524"/>
                    <a:pt x="30" y="524"/>
                  </a:cubicBezTo>
                  <a:moveTo>
                    <a:pt x="58" y="523"/>
                  </a:moveTo>
                  <a:cubicBezTo>
                    <a:pt x="57" y="522"/>
                    <a:pt x="57" y="521"/>
                    <a:pt x="56" y="520"/>
                  </a:cubicBezTo>
                  <a:cubicBezTo>
                    <a:pt x="56" y="518"/>
                    <a:pt x="56" y="517"/>
                    <a:pt x="56" y="516"/>
                  </a:cubicBezTo>
                  <a:cubicBezTo>
                    <a:pt x="57" y="516"/>
                    <a:pt x="57" y="515"/>
                    <a:pt x="59" y="514"/>
                  </a:cubicBezTo>
                  <a:cubicBezTo>
                    <a:pt x="58" y="516"/>
                    <a:pt x="58" y="518"/>
                    <a:pt x="59" y="519"/>
                  </a:cubicBezTo>
                  <a:cubicBezTo>
                    <a:pt x="60" y="521"/>
                    <a:pt x="59" y="522"/>
                    <a:pt x="58" y="524"/>
                  </a:cubicBezTo>
                  <a:cubicBezTo>
                    <a:pt x="58" y="524"/>
                    <a:pt x="58" y="523"/>
                    <a:pt x="58" y="523"/>
                  </a:cubicBezTo>
                  <a:moveTo>
                    <a:pt x="29" y="518"/>
                  </a:moveTo>
                  <a:cubicBezTo>
                    <a:pt x="29" y="517"/>
                    <a:pt x="29" y="516"/>
                    <a:pt x="29" y="516"/>
                  </a:cubicBezTo>
                  <a:cubicBezTo>
                    <a:pt x="31" y="516"/>
                    <a:pt x="32" y="517"/>
                    <a:pt x="31" y="518"/>
                  </a:cubicBezTo>
                  <a:cubicBezTo>
                    <a:pt x="31" y="520"/>
                    <a:pt x="30" y="520"/>
                    <a:pt x="29" y="520"/>
                  </a:cubicBezTo>
                  <a:cubicBezTo>
                    <a:pt x="28" y="519"/>
                    <a:pt x="28" y="518"/>
                    <a:pt x="29" y="518"/>
                  </a:cubicBezTo>
                  <a:moveTo>
                    <a:pt x="189" y="509"/>
                  </a:moveTo>
                  <a:cubicBezTo>
                    <a:pt x="189" y="509"/>
                    <a:pt x="188" y="509"/>
                    <a:pt x="188" y="509"/>
                  </a:cubicBezTo>
                  <a:cubicBezTo>
                    <a:pt x="188" y="508"/>
                    <a:pt x="188" y="508"/>
                    <a:pt x="188" y="508"/>
                  </a:cubicBezTo>
                  <a:cubicBezTo>
                    <a:pt x="189" y="507"/>
                    <a:pt x="189" y="507"/>
                    <a:pt x="189" y="508"/>
                  </a:cubicBezTo>
                  <a:cubicBezTo>
                    <a:pt x="190" y="508"/>
                    <a:pt x="190" y="508"/>
                    <a:pt x="189" y="509"/>
                  </a:cubicBezTo>
                  <a:close/>
                  <a:moveTo>
                    <a:pt x="244" y="503"/>
                  </a:moveTo>
                  <a:cubicBezTo>
                    <a:pt x="244" y="503"/>
                    <a:pt x="243" y="503"/>
                    <a:pt x="243" y="503"/>
                  </a:cubicBezTo>
                  <a:cubicBezTo>
                    <a:pt x="243" y="503"/>
                    <a:pt x="243" y="502"/>
                    <a:pt x="243" y="502"/>
                  </a:cubicBezTo>
                  <a:cubicBezTo>
                    <a:pt x="244" y="502"/>
                    <a:pt x="244" y="502"/>
                    <a:pt x="244" y="502"/>
                  </a:cubicBezTo>
                  <a:cubicBezTo>
                    <a:pt x="245" y="502"/>
                    <a:pt x="245" y="503"/>
                    <a:pt x="244" y="503"/>
                  </a:cubicBezTo>
                  <a:moveTo>
                    <a:pt x="57" y="511"/>
                  </a:moveTo>
                  <a:cubicBezTo>
                    <a:pt x="57" y="511"/>
                    <a:pt x="57" y="510"/>
                    <a:pt x="59" y="510"/>
                  </a:cubicBezTo>
                  <a:cubicBezTo>
                    <a:pt x="59" y="511"/>
                    <a:pt x="58" y="511"/>
                    <a:pt x="57" y="511"/>
                  </a:cubicBezTo>
                  <a:close/>
                  <a:moveTo>
                    <a:pt x="228" y="505"/>
                  </a:moveTo>
                  <a:cubicBezTo>
                    <a:pt x="228" y="504"/>
                    <a:pt x="228" y="503"/>
                    <a:pt x="229" y="502"/>
                  </a:cubicBezTo>
                  <a:cubicBezTo>
                    <a:pt x="229" y="501"/>
                    <a:pt x="230" y="500"/>
                    <a:pt x="231" y="499"/>
                  </a:cubicBezTo>
                  <a:cubicBezTo>
                    <a:pt x="232" y="499"/>
                    <a:pt x="234" y="499"/>
                    <a:pt x="236" y="499"/>
                  </a:cubicBezTo>
                  <a:cubicBezTo>
                    <a:pt x="235" y="500"/>
                    <a:pt x="236" y="501"/>
                    <a:pt x="237" y="501"/>
                  </a:cubicBezTo>
                  <a:cubicBezTo>
                    <a:pt x="237" y="506"/>
                    <a:pt x="235" y="508"/>
                    <a:pt x="230" y="508"/>
                  </a:cubicBezTo>
                  <a:cubicBezTo>
                    <a:pt x="229" y="507"/>
                    <a:pt x="229" y="506"/>
                    <a:pt x="228" y="505"/>
                  </a:cubicBezTo>
                  <a:moveTo>
                    <a:pt x="207" y="498"/>
                  </a:moveTo>
                  <a:cubicBezTo>
                    <a:pt x="207" y="498"/>
                    <a:pt x="206" y="498"/>
                    <a:pt x="206" y="498"/>
                  </a:cubicBezTo>
                  <a:cubicBezTo>
                    <a:pt x="206" y="498"/>
                    <a:pt x="206" y="497"/>
                    <a:pt x="207" y="497"/>
                  </a:cubicBezTo>
                  <a:cubicBezTo>
                    <a:pt x="207" y="497"/>
                    <a:pt x="208" y="497"/>
                    <a:pt x="208" y="497"/>
                  </a:cubicBezTo>
                  <a:cubicBezTo>
                    <a:pt x="208" y="498"/>
                    <a:pt x="208" y="498"/>
                    <a:pt x="207" y="498"/>
                  </a:cubicBezTo>
                  <a:close/>
                  <a:moveTo>
                    <a:pt x="217" y="494"/>
                  </a:moveTo>
                  <a:cubicBezTo>
                    <a:pt x="215" y="495"/>
                    <a:pt x="213" y="494"/>
                    <a:pt x="213" y="492"/>
                  </a:cubicBezTo>
                  <a:lnTo>
                    <a:pt x="217" y="491"/>
                  </a:lnTo>
                  <a:lnTo>
                    <a:pt x="217" y="494"/>
                  </a:lnTo>
                  <a:close/>
                  <a:moveTo>
                    <a:pt x="83" y="498"/>
                  </a:moveTo>
                  <a:cubicBezTo>
                    <a:pt x="82" y="498"/>
                    <a:pt x="82" y="498"/>
                    <a:pt x="82" y="498"/>
                  </a:cubicBezTo>
                  <a:cubicBezTo>
                    <a:pt x="82" y="498"/>
                    <a:pt x="82" y="498"/>
                    <a:pt x="82" y="497"/>
                  </a:cubicBezTo>
                  <a:cubicBezTo>
                    <a:pt x="82" y="497"/>
                    <a:pt x="83" y="497"/>
                    <a:pt x="83" y="497"/>
                  </a:cubicBezTo>
                  <a:cubicBezTo>
                    <a:pt x="83" y="498"/>
                    <a:pt x="83" y="498"/>
                    <a:pt x="83" y="498"/>
                  </a:cubicBezTo>
                  <a:close/>
                  <a:moveTo>
                    <a:pt x="72" y="494"/>
                  </a:moveTo>
                  <a:lnTo>
                    <a:pt x="74" y="494"/>
                  </a:lnTo>
                  <a:lnTo>
                    <a:pt x="74" y="496"/>
                  </a:lnTo>
                  <a:lnTo>
                    <a:pt x="72" y="497"/>
                  </a:lnTo>
                  <a:lnTo>
                    <a:pt x="72" y="494"/>
                  </a:lnTo>
                  <a:close/>
                  <a:moveTo>
                    <a:pt x="33" y="497"/>
                  </a:moveTo>
                  <a:cubicBezTo>
                    <a:pt x="33" y="496"/>
                    <a:pt x="34" y="496"/>
                    <a:pt x="34" y="496"/>
                  </a:cubicBezTo>
                  <a:cubicBezTo>
                    <a:pt x="34" y="496"/>
                    <a:pt x="35" y="495"/>
                    <a:pt x="35" y="495"/>
                  </a:cubicBezTo>
                  <a:cubicBezTo>
                    <a:pt x="35" y="495"/>
                    <a:pt x="35" y="494"/>
                    <a:pt x="35" y="494"/>
                  </a:cubicBezTo>
                  <a:cubicBezTo>
                    <a:pt x="37" y="494"/>
                    <a:pt x="38" y="494"/>
                    <a:pt x="39" y="496"/>
                  </a:cubicBezTo>
                  <a:cubicBezTo>
                    <a:pt x="40" y="497"/>
                    <a:pt x="40" y="498"/>
                    <a:pt x="41" y="500"/>
                  </a:cubicBezTo>
                  <a:cubicBezTo>
                    <a:pt x="40" y="500"/>
                    <a:pt x="39" y="499"/>
                    <a:pt x="38" y="499"/>
                  </a:cubicBezTo>
                  <a:cubicBezTo>
                    <a:pt x="37" y="499"/>
                    <a:pt x="36" y="500"/>
                    <a:pt x="35" y="500"/>
                  </a:cubicBezTo>
                  <a:cubicBezTo>
                    <a:pt x="34" y="501"/>
                    <a:pt x="34" y="501"/>
                    <a:pt x="34" y="502"/>
                  </a:cubicBezTo>
                  <a:cubicBezTo>
                    <a:pt x="33" y="502"/>
                    <a:pt x="34" y="503"/>
                    <a:pt x="34" y="504"/>
                  </a:cubicBezTo>
                  <a:cubicBezTo>
                    <a:pt x="34" y="504"/>
                    <a:pt x="34" y="505"/>
                    <a:pt x="34" y="505"/>
                  </a:cubicBezTo>
                  <a:cubicBezTo>
                    <a:pt x="33" y="505"/>
                    <a:pt x="33" y="505"/>
                    <a:pt x="32" y="504"/>
                  </a:cubicBezTo>
                  <a:cubicBezTo>
                    <a:pt x="32" y="504"/>
                    <a:pt x="31" y="504"/>
                    <a:pt x="31" y="504"/>
                  </a:cubicBezTo>
                  <a:cubicBezTo>
                    <a:pt x="30" y="503"/>
                    <a:pt x="30" y="503"/>
                    <a:pt x="29" y="504"/>
                  </a:cubicBezTo>
                  <a:cubicBezTo>
                    <a:pt x="29" y="503"/>
                    <a:pt x="29" y="502"/>
                    <a:pt x="30" y="502"/>
                  </a:cubicBezTo>
                  <a:cubicBezTo>
                    <a:pt x="31" y="502"/>
                    <a:pt x="32" y="502"/>
                    <a:pt x="32" y="501"/>
                  </a:cubicBezTo>
                  <a:cubicBezTo>
                    <a:pt x="33" y="501"/>
                    <a:pt x="33" y="500"/>
                    <a:pt x="32" y="499"/>
                  </a:cubicBezTo>
                  <a:cubicBezTo>
                    <a:pt x="32" y="498"/>
                    <a:pt x="32" y="498"/>
                    <a:pt x="32" y="497"/>
                  </a:cubicBezTo>
                  <a:cubicBezTo>
                    <a:pt x="32" y="497"/>
                    <a:pt x="32" y="497"/>
                    <a:pt x="33" y="497"/>
                  </a:cubicBezTo>
                  <a:moveTo>
                    <a:pt x="70" y="492"/>
                  </a:moveTo>
                  <a:cubicBezTo>
                    <a:pt x="69" y="492"/>
                    <a:pt x="69" y="492"/>
                    <a:pt x="69" y="492"/>
                  </a:cubicBezTo>
                  <a:cubicBezTo>
                    <a:pt x="68" y="492"/>
                    <a:pt x="68" y="491"/>
                    <a:pt x="69" y="491"/>
                  </a:cubicBezTo>
                  <a:cubicBezTo>
                    <a:pt x="69" y="491"/>
                    <a:pt x="69" y="491"/>
                    <a:pt x="70" y="491"/>
                  </a:cubicBezTo>
                  <a:cubicBezTo>
                    <a:pt x="70" y="491"/>
                    <a:pt x="70" y="492"/>
                    <a:pt x="70" y="492"/>
                  </a:cubicBezTo>
                  <a:moveTo>
                    <a:pt x="260" y="482"/>
                  </a:moveTo>
                  <a:cubicBezTo>
                    <a:pt x="260" y="481"/>
                    <a:pt x="260" y="480"/>
                    <a:pt x="260" y="480"/>
                  </a:cubicBezTo>
                  <a:lnTo>
                    <a:pt x="263" y="480"/>
                  </a:lnTo>
                  <a:cubicBezTo>
                    <a:pt x="263" y="481"/>
                    <a:pt x="263" y="483"/>
                    <a:pt x="263" y="483"/>
                  </a:cubicBezTo>
                  <a:cubicBezTo>
                    <a:pt x="262" y="484"/>
                    <a:pt x="262" y="485"/>
                    <a:pt x="262" y="486"/>
                  </a:cubicBezTo>
                  <a:cubicBezTo>
                    <a:pt x="261" y="487"/>
                    <a:pt x="260" y="488"/>
                    <a:pt x="260" y="488"/>
                  </a:cubicBezTo>
                  <a:cubicBezTo>
                    <a:pt x="259" y="489"/>
                    <a:pt x="258" y="490"/>
                    <a:pt x="258" y="491"/>
                  </a:cubicBezTo>
                  <a:cubicBezTo>
                    <a:pt x="254" y="490"/>
                    <a:pt x="252" y="488"/>
                    <a:pt x="251" y="484"/>
                  </a:cubicBezTo>
                  <a:cubicBezTo>
                    <a:pt x="253" y="484"/>
                    <a:pt x="254" y="484"/>
                    <a:pt x="254" y="483"/>
                  </a:cubicBezTo>
                  <a:cubicBezTo>
                    <a:pt x="254" y="483"/>
                    <a:pt x="255" y="482"/>
                    <a:pt x="255" y="481"/>
                  </a:cubicBezTo>
                  <a:cubicBezTo>
                    <a:pt x="256" y="481"/>
                    <a:pt x="256" y="481"/>
                    <a:pt x="257" y="481"/>
                  </a:cubicBezTo>
                  <a:cubicBezTo>
                    <a:pt x="257" y="482"/>
                    <a:pt x="257" y="482"/>
                    <a:pt x="257" y="482"/>
                  </a:cubicBezTo>
                  <a:cubicBezTo>
                    <a:pt x="257" y="483"/>
                    <a:pt x="258" y="483"/>
                    <a:pt x="258" y="483"/>
                  </a:cubicBezTo>
                  <a:cubicBezTo>
                    <a:pt x="258" y="484"/>
                    <a:pt x="258" y="484"/>
                    <a:pt x="259" y="484"/>
                  </a:cubicBezTo>
                  <a:cubicBezTo>
                    <a:pt x="260" y="484"/>
                    <a:pt x="260" y="483"/>
                    <a:pt x="260" y="482"/>
                  </a:cubicBezTo>
                  <a:moveTo>
                    <a:pt x="72" y="489"/>
                  </a:moveTo>
                  <a:cubicBezTo>
                    <a:pt x="71" y="489"/>
                    <a:pt x="71" y="489"/>
                    <a:pt x="71" y="489"/>
                  </a:cubicBezTo>
                  <a:cubicBezTo>
                    <a:pt x="71" y="489"/>
                    <a:pt x="71" y="488"/>
                    <a:pt x="71" y="488"/>
                  </a:cubicBezTo>
                  <a:cubicBezTo>
                    <a:pt x="72" y="488"/>
                    <a:pt x="72" y="488"/>
                    <a:pt x="73" y="488"/>
                  </a:cubicBezTo>
                  <a:cubicBezTo>
                    <a:pt x="73" y="488"/>
                    <a:pt x="73" y="488"/>
                    <a:pt x="72" y="489"/>
                  </a:cubicBezTo>
                  <a:moveTo>
                    <a:pt x="39" y="490"/>
                  </a:moveTo>
                  <a:cubicBezTo>
                    <a:pt x="39" y="490"/>
                    <a:pt x="39" y="490"/>
                    <a:pt x="39" y="491"/>
                  </a:cubicBezTo>
                  <a:cubicBezTo>
                    <a:pt x="38" y="491"/>
                    <a:pt x="38" y="491"/>
                    <a:pt x="38" y="492"/>
                  </a:cubicBezTo>
                  <a:cubicBezTo>
                    <a:pt x="37" y="492"/>
                    <a:pt x="38" y="491"/>
                    <a:pt x="38" y="490"/>
                  </a:cubicBezTo>
                  <a:cubicBezTo>
                    <a:pt x="39" y="490"/>
                    <a:pt x="39" y="489"/>
                    <a:pt x="39" y="490"/>
                  </a:cubicBezTo>
                  <a:moveTo>
                    <a:pt x="20" y="492"/>
                  </a:moveTo>
                  <a:cubicBezTo>
                    <a:pt x="20" y="492"/>
                    <a:pt x="20" y="492"/>
                    <a:pt x="20" y="491"/>
                  </a:cubicBezTo>
                  <a:cubicBezTo>
                    <a:pt x="20" y="491"/>
                    <a:pt x="20" y="490"/>
                    <a:pt x="20" y="490"/>
                  </a:cubicBezTo>
                  <a:cubicBezTo>
                    <a:pt x="21" y="491"/>
                    <a:pt x="21" y="491"/>
                    <a:pt x="21" y="491"/>
                  </a:cubicBezTo>
                  <a:cubicBezTo>
                    <a:pt x="21" y="492"/>
                    <a:pt x="20" y="492"/>
                    <a:pt x="20" y="492"/>
                  </a:cubicBezTo>
                  <a:close/>
                  <a:moveTo>
                    <a:pt x="63" y="489"/>
                  </a:moveTo>
                  <a:cubicBezTo>
                    <a:pt x="64" y="488"/>
                    <a:pt x="64" y="488"/>
                    <a:pt x="64" y="487"/>
                  </a:cubicBezTo>
                  <a:cubicBezTo>
                    <a:pt x="65" y="487"/>
                    <a:pt x="65" y="488"/>
                    <a:pt x="65" y="488"/>
                  </a:cubicBezTo>
                  <a:cubicBezTo>
                    <a:pt x="64" y="489"/>
                    <a:pt x="64" y="490"/>
                    <a:pt x="64" y="490"/>
                  </a:cubicBezTo>
                  <a:cubicBezTo>
                    <a:pt x="63" y="490"/>
                    <a:pt x="63" y="489"/>
                    <a:pt x="63" y="489"/>
                  </a:cubicBezTo>
                  <a:moveTo>
                    <a:pt x="45" y="488"/>
                  </a:moveTo>
                  <a:lnTo>
                    <a:pt x="50" y="488"/>
                  </a:lnTo>
                  <a:cubicBezTo>
                    <a:pt x="50" y="489"/>
                    <a:pt x="50" y="490"/>
                    <a:pt x="49" y="490"/>
                  </a:cubicBezTo>
                  <a:cubicBezTo>
                    <a:pt x="48" y="490"/>
                    <a:pt x="48" y="491"/>
                    <a:pt x="48" y="492"/>
                  </a:cubicBezTo>
                  <a:cubicBezTo>
                    <a:pt x="46" y="492"/>
                    <a:pt x="45" y="491"/>
                    <a:pt x="45" y="488"/>
                  </a:cubicBezTo>
                  <a:moveTo>
                    <a:pt x="55" y="488"/>
                  </a:moveTo>
                  <a:cubicBezTo>
                    <a:pt x="55" y="488"/>
                    <a:pt x="55" y="488"/>
                    <a:pt x="55" y="488"/>
                  </a:cubicBezTo>
                  <a:cubicBezTo>
                    <a:pt x="55" y="487"/>
                    <a:pt x="55" y="487"/>
                    <a:pt x="55" y="487"/>
                  </a:cubicBezTo>
                  <a:cubicBezTo>
                    <a:pt x="56" y="487"/>
                    <a:pt x="56" y="487"/>
                    <a:pt x="56" y="487"/>
                  </a:cubicBezTo>
                  <a:cubicBezTo>
                    <a:pt x="56" y="488"/>
                    <a:pt x="55" y="488"/>
                    <a:pt x="55" y="488"/>
                  </a:cubicBezTo>
                  <a:moveTo>
                    <a:pt x="40" y="487"/>
                  </a:moveTo>
                  <a:lnTo>
                    <a:pt x="42" y="487"/>
                  </a:lnTo>
                  <a:lnTo>
                    <a:pt x="42" y="489"/>
                  </a:lnTo>
                  <a:lnTo>
                    <a:pt x="40" y="489"/>
                  </a:lnTo>
                  <a:lnTo>
                    <a:pt x="40" y="487"/>
                  </a:lnTo>
                  <a:close/>
                  <a:moveTo>
                    <a:pt x="36" y="488"/>
                  </a:moveTo>
                  <a:cubicBezTo>
                    <a:pt x="35" y="488"/>
                    <a:pt x="35" y="488"/>
                    <a:pt x="35" y="487"/>
                  </a:cubicBezTo>
                  <a:cubicBezTo>
                    <a:pt x="35" y="486"/>
                    <a:pt x="35" y="486"/>
                    <a:pt x="36" y="487"/>
                  </a:cubicBezTo>
                  <a:cubicBezTo>
                    <a:pt x="36" y="487"/>
                    <a:pt x="36" y="487"/>
                    <a:pt x="37" y="487"/>
                  </a:cubicBezTo>
                  <a:cubicBezTo>
                    <a:pt x="37" y="488"/>
                    <a:pt x="36" y="488"/>
                    <a:pt x="36" y="488"/>
                  </a:cubicBezTo>
                  <a:close/>
                  <a:moveTo>
                    <a:pt x="65" y="483"/>
                  </a:moveTo>
                  <a:cubicBezTo>
                    <a:pt x="65" y="483"/>
                    <a:pt x="65" y="483"/>
                    <a:pt x="64" y="483"/>
                  </a:cubicBezTo>
                  <a:cubicBezTo>
                    <a:pt x="64" y="482"/>
                    <a:pt x="64" y="482"/>
                    <a:pt x="65" y="482"/>
                  </a:cubicBezTo>
                  <a:cubicBezTo>
                    <a:pt x="66" y="482"/>
                    <a:pt x="66" y="482"/>
                    <a:pt x="66" y="483"/>
                  </a:cubicBezTo>
                  <a:cubicBezTo>
                    <a:pt x="66" y="484"/>
                    <a:pt x="66" y="484"/>
                    <a:pt x="65" y="483"/>
                  </a:cubicBezTo>
                  <a:moveTo>
                    <a:pt x="60" y="484"/>
                  </a:moveTo>
                  <a:cubicBezTo>
                    <a:pt x="60" y="484"/>
                    <a:pt x="60" y="483"/>
                    <a:pt x="60" y="483"/>
                  </a:cubicBezTo>
                  <a:cubicBezTo>
                    <a:pt x="60" y="482"/>
                    <a:pt x="60" y="482"/>
                    <a:pt x="60" y="482"/>
                  </a:cubicBezTo>
                  <a:cubicBezTo>
                    <a:pt x="60" y="482"/>
                    <a:pt x="61" y="482"/>
                    <a:pt x="61" y="483"/>
                  </a:cubicBezTo>
                  <a:cubicBezTo>
                    <a:pt x="60" y="484"/>
                    <a:pt x="60" y="484"/>
                    <a:pt x="60" y="484"/>
                  </a:cubicBezTo>
                  <a:moveTo>
                    <a:pt x="48" y="483"/>
                  </a:moveTo>
                  <a:cubicBezTo>
                    <a:pt x="48" y="483"/>
                    <a:pt x="48" y="482"/>
                    <a:pt x="49" y="482"/>
                  </a:cubicBezTo>
                  <a:cubicBezTo>
                    <a:pt x="49" y="482"/>
                    <a:pt x="50" y="483"/>
                    <a:pt x="50" y="483"/>
                  </a:cubicBezTo>
                  <a:cubicBezTo>
                    <a:pt x="49" y="484"/>
                    <a:pt x="48" y="484"/>
                    <a:pt x="48" y="483"/>
                  </a:cubicBezTo>
                  <a:moveTo>
                    <a:pt x="41" y="484"/>
                  </a:moveTo>
                  <a:cubicBezTo>
                    <a:pt x="41" y="484"/>
                    <a:pt x="40" y="484"/>
                    <a:pt x="40" y="484"/>
                  </a:cubicBezTo>
                  <a:cubicBezTo>
                    <a:pt x="40" y="483"/>
                    <a:pt x="40" y="483"/>
                    <a:pt x="40" y="483"/>
                  </a:cubicBezTo>
                  <a:cubicBezTo>
                    <a:pt x="41" y="482"/>
                    <a:pt x="41" y="482"/>
                    <a:pt x="41" y="483"/>
                  </a:cubicBezTo>
                  <a:cubicBezTo>
                    <a:pt x="42" y="483"/>
                    <a:pt x="41" y="483"/>
                    <a:pt x="41" y="484"/>
                  </a:cubicBezTo>
                  <a:close/>
                  <a:moveTo>
                    <a:pt x="44" y="479"/>
                  </a:moveTo>
                  <a:cubicBezTo>
                    <a:pt x="44" y="479"/>
                    <a:pt x="44" y="479"/>
                    <a:pt x="44" y="479"/>
                  </a:cubicBezTo>
                  <a:cubicBezTo>
                    <a:pt x="44" y="478"/>
                    <a:pt x="44" y="478"/>
                    <a:pt x="44" y="478"/>
                  </a:cubicBezTo>
                  <a:cubicBezTo>
                    <a:pt x="45" y="477"/>
                    <a:pt x="45" y="477"/>
                    <a:pt x="46" y="478"/>
                  </a:cubicBezTo>
                  <a:cubicBezTo>
                    <a:pt x="45" y="479"/>
                    <a:pt x="45" y="480"/>
                    <a:pt x="44" y="479"/>
                  </a:cubicBezTo>
                  <a:moveTo>
                    <a:pt x="35" y="480"/>
                  </a:moveTo>
                  <a:cubicBezTo>
                    <a:pt x="36" y="479"/>
                    <a:pt x="37" y="479"/>
                    <a:pt x="38" y="477"/>
                  </a:cubicBezTo>
                  <a:cubicBezTo>
                    <a:pt x="39" y="478"/>
                    <a:pt x="39" y="479"/>
                    <a:pt x="38" y="481"/>
                  </a:cubicBezTo>
                  <a:cubicBezTo>
                    <a:pt x="36" y="482"/>
                    <a:pt x="35" y="483"/>
                    <a:pt x="33" y="483"/>
                  </a:cubicBezTo>
                  <a:cubicBezTo>
                    <a:pt x="33" y="481"/>
                    <a:pt x="34" y="480"/>
                    <a:pt x="35" y="480"/>
                  </a:cubicBezTo>
                  <a:moveTo>
                    <a:pt x="55" y="474"/>
                  </a:moveTo>
                  <a:cubicBezTo>
                    <a:pt x="55" y="474"/>
                    <a:pt x="54" y="474"/>
                    <a:pt x="54" y="474"/>
                  </a:cubicBezTo>
                  <a:cubicBezTo>
                    <a:pt x="54" y="474"/>
                    <a:pt x="54" y="474"/>
                    <a:pt x="55" y="474"/>
                  </a:cubicBezTo>
                  <a:cubicBezTo>
                    <a:pt x="55" y="474"/>
                    <a:pt x="55" y="473"/>
                    <a:pt x="56" y="473"/>
                  </a:cubicBezTo>
                  <a:cubicBezTo>
                    <a:pt x="56" y="474"/>
                    <a:pt x="56" y="474"/>
                    <a:pt x="55" y="474"/>
                  </a:cubicBezTo>
                  <a:close/>
                  <a:moveTo>
                    <a:pt x="80" y="471"/>
                  </a:moveTo>
                  <a:lnTo>
                    <a:pt x="82" y="471"/>
                  </a:lnTo>
                  <a:lnTo>
                    <a:pt x="82" y="473"/>
                  </a:lnTo>
                  <a:lnTo>
                    <a:pt x="80" y="473"/>
                  </a:lnTo>
                  <a:lnTo>
                    <a:pt x="80" y="471"/>
                  </a:lnTo>
                  <a:close/>
                  <a:moveTo>
                    <a:pt x="57" y="469"/>
                  </a:moveTo>
                  <a:cubicBezTo>
                    <a:pt x="56" y="469"/>
                    <a:pt x="56" y="469"/>
                    <a:pt x="56" y="469"/>
                  </a:cubicBezTo>
                  <a:cubicBezTo>
                    <a:pt x="55" y="469"/>
                    <a:pt x="56" y="468"/>
                    <a:pt x="56" y="468"/>
                  </a:cubicBezTo>
                  <a:cubicBezTo>
                    <a:pt x="56" y="468"/>
                    <a:pt x="57" y="468"/>
                    <a:pt x="57" y="468"/>
                  </a:cubicBezTo>
                  <a:cubicBezTo>
                    <a:pt x="57" y="468"/>
                    <a:pt x="57" y="469"/>
                    <a:pt x="57" y="469"/>
                  </a:cubicBezTo>
                  <a:close/>
                  <a:moveTo>
                    <a:pt x="51" y="469"/>
                  </a:moveTo>
                  <a:cubicBezTo>
                    <a:pt x="51" y="469"/>
                    <a:pt x="50" y="470"/>
                    <a:pt x="50" y="469"/>
                  </a:cubicBezTo>
                  <a:cubicBezTo>
                    <a:pt x="50" y="469"/>
                    <a:pt x="50" y="469"/>
                    <a:pt x="50" y="468"/>
                  </a:cubicBezTo>
                  <a:cubicBezTo>
                    <a:pt x="51" y="468"/>
                    <a:pt x="51" y="468"/>
                    <a:pt x="51" y="468"/>
                  </a:cubicBezTo>
                  <a:cubicBezTo>
                    <a:pt x="52" y="469"/>
                    <a:pt x="52" y="469"/>
                    <a:pt x="51" y="469"/>
                  </a:cubicBezTo>
                  <a:close/>
                  <a:moveTo>
                    <a:pt x="24" y="491"/>
                  </a:moveTo>
                  <a:cubicBezTo>
                    <a:pt x="24" y="491"/>
                    <a:pt x="24" y="490"/>
                    <a:pt x="24" y="490"/>
                  </a:cubicBezTo>
                  <a:cubicBezTo>
                    <a:pt x="23" y="489"/>
                    <a:pt x="23" y="488"/>
                    <a:pt x="23" y="488"/>
                  </a:cubicBezTo>
                  <a:cubicBezTo>
                    <a:pt x="23" y="487"/>
                    <a:pt x="22" y="486"/>
                    <a:pt x="22" y="486"/>
                  </a:cubicBezTo>
                  <a:cubicBezTo>
                    <a:pt x="22" y="485"/>
                    <a:pt x="22" y="485"/>
                    <a:pt x="23" y="484"/>
                  </a:cubicBezTo>
                  <a:cubicBezTo>
                    <a:pt x="22" y="483"/>
                    <a:pt x="21" y="483"/>
                    <a:pt x="20" y="483"/>
                  </a:cubicBezTo>
                  <a:cubicBezTo>
                    <a:pt x="19" y="483"/>
                    <a:pt x="18" y="483"/>
                    <a:pt x="17" y="482"/>
                  </a:cubicBezTo>
                  <a:cubicBezTo>
                    <a:pt x="17" y="480"/>
                    <a:pt x="17" y="479"/>
                    <a:pt x="18" y="477"/>
                  </a:cubicBezTo>
                  <a:cubicBezTo>
                    <a:pt x="18" y="476"/>
                    <a:pt x="18" y="474"/>
                    <a:pt x="18" y="471"/>
                  </a:cubicBezTo>
                  <a:cubicBezTo>
                    <a:pt x="20" y="471"/>
                    <a:pt x="21" y="472"/>
                    <a:pt x="21" y="474"/>
                  </a:cubicBezTo>
                  <a:cubicBezTo>
                    <a:pt x="21" y="475"/>
                    <a:pt x="22" y="476"/>
                    <a:pt x="23" y="477"/>
                  </a:cubicBezTo>
                  <a:cubicBezTo>
                    <a:pt x="24" y="476"/>
                    <a:pt x="25" y="475"/>
                    <a:pt x="25" y="474"/>
                  </a:cubicBezTo>
                  <a:cubicBezTo>
                    <a:pt x="25" y="472"/>
                    <a:pt x="26" y="471"/>
                    <a:pt x="26" y="470"/>
                  </a:cubicBezTo>
                  <a:cubicBezTo>
                    <a:pt x="26" y="468"/>
                    <a:pt x="27" y="467"/>
                    <a:pt x="27" y="466"/>
                  </a:cubicBezTo>
                  <a:cubicBezTo>
                    <a:pt x="28" y="466"/>
                    <a:pt x="29" y="466"/>
                    <a:pt x="31" y="467"/>
                  </a:cubicBezTo>
                  <a:cubicBezTo>
                    <a:pt x="31" y="468"/>
                    <a:pt x="31" y="469"/>
                    <a:pt x="30" y="470"/>
                  </a:cubicBezTo>
                  <a:cubicBezTo>
                    <a:pt x="30" y="470"/>
                    <a:pt x="29" y="471"/>
                    <a:pt x="29" y="472"/>
                  </a:cubicBezTo>
                  <a:cubicBezTo>
                    <a:pt x="30" y="473"/>
                    <a:pt x="30" y="474"/>
                    <a:pt x="31" y="475"/>
                  </a:cubicBezTo>
                  <a:cubicBezTo>
                    <a:pt x="31" y="476"/>
                    <a:pt x="31" y="477"/>
                    <a:pt x="31" y="478"/>
                  </a:cubicBezTo>
                  <a:cubicBezTo>
                    <a:pt x="30" y="480"/>
                    <a:pt x="30" y="481"/>
                    <a:pt x="30" y="482"/>
                  </a:cubicBezTo>
                  <a:cubicBezTo>
                    <a:pt x="30" y="484"/>
                    <a:pt x="31" y="485"/>
                    <a:pt x="31" y="486"/>
                  </a:cubicBezTo>
                  <a:cubicBezTo>
                    <a:pt x="29" y="486"/>
                    <a:pt x="28" y="486"/>
                    <a:pt x="27" y="487"/>
                  </a:cubicBezTo>
                  <a:cubicBezTo>
                    <a:pt x="26" y="488"/>
                    <a:pt x="25" y="489"/>
                    <a:pt x="25" y="490"/>
                  </a:cubicBezTo>
                  <a:cubicBezTo>
                    <a:pt x="25" y="492"/>
                    <a:pt x="25" y="493"/>
                    <a:pt x="25" y="495"/>
                  </a:cubicBezTo>
                  <a:cubicBezTo>
                    <a:pt x="25" y="497"/>
                    <a:pt x="24" y="499"/>
                    <a:pt x="24" y="501"/>
                  </a:cubicBezTo>
                  <a:cubicBezTo>
                    <a:pt x="22" y="500"/>
                    <a:pt x="21" y="499"/>
                    <a:pt x="21" y="497"/>
                  </a:cubicBezTo>
                  <a:cubicBezTo>
                    <a:pt x="21" y="495"/>
                    <a:pt x="22" y="493"/>
                    <a:pt x="22" y="491"/>
                  </a:cubicBezTo>
                  <a:lnTo>
                    <a:pt x="23" y="491"/>
                  </a:lnTo>
                  <a:lnTo>
                    <a:pt x="24" y="491"/>
                  </a:lnTo>
                  <a:close/>
                  <a:moveTo>
                    <a:pt x="24" y="465"/>
                  </a:moveTo>
                  <a:cubicBezTo>
                    <a:pt x="24" y="465"/>
                    <a:pt x="23" y="466"/>
                    <a:pt x="23" y="466"/>
                  </a:cubicBezTo>
                  <a:cubicBezTo>
                    <a:pt x="22" y="466"/>
                    <a:pt x="21" y="466"/>
                    <a:pt x="21" y="466"/>
                  </a:cubicBezTo>
                  <a:cubicBezTo>
                    <a:pt x="21" y="466"/>
                    <a:pt x="21" y="465"/>
                    <a:pt x="22" y="464"/>
                  </a:cubicBezTo>
                  <a:cubicBezTo>
                    <a:pt x="23" y="464"/>
                    <a:pt x="24" y="464"/>
                    <a:pt x="24" y="465"/>
                  </a:cubicBezTo>
                  <a:moveTo>
                    <a:pt x="40" y="462"/>
                  </a:moveTo>
                  <a:cubicBezTo>
                    <a:pt x="41" y="461"/>
                    <a:pt x="41" y="460"/>
                    <a:pt x="41" y="458"/>
                  </a:cubicBezTo>
                  <a:cubicBezTo>
                    <a:pt x="43" y="457"/>
                    <a:pt x="44" y="459"/>
                    <a:pt x="44" y="462"/>
                  </a:cubicBezTo>
                  <a:cubicBezTo>
                    <a:pt x="43" y="461"/>
                    <a:pt x="43" y="461"/>
                    <a:pt x="42" y="461"/>
                  </a:cubicBezTo>
                  <a:cubicBezTo>
                    <a:pt x="42" y="462"/>
                    <a:pt x="42" y="462"/>
                    <a:pt x="41" y="463"/>
                  </a:cubicBezTo>
                  <a:cubicBezTo>
                    <a:pt x="41" y="464"/>
                    <a:pt x="40" y="465"/>
                    <a:pt x="40" y="465"/>
                  </a:cubicBezTo>
                  <a:cubicBezTo>
                    <a:pt x="39" y="466"/>
                    <a:pt x="38" y="466"/>
                    <a:pt x="37" y="465"/>
                  </a:cubicBezTo>
                  <a:cubicBezTo>
                    <a:pt x="38" y="464"/>
                    <a:pt x="39" y="463"/>
                    <a:pt x="40" y="462"/>
                  </a:cubicBezTo>
                  <a:moveTo>
                    <a:pt x="88" y="458"/>
                  </a:moveTo>
                  <a:cubicBezTo>
                    <a:pt x="86" y="458"/>
                    <a:pt x="86" y="458"/>
                    <a:pt x="85" y="457"/>
                  </a:cubicBezTo>
                  <a:cubicBezTo>
                    <a:pt x="85" y="457"/>
                    <a:pt x="85" y="456"/>
                    <a:pt x="85" y="456"/>
                  </a:cubicBezTo>
                  <a:cubicBezTo>
                    <a:pt x="85" y="455"/>
                    <a:pt x="85" y="455"/>
                    <a:pt x="86" y="455"/>
                  </a:cubicBezTo>
                  <a:cubicBezTo>
                    <a:pt x="86" y="454"/>
                    <a:pt x="87" y="455"/>
                    <a:pt x="87" y="456"/>
                  </a:cubicBezTo>
                  <a:lnTo>
                    <a:pt x="88" y="458"/>
                  </a:lnTo>
                  <a:close/>
                  <a:moveTo>
                    <a:pt x="35" y="454"/>
                  </a:moveTo>
                  <a:cubicBezTo>
                    <a:pt x="36" y="454"/>
                    <a:pt x="36" y="454"/>
                    <a:pt x="37" y="454"/>
                  </a:cubicBezTo>
                  <a:cubicBezTo>
                    <a:pt x="38" y="454"/>
                    <a:pt x="38" y="454"/>
                    <a:pt x="39" y="454"/>
                  </a:cubicBezTo>
                  <a:cubicBezTo>
                    <a:pt x="40" y="454"/>
                    <a:pt x="40" y="453"/>
                    <a:pt x="40" y="452"/>
                  </a:cubicBezTo>
                  <a:cubicBezTo>
                    <a:pt x="41" y="453"/>
                    <a:pt x="41" y="453"/>
                    <a:pt x="41" y="453"/>
                  </a:cubicBezTo>
                  <a:cubicBezTo>
                    <a:pt x="40" y="454"/>
                    <a:pt x="40" y="454"/>
                    <a:pt x="39" y="455"/>
                  </a:cubicBezTo>
                  <a:cubicBezTo>
                    <a:pt x="39" y="455"/>
                    <a:pt x="38" y="456"/>
                    <a:pt x="37" y="456"/>
                  </a:cubicBezTo>
                  <a:cubicBezTo>
                    <a:pt x="37" y="457"/>
                    <a:pt x="36" y="457"/>
                    <a:pt x="36" y="457"/>
                  </a:cubicBezTo>
                  <a:cubicBezTo>
                    <a:pt x="36" y="456"/>
                    <a:pt x="35" y="455"/>
                    <a:pt x="34" y="455"/>
                  </a:cubicBezTo>
                  <a:cubicBezTo>
                    <a:pt x="34" y="454"/>
                    <a:pt x="35" y="454"/>
                    <a:pt x="35" y="454"/>
                  </a:cubicBezTo>
                  <a:moveTo>
                    <a:pt x="27" y="454"/>
                  </a:moveTo>
                  <a:cubicBezTo>
                    <a:pt x="26" y="454"/>
                    <a:pt x="26" y="454"/>
                    <a:pt x="26" y="454"/>
                  </a:cubicBezTo>
                  <a:cubicBezTo>
                    <a:pt x="25" y="454"/>
                    <a:pt x="25" y="453"/>
                    <a:pt x="26" y="453"/>
                  </a:cubicBezTo>
                  <a:cubicBezTo>
                    <a:pt x="26" y="453"/>
                    <a:pt x="27" y="453"/>
                    <a:pt x="27" y="453"/>
                  </a:cubicBezTo>
                  <a:cubicBezTo>
                    <a:pt x="27" y="453"/>
                    <a:pt x="27" y="454"/>
                    <a:pt x="27" y="454"/>
                  </a:cubicBezTo>
                  <a:moveTo>
                    <a:pt x="54" y="451"/>
                  </a:moveTo>
                  <a:cubicBezTo>
                    <a:pt x="53" y="452"/>
                    <a:pt x="53" y="452"/>
                    <a:pt x="53" y="452"/>
                  </a:cubicBezTo>
                  <a:cubicBezTo>
                    <a:pt x="52" y="451"/>
                    <a:pt x="52" y="451"/>
                    <a:pt x="53" y="451"/>
                  </a:cubicBezTo>
                  <a:cubicBezTo>
                    <a:pt x="53" y="450"/>
                    <a:pt x="54" y="450"/>
                    <a:pt x="54" y="451"/>
                  </a:cubicBezTo>
                  <a:cubicBezTo>
                    <a:pt x="54" y="451"/>
                    <a:pt x="54" y="451"/>
                    <a:pt x="54" y="451"/>
                  </a:cubicBezTo>
                  <a:moveTo>
                    <a:pt x="33" y="446"/>
                  </a:moveTo>
                  <a:lnTo>
                    <a:pt x="36" y="446"/>
                  </a:lnTo>
                  <a:lnTo>
                    <a:pt x="36" y="449"/>
                  </a:lnTo>
                  <a:lnTo>
                    <a:pt x="33" y="449"/>
                  </a:lnTo>
                  <a:lnTo>
                    <a:pt x="33" y="446"/>
                  </a:lnTo>
                  <a:close/>
                  <a:moveTo>
                    <a:pt x="150" y="439"/>
                  </a:moveTo>
                  <a:lnTo>
                    <a:pt x="152" y="439"/>
                  </a:lnTo>
                  <a:lnTo>
                    <a:pt x="152" y="441"/>
                  </a:lnTo>
                  <a:lnTo>
                    <a:pt x="150" y="441"/>
                  </a:lnTo>
                  <a:lnTo>
                    <a:pt x="150" y="439"/>
                  </a:lnTo>
                  <a:close/>
                  <a:moveTo>
                    <a:pt x="196" y="415"/>
                  </a:moveTo>
                  <a:cubicBezTo>
                    <a:pt x="196" y="416"/>
                    <a:pt x="196" y="416"/>
                    <a:pt x="195" y="417"/>
                  </a:cubicBezTo>
                  <a:cubicBezTo>
                    <a:pt x="195" y="417"/>
                    <a:pt x="195" y="417"/>
                    <a:pt x="194" y="417"/>
                  </a:cubicBezTo>
                  <a:cubicBezTo>
                    <a:pt x="194" y="417"/>
                    <a:pt x="194" y="416"/>
                    <a:pt x="194" y="414"/>
                  </a:cubicBezTo>
                  <a:cubicBezTo>
                    <a:pt x="195" y="414"/>
                    <a:pt x="196" y="415"/>
                    <a:pt x="196" y="415"/>
                  </a:cubicBezTo>
                  <a:moveTo>
                    <a:pt x="221" y="410"/>
                  </a:moveTo>
                  <a:cubicBezTo>
                    <a:pt x="220" y="410"/>
                    <a:pt x="220" y="410"/>
                    <a:pt x="220" y="410"/>
                  </a:cubicBezTo>
                  <a:cubicBezTo>
                    <a:pt x="219" y="409"/>
                    <a:pt x="219" y="409"/>
                    <a:pt x="220" y="409"/>
                  </a:cubicBezTo>
                  <a:cubicBezTo>
                    <a:pt x="220" y="409"/>
                    <a:pt x="220" y="408"/>
                    <a:pt x="221" y="409"/>
                  </a:cubicBezTo>
                  <a:cubicBezTo>
                    <a:pt x="221" y="409"/>
                    <a:pt x="221" y="409"/>
                    <a:pt x="221" y="410"/>
                  </a:cubicBezTo>
                  <a:moveTo>
                    <a:pt x="82" y="385"/>
                  </a:moveTo>
                  <a:cubicBezTo>
                    <a:pt x="82" y="386"/>
                    <a:pt x="82" y="386"/>
                    <a:pt x="81" y="385"/>
                  </a:cubicBezTo>
                  <a:cubicBezTo>
                    <a:pt x="81" y="385"/>
                    <a:pt x="81" y="385"/>
                    <a:pt x="82" y="384"/>
                  </a:cubicBezTo>
                  <a:cubicBezTo>
                    <a:pt x="82" y="384"/>
                    <a:pt x="82" y="384"/>
                    <a:pt x="83" y="384"/>
                  </a:cubicBezTo>
                  <a:cubicBezTo>
                    <a:pt x="83" y="385"/>
                    <a:pt x="83" y="385"/>
                    <a:pt x="82" y="385"/>
                  </a:cubicBezTo>
                  <a:close/>
                  <a:moveTo>
                    <a:pt x="62" y="379"/>
                  </a:moveTo>
                  <a:cubicBezTo>
                    <a:pt x="62" y="378"/>
                    <a:pt x="62" y="377"/>
                    <a:pt x="63" y="377"/>
                  </a:cubicBezTo>
                  <a:cubicBezTo>
                    <a:pt x="63" y="377"/>
                    <a:pt x="64" y="376"/>
                    <a:pt x="63" y="375"/>
                  </a:cubicBezTo>
                  <a:lnTo>
                    <a:pt x="66" y="375"/>
                  </a:lnTo>
                  <a:cubicBezTo>
                    <a:pt x="66" y="376"/>
                    <a:pt x="66" y="377"/>
                    <a:pt x="65" y="377"/>
                  </a:cubicBezTo>
                  <a:cubicBezTo>
                    <a:pt x="65" y="377"/>
                    <a:pt x="65" y="378"/>
                    <a:pt x="65" y="378"/>
                  </a:cubicBezTo>
                  <a:lnTo>
                    <a:pt x="62" y="379"/>
                  </a:lnTo>
                  <a:close/>
                  <a:moveTo>
                    <a:pt x="72" y="374"/>
                  </a:moveTo>
                  <a:cubicBezTo>
                    <a:pt x="73" y="374"/>
                    <a:pt x="73" y="374"/>
                    <a:pt x="74" y="374"/>
                  </a:cubicBezTo>
                  <a:cubicBezTo>
                    <a:pt x="74" y="375"/>
                    <a:pt x="73" y="376"/>
                    <a:pt x="71" y="376"/>
                  </a:cubicBezTo>
                  <a:cubicBezTo>
                    <a:pt x="71" y="375"/>
                    <a:pt x="71" y="374"/>
                    <a:pt x="72" y="374"/>
                  </a:cubicBezTo>
                  <a:moveTo>
                    <a:pt x="218" y="359"/>
                  </a:moveTo>
                  <a:cubicBezTo>
                    <a:pt x="219" y="358"/>
                    <a:pt x="219" y="359"/>
                    <a:pt x="219" y="359"/>
                  </a:cubicBezTo>
                  <a:cubicBezTo>
                    <a:pt x="219" y="360"/>
                    <a:pt x="220" y="361"/>
                    <a:pt x="220" y="362"/>
                  </a:cubicBezTo>
                  <a:cubicBezTo>
                    <a:pt x="219" y="362"/>
                    <a:pt x="219" y="362"/>
                    <a:pt x="219" y="361"/>
                  </a:cubicBezTo>
                  <a:cubicBezTo>
                    <a:pt x="218" y="361"/>
                    <a:pt x="218" y="361"/>
                    <a:pt x="218" y="361"/>
                  </a:cubicBezTo>
                  <a:lnTo>
                    <a:pt x="218" y="359"/>
                  </a:lnTo>
                  <a:close/>
                  <a:moveTo>
                    <a:pt x="171" y="360"/>
                  </a:moveTo>
                  <a:cubicBezTo>
                    <a:pt x="171" y="360"/>
                    <a:pt x="171" y="360"/>
                    <a:pt x="171" y="360"/>
                  </a:cubicBezTo>
                  <a:cubicBezTo>
                    <a:pt x="171" y="359"/>
                    <a:pt x="171" y="359"/>
                    <a:pt x="171" y="359"/>
                  </a:cubicBezTo>
                  <a:cubicBezTo>
                    <a:pt x="172" y="359"/>
                    <a:pt x="172" y="359"/>
                    <a:pt x="172" y="360"/>
                  </a:cubicBezTo>
                  <a:cubicBezTo>
                    <a:pt x="172" y="360"/>
                    <a:pt x="171" y="361"/>
                    <a:pt x="171" y="360"/>
                  </a:cubicBezTo>
                  <a:close/>
                  <a:moveTo>
                    <a:pt x="186" y="360"/>
                  </a:moveTo>
                  <a:cubicBezTo>
                    <a:pt x="183" y="361"/>
                    <a:pt x="182" y="359"/>
                    <a:pt x="183" y="356"/>
                  </a:cubicBezTo>
                  <a:lnTo>
                    <a:pt x="186" y="356"/>
                  </a:lnTo>
                  <a:lnTo>
                    <a:pt x="186" y="360"/>
                  </a:lnTo>
                  <a:close/>
                  <a:moveTo>
                    <a:pt x="204" y="351"/>
                  </a:moveTo>
                  <a:lnTo>
                    <a:pt x="208" y="351"/>
                  </a:lnTo>
                  <a:cubicBezTo>
                    <a:pt x="209" y="352"/>
                    <a:pt x="209" y="353"/>
                    <a:pt x="208" y="353"/>
                  </a:cubicBezTo>
                  <a:cubicBezTo>
                    <a:pt x="208" y="354"/>
                    <a:pt x="208" y="354"/>
                    <a:pt x="207" y="355"/>
                  </a:cubicBezTo>
                  <a:cubicBezTo>
                    <a:pt x="205" y="355"/>
                    <a:pt x="204" y="354"/>
                    <a:pt x="204" y="351"/>
                  </a:cubicBezTo>
                  <a:moveTo>
                    <a:pt x="58" y="358"/>
                  </a:moveTo>
                  <a:cubicBezTo>
                    <a:pt x="59" y="359"/>
                    <a:pt x="58" y="360"/>
                    <a:pt x="58" y="360"/>
                  </a:cubicBezTo>
                  <a:cubicBezTo>
                    <a:pt x="58" y="360"/>
                    <a:pt x="57" y="360"/>
                    <a:pt x="57" y="360"/>
                  </a:cubicBezTo>
                  <a:cubicBezTo>
                    <a:pt x="56" y="360"/>
                    <a:pt x="56" y="359"/>
                    <a:pt x="56" y="357"/>
                  </a:cubicBezTo>
                  <a:cubicBezTo>
                    <a:pt x="58" y="357"/>
                    <a:pt x="58" y="358"/>
                    <a:pt x="58" y="358"/>
                  </a:cubicBezTo>
                  <a:moveTo>
                    <a:pt x="159" y="359"/>
                  </a:moveTo>
                  <a:cubicBezTo>
                    <a:pt x="158" y="358"/>
                    <a:pt x="158" y="356"/>
                    <a:pt x="158" y="355"/>
                  </a:cubicBezTo>
                  <a:cubicBezTo>
                    <a:pt x="158" y="354"/>
                    <a:pt x="159" y="352"/>
                    <a:pt x="160" y="351"/>
                  </a:cubicBezTo>
                  <a:cubicBezTo>
                    <a:pt x="161" y="350"/>
                    <a:pt x="162" y="350"/>
                    <a:pt x="165" y="350"/>
                  </a:cubicBezTo>
                  <a:cubicBezTo>
                    <a:pt x="166" y="352"/>
                    <a:pt x="167" y="353"/>
                    <a:pt x="167" y="354"/>
                  </a:cubicBezTo>
                  <a:cubicBezTo>
                    <a:pt x="168" y="356"/>
                    <a:pt x="169" y="357"/>
                    <a:pt x="168" y="360"/>
                  </a:cubicBezTo>
                  <a:cubicBezTo>
                    <a:pt x="167" y="360"/>
                    <a:pt x="166" y="361"/>
                    <a:pt x="165" y="362"/>
                  </a:cubicBezTo>
                  <a:cubicBezTo>
                    <a:pt x="165" y="362"/>
                    <a:pt x="163" y="363"/>
                    <a:pt x="161" y="362"/>
                  </a:cubicBezTo>
                  <a:cubicBezTo>
                    <a:pt x="160" y="362"/>
                    <a:pt x="159" y="361"/>
                    <a:pt x="159" y="359"/>
                  </a:cubicBezTo>
                  <a:moveTo>
                    <a:pt x="173" y="344"/>
                  </a:moveTo>
                  <a:lnTo>
                    <a:pt x="175" y="344"/>
                  </a:lnTo>
                  <a:lnTo>
                    <a:pt x="175" y="347"/>
                  </a:lnTo>
                  <a:lnTo>
                    <a:pt x="173" y="347"/>
                  </a:lnTo>
                  <a:lnTo>
                    <a:pt x="173" y="344"/>
                  </a:lnTo>
                  <a:close/>
                  <a:moveTo>
                    <a:pt x="75" y="347"/>
                  </a:moveTo>
                  <a:cubicBezTo>
                    <a:pt x="75" y="348"/>
                    <a:pt x="75" y="349"/>
                    <a:pt x="75" y="350"/>
                  </a:cubicBezTo>
                  <a:cubicBezTo>
                    <a:pt x="75" y="351"/>
                    <a:pt x="74" y="351"/>
                    <a:pt x="72" y="351"/>
                  </a:cubicBezTo>
                  <a:cubicBezTo>
                    <a:pt x="72" y="348"/>
                    <a:pt x="73" y="346"/>
                    <a:pt x="75" y="347"/>
                  </a:cubicBezTo>
                  <a:moveTo>
                    <a:pt x="181" y="335"/>
                  </a:moveTo>
                  <a:cubicBezTo>
                    <a:pt x="182" y="335"/>
                    <a:pt x="182" y="335"/>
                    <a:pt x="183" y="336"/>
                  </a:cubicBezTo>
                  <a:cubicBezTo>
                    <a:pt x="183" y="336"/>
                    <a:pt x="184" y="337"/>
                    <a:pt x="184" y="337"/>
                  </a:cubicBezTo>
                  <a:cubicBezTo>
                    <a:pt x="184" y="338"/>
                    <a:pt x="183" y="339"/>
                    <a:pt x="183" y="339"/>
                  </a:cubicBezTo>
                  <a:cubicBezTo>
                    <a:pt x="183" y="340"/>
                    <a:pt x="182" y="340"/>
                    <a:pt x="181" y="340"/>
                  </a:cubicBezTo>
                  <a:lnTo>
                    <a:pt x="181" y="335"/>
                  </a:lnTo>
                  <a:close/>
                  <a:moveTo>
                    <a:pt x="30" y="342"/>
                  </a:moveTo>
                  <a:cubicBezTo>
                    <a:pt x="29" y="342"/>
                    <a:pt x="29" y="342"/>
                    <a:pt x="28" y="342"/>
                  </a:cubicBezTo>
                  <a:cubicBezTo>
                    <a:pt x="28" y="342"/>
                    <a:pt x="28" y="341"/>
                    <a:pt x="29" y="341"/>
                  </a:cubicBezTo>
                  <a:cubicBezTo>
                    <a:pt x="30" y="341"/>
                    <a:pt x="30" y="341"/>
                    <a:pt x="30" y="341"/>
                  </a:cubicBezTo>
                  <a:cubicBezTo>
                    <a:pt x="31" y="341"/>
                    <a:pt x="30" y="342"/>
                    <a:pt x="30" y="342"/>
                  </a:cubicBezTo>
                  <a:close/>
                  <a:moveTo>
                    <a:pt x="29" y="339"/>
                  </a:moveTo>
                  <a:cubicBezTo>
                    <a:pt x="28" y="338"/>
                    <a:pt x="28" y="338"/>
                    <a:pt x="28" y="338"/>
                  </a:cubicBezTo>
                  <a:cubicBezTo>
                    <a:pt x="28" y="337"/>
                    <a:pt x="29" y="337"/>
                    <a:pt x="29" y="337"/>
                  </a:cubicBezTo>
                  <a:cubicBezTo>
                    <a:pt x="29" y="338"/>
                    <a:pt x="30" y="338"/>
                    <a:pt x="30" y="338"/>
                  </a:cubicBezTo>
                  <a:cubicBezTo>
                    <a:pt x="30" y="338"/>
                    <a:pt x="30" y="339"/>
                    <a:pt x="29" y="339"/>
                  </a:cubicBezTo>
                  <a:close/>
                  <a:moveTo>
                    <a:pt x="22" y="336"/>
                  </a:moveTo>
                  <a:cubicBezTo>
                    <a:pt x="24" y="335"/>
                    <a:pt x="25" y="336"/>
                    <a:pt x="25" y="339"/>
                  </a:cubicBezTo>
                  <a:lnTo>
                    <a:pt x="22" y="339"/>
                  </a:lnTo>
                  <a:lnTo>
                    <a:pt x="22" y="336"/>
                  </a:lnTo>
                  <a:close/>
                  <a:moveTo>
                    <a:pt x="43" y="327"/>
                  </a:moveTo>
                  <a:cubicBezTo>
                    <a:pt x="43" y="326"/>
                    <a:pt x="43" y="326"/>
                    <a:pt x="43" y="325"/>
                  </a:cubicBezTo>
                  <a:cubicBezTo>
                    <a:pt x="44" y="325"/>
                    <a:pt x="44" y="325"/>
                    <a:pt x="45" y="325"/>
                  </a:cubicBezTo>
                  <a:cubicBezTo>
                    <a:pt x="45" y="326"/>
                    <a:pt x="45" y="327"/>
                    <a:pt x="45" y="327"/>
                  </a:cubicBezTo>
                  <a:cubicBezTo>
                    <a:pt x="44" y="327"/>
                    <a:pt x="44" y="328"/>
                    <a:pt x="44" y="328"/>
                  </a:cubicBezTo>
                  <a:cubicBezTo>
                    <a:pt x="43" y="328"/>
                    <a:pt x="43" y="328"/>
                    <a:pt x="43" y="327"/>
                  </a:cubicBezTo>
                  <a:moveTo>
                    <a:pt x="31" y="326"/>
                  </a:moveTo>
                  <a:cubicBezTo>
                    <a:pt x="31" y="326"/>
                    <a:pt x="31" y="326"/>
                    <a:pt x="31" y="326"/>
                  </a:cubicBezTo>
                  <a:cubicBezTo>
                    <a:pt x="31" y="325"/>
                    <a:pt x="31" y="325"/>
                    <a:pt x="32" y="325"/>
                  </a:cubicBezTo>
                  <a:cubicBezTo>
                    <a:pt x="32" y="325"/>
                    <a:pt x="32" y="325"/>
                    <a:pt x="32" y="326"/>
                  </a:cubicBezTo>
                  <a:cubicBezTo>
                    <a:pt x="32" y="326"/>
                    <a:pt x="32" y="327"/>
                    <a:pt x="31" y="326"/>
                  </a:cubicBezTo>
                  <a:close/>
                  <a:moveTo>
                    <a:pt x="20" y="324"/>
                  </a:moveTo>
                  <a:lnTo>
                    <a:pt x="22" y="324"/>
                  </a:lnTo>
                  <a:lnTo>
                    <a:pt x="22" y="326"/>
                  </a:lnTo>
                  <a:lnTo>
                    <a:pt x="20" y="326"/>
                  </a:lnTo>
                  <a:lnTo>
                    <a:pt x="20" y="324"/>
                  </a:lnTo>
                  <a:close/>
                  <a:moveTo>
                    <a:pt x="94" y="302"/>
                  </a:moveTo>
                  <a:lnTo>
                    <a:pt x="97" y="302"/>
                  </a:lnTo>
                  <a:lnTo>
                    <a:pt x="96" y="304"/>
                  </a:lnTo>
                  <a:lnTo>
                    <a:pt x="94" y="305"/>
                  </a:lnTo>
                  <a:lnTo>
                    <a:pt x="94" y="302"/>
                  </a:lnTo>
                  <a:close/>
                  <a:moveTo>
                    <a:pt x="107" y="302"/>
                  </a:moveTo>
                  <a:cubicBezTo>
                    <a:pt x="107" y="301"/>
                    <a:pt x="108" y="301"/>
                    <a:pt x="108" y="301"/>
                  </a:cubicBezTo>
                  <a:cubicBezTo>
                    <a:pt x="109" y="301"/>
                    <a:pt x="109" y="301"/>
                    <a:pt x="109" y="302"/>
                  </a:cubicBezTo>
                  <a:cubicBezTo>
                    <a:pt x="108" y="303"/>
                    <a:pt x="107" y="303"/>
                    <a:pt x="107" y="302"/>
                  </a:cubicBezTo>
                  <a:moveTo>
                    <a:pt x="63" y="300"/>
                  </a:moveTo>
                  <a:cubicBezTo>
                    <a:pt x="63" y="301"/>
                    <a:pt x="62" y="301"/>
                    <a:pt x="62" y="301"/>
                  </a:cubicBezTo>
                  <a:cubicBezTo>
                    <a:pt x="61" y="301"/>
                    <a:pt x="61" y="301"/>
                    <a:pt x="60" y="300"/>
                  </a:cubicBezTo>
                  <a:cubicBezTo>
                    <a:pt x="60" y="300"/>
                    <a:pt x="60" y="299"/>
                    <a:pt x="61" y="298"/>
                  </a:cubicBezTo>
                  <a:cubicBezTo>
                    <a:pt x="62" y="299"/>
                    <a:pt x="63" y="300"/>
                    <a:pt x="63" y="300"/>
                  </a:cubicBezTo>
                  <a:moveTo>
                    <a:pt x="79" y="296"/>
                  </a:moveTo>
                  <a:cubicBezTo>
                    <a:pt x="78" y="296"/>
                    <a:pt x="78" y="296"/>
                    <a:pt x="78" y="295"/>
                  </a:cubicBezTo>
                  <a:cubicBezTo>
                    <a:pt x="78" y="295"/>
                    <a:pt x="78" y="294"/>
                    <a:pt x="78" y="295"/>
                  </a:cubicBezTo>
                  <a:cubicBezTo>
                    <a:pt x="79" y="295"/>
                    <a:pt x="79" y="295"/>
                    <a:pt x="80" y="295"/>
                  </a:cubicBezTo>
                  <a:cubicBezTo>
                    <a:pt x="80" y="296"/>
                    <a:pt x="79" y="296"/>
                    <a:pt x="79" y="296"/>
                  </a:cubicBezTo>
                  <a:moveTo>
                    <a:pt x="46" y="291"/>
                  </a:moveTo>
                  <a:cubicBezTo>
                    <a:pt x="46" y="291"/>
                    <a:pt x="46" y="291"/>
                    <a:pt x="46" y="290"/>
                  </a:cubicBezTo>
                  <a:cubicBezTo>
                    <a:pt x="46" y="290"/>
                    <a:pt x="46" y="290"/>
                    <a:pt x="46" y="290"/>
                  </a:cubicBezTo>
                  <a:cubicBezTo>
                    <a:pt x="47" y="290"/>
                    <a:pt x="47" y="290"/>
                    <a:pt x="47" y="290"/>
                  </a:cubicBezTo>
                  <a:cubicBezTo>
                    <a:pt x="47" y="291"/>
                    <a:pt x="47" y="291"/>
                    <a:pt x="46" y="291"/>
                  </a:cubicBezTo>
                  <a:moveTo>
                    <a:pt x="114" y="284"/>
                  </a:moveTo>
                  <a:cubicBezTo>
                    <a:pt x="113" y="284"/>
                    <a:pt x="113" y="284"/>
                    <a:pt x="113" y="284"/>
                  </a:cubicBezTo>
                  <a:cubicBezTo>
                    <a:pt x="113" y="284"/>
                    <a:pt x="113" y="283"/>
                    <a:pt x="113" y="283"/>
                  </a:cubicBezTo>
                  <a:cubicBezTo>
                    <a:pt x="113" y="283"/>
                    <a:pt x="114" y="283"/>
                    <a:pt x="114" y="283"/>
                  </a:cubicBezTo>
                  <a:cubicBezTo>
                    <a:pt x="114" y="283"/>
                    <a:pt x="114" y="284"/>
                    <a:pt x="114" y="284"/>
                  </a:cubicBezTo>
                  <a:close/>
                  <a:moveTo>
                    <a:pt x="189" y="276"/>
                  </a:moveTo>
                  <a:cubicBezTo>
                    <a:pt x="188" y="276"/>
                    <a:pt x="188" y="276"/>
                    <a:pt x="188" y="275"/>
                  </a:cubicBezTo>
                  <a:cubicBezTo>
                    <a:pt x="188" y="274"/>
                    <a:pt x="188" y="274"/>
                    <a:pt x="188" y="275"/>
                  </a:cubicBezTo>
                  <a:cubicBezTo>
                    <a:pt x="189" y="275"/>
                    <a:pt x="189" y="275"/>
                    <a:pt x="190" y="275"/>
                  </a:cubicBezTo>
                  <a:cubicBezTo>
                    <a:pt x="190" y="276"/>
                    <a:pt x="189" y="276"/>
                    <a:pt x="189" y="276"/>
                  </a:cubicBezTo>
                  <a:moveTo>
                    <a:pt x="50" y="281"/>
                  </a:moveTo>
                  <a:cubicBezTo>
                    <a:pt x="49" y="280"/>
                    <a:pt x="49" y="280"/>
                    <a:pt x="50" y="279"/>
                  </a:cubicBezTo>
                  <a:cubicBezTo>
                    <a:pt x="50" y="279"/>
                    <a:pt x="51" y="279"/>
                    <a:pt x="51" y="278"/>
                  </a:cubicBezTo>
                  <a:lnTo>
                    <a:pt x="53" y="278"/>
                  </a:lnTo>
                  <a:cubicBezTo>
                    <a:pt x="53" y="279"/>
                    <a:pt x="53" y="279"/>
                    <a:pt x="52" y="280"/>
                  </a:cubicBezTo>
                  <a:cubicBezTo>
                    <a:pt x="52" y="280"/>
                    <a:pt x="52" y="281"/>
                    <a:pt x="52" y="281"/>
                  </a:cubicBezTo>
                  <a:lnTo>
                    <a:pt x="50" y="281"/>
                  </a:lnTo>
                  <a:close/>
                  <a:moveTo>
                    <a:pt x="109" y="272"/>
                  </a:moveTo>
                  <a:cubicBezTo>
                    <a:pt x="109" y="271"/>
                    <a:pt x="109" y="271"/>
                    <a:pt x="108" y="271"/>
                  </a:cubicBezTo>
                  <a:cubicBezTo>
                    <a:pt x="108" y="271"/>
                    <a:pt x="109" y="270"/>
                    <a:pt x="109" y="270"/>
                  </a:cubicBezTo>
                  <a:cubicBezTo>
                    <a:pt x="110" y="270"/>
                    <a:pt x="110" y="271"/>
                    <a:pt x="110" y="271"/>
                  </a:cubicBezTo>
                  <a:cubicBezTo>
                    <a:pt x="110" y="272"/>
                    <a:pt x="110" y="272"/>
                    <a:pt x="109" y="272"/>
                  </a:cubicBezTo>
                  <a:moveTo>
                    <a:pt x="87" y="271"/>
                  </a:moveTo>
                  <a:cubicBezTo>
                    <a:pt x="87" y="271"/>
                    <a:pt x="87" y="271"/>
                    <a:pt x="87" y="270"/>
                  </a:cubicBezTo>
                  <a:cubicBezTo>
                    <a:pt x="89" y="271"/>
                    <a:pt x="90" y="272"/>
                    <a:pt x="90" y="273"/>
                  </a:cubicBezTo>
                  <a:cubicBezTo>
                    <a:pt x="89" y="274"/>
                    <a:pt x="88" y="273"/>
                    <a:pt x="88" y="273"/>
                  </a:cubicBezTo>
                  <a:cubicBezTo>
                    <a:pt x="88" y="273"/>
                    <a:pt x="87" y="272"/>
                    <a:pt x="86" y="272"/>
                  </a:cubicBezTo>
                  <a:cubicBezTo>
                    <a:pt x="86" y="272"/>
                    <a:pt x="87" y="272"/>
                    <a:pt x="87" y="271"/>
                  </a:cubicBezTo>
                  <a:moveTo>
                    <a:pt x="63" y="272"/>
                  </a:moveTo>
                  <a:cubicBezTo>
                    <a:pt x="64" y="272"/>
                    <a:pt x="66" y="272"/>
                    <a:pt x="68" y="272"/>
                  </a:cubicBezTo>
                  <a:cubicBezTo>
                    <a:pt x="68" y="274"/>
                    <a:pt x="69" y="277"/>
                    <a:pt x="68" y="280"/>
                  </a:cubicBezTo>
                  <a:cubicBezTo>
                    <a:pt x="68" y="282"/>
                    <a:pt x="67" y="284"/>
                    <a:pt x="64" y="284"/>
                  </a:cubicBezTo>
                  <a:cubicBezTo>
                    <a:pt x="63" y="283"/>
                    <a:pt x="62" y="281"/>
                    <a:pt x="61" y="280"/>
                  </a:cubicBezTo>
                  <a:cubicBezTo>
                    <a:pt x="59" y="278"/>
                    <a:pt x="59" y="276"/>
                    <a:pt x="59" y="274"/>
                  </a:cubicBezTo>
                  <a:cubicBezTo>
                    <a:pt x="60" y="272"/>
                    <a:pt x="62" y="272"/>
                    <a:pt x="63" y="272"/>
                  </a:cubicBezTo>
                  <a:moveTo>
                    <a:pt x="83" y="266"/>
                  </a:moveTo>
                  <a:lnTo>
                    <a:pt x="85" y="265"/>
                  </a:lnTo>
                  <a:lnTo>
                    <a:pt x="85" y="268"/>
                  </a:lnTo>
                  <a:lnTo>
                    <a:pt x="83" y="268"/>
                  </a:lnTo>
                  <a:lnTo>
                    <a:pt x="83" y="266"/>
                  </a:lnTo>
                  <a:close/>
                  <a:moveTo>
                    <a:pt x="21" y="261"/>
                  </a:moveTo>
                  <a:lnTo>
                    <a:pt x="23" y="261"/>
                  </a:lnTo>
                  <a:lnTo>
                    <a:pt x="23" y="263"/>
                  </a:lnTo>
                  <a:lnTo>
                    <a:pt x="21" y="263"/>
                  </a:lnTo>
                  <a:lnTo>
                    <a:pt x="21" y="261"/>
                  </a:lnTo>
                  <a:close/>
                  <a:moveTo>
                    <a:pt x="67" y="255"/>
                  </a:moveTo>
                  <a:cubicBezTo>
                    <a:pt x="67" y="254"/>
                    <a:pt x="67" y="253"/>
                    <a:pt x="68" y="253"/>
                  </a:cubicBezTo>
                  <a:cubicBezTo>
                    <a:pt x="69" y="253"/>
                    <a:pt x="70" y="254"/>
                    <a:pt x="70" y="255"/>
                  </a:cubicBezTo>
                  <a:cubicBezTo>
                    <a:pt x="68" y="256"/>
                    <a:pt x="67" y="256"/>
                    <a:pt x="67" y="255"/>
                  </a:cubicBezTo>
                  <a:moveTo>
                    <a:pt x="32" y="256"/>
                  </a:moveTo>
                  <a:cubicBezTo>
                    <a:pt x="31" y="256"/>
                    <a:pt x="31" y="256"/>
                    <a:pt x="31" y="255"/>
                  </a:cubicBezTo>
                  <a:cubicBezTo>
                    <a:pt x="31" y="254"/>
                    <a:pt x="31" y="254"/>
                    <a:pt x="32" y="254"/>
                  </a:cubicBezTo>
                  <a:cubicBezTo>
                    <a:pt x="32" y="255"/>
                    <a:pt x="32" y="255"/>
                    <a:pt x="32" y="255"/>
                  </a:cubicBezTo>
                  <a:cubicBezTo>
                    <a:pt x="32" y="256"/>
                    <a:pt x="32" y="256"/>
                    <a:pt x="32" y="256"/>
                  </a:cubicBezTo>
                  <a:moveTo>
                    <a:pt x="34" y="251"/>
                  </a:moveTo>
                  <a:cubicBezTo>
                    <a:pt x="34" y="252"/>
                    <a:pt x="33" y="252"/>
                    <a:pt x="33" y="251"/>
                  </a:cubicBezTo>
                  <a:cubicBezTo>
                    <a:pt x="33" y="251"/>
                    <a:pt x="33" y="251"/>
                    <a:pt x="33" y="251"/>
                  </a:cubicBezTo>
                  <a:cubicBezTo>
                    <a:pt x="34" y="250"/>
                    <a:pt x="34" y="250"/>
                    <a:pt x="34" y="250"/>
                  </a:cubicBezTo>
                  <a:cubicBezTo>
                    <a:pt x="34" y="251"/>
                    <a:pt x="34" y="251"/>
                    <a:pt x="34" y="251"/>
                  </a:cubicBezTo>
                  <a:moveTo>
                    <a:pt x="30" y="244"/>
                  </a:moveTo>
                  <a:cubicBezTo>
                    <a:pt x="31" y="245"/>
                    <a:pt x="32" y="246"/>
                    <a:pt x="32" y="247"/>
                  </a:cubicBezTo>
                  <a:cubicBezTo>
                    <a:pt x="30" y="247"/>
                    <a:pt x="30" y="246"/>
                    <a:pt x="30" y="244"/>
                  </a:cubicBezTo>
                  <a:close/>
                  <a:moveTo>
                    <a:pt x="48" y="240"/>
                  </a:moveTo>
                  <a:lnTo>
                    <a:pt x="50" y="240"/>
                  </a:lnTo>
                  <a:lnTo>
                    <a:pt x="50" y="242"/>
                  </a:lnTo>
                  <a:lnTo>
                    <a:pt x="48" y="243"/>
                  </a:lnTo>
                  <a:lnTo>
                    <a:pt x="48" y="240"/>
                  </a:lnTo>
                  <a:close/>
                  <a:moveTo>
                    <a:pt x="38" y="238"/>
                  </a:moveTo>
                  <a:cubicBezTo>
                    <a:pt x="38" y="237"/>
                    <a:pt x="39" y="236"/>
                    <a:pt x="41" y="236"/>
                  </a:cubicBezTo>
                  <a:cubicBezTo>
                    <a:pt x="41" y="237"/>
                    <a:pt x="41" y="238"/>
                    <a:pt x="41" y="239"/>
                  </a:cubicBezTo>
                  <a:cubicBezTo>
                    <a:pt x="41" y="239"/>
                    <a:pt x="40" y="240"/>
                    <a:pt x="40" y="241"/>
                  </a:cubicBezTo>
                  <a:cubicBezTo>
                    <a:pt x="39" y="240"/>
                    <a:pt x="38" y="240"/>
                    <a:pt x="38" y="238"/>
                  </a:cubicBezTo>
                  <a:moveTo>
                    <a:pt x="36" y="236"/>
                  </a:moveTo>
                  <a:cubicBezTo>
                    <a:pt x="35" y="237"/>
                    <a:pt x="35" y="237"/>
                    <a:pt x="35" y="236"/>
                  </a:cubicBezTo>
                  <a:cubicBezTo>
                    <a:pt x="34" y="236"/>
                    <a:pt x="34" y="236"/>
                    <a:pt x="35" y="235"/>
                  </a:cubicBezTo>
                  <a:cubicBezTo>
                    <a:pt x="35" y="235"/>
                    <a:pt x="35" y="235"/>
                    <a:pt x="36" y="236"/>
                  </a:cubicBezTo>
                  <a:cubicBezTo>
                    <a:pt x="36" y="236"/>
                    <a:pt x="36" y="236"/>
                    <a:pt x="36" y="236"/>
                  </a:cubicBezTo>
                  <a:moveTo>
                    <a:pt x="175" y="222"/>
                  </a:moveTo>
                  <a:cubicBezTo>
                    <a:pt x="176" y="221"/>
                    <a:pt x="176" y="221"/>
                    <a:pt x="177" y="221"/>
                  </a:cubicBezTo>
                  <a:cubicBezTo>
                    <a:pt x="177" y="221"/>
                    <a:pt x="178" y="221"/>
                    <a:pt x="178" y="222"/>
                  </a:cubicBezTo>
                  <a:cubicBezTo>
                    <a:pt x="176" y="222"/>
                    <a:pt x="176" y="222"/>
                    <a:pt x="175" y="222"/>
                  </a:cubicBezTo>
                  <a:moveTo>
                    <a:pt x="139" y="209"/>
                  </a:moveTo>
                  <a:lnTo>
                    <a:pt x="141" y="209"/>
                  </a:lnTo>
                  <a:lnTo>
                    <a:pt x="141" y="211"/>
                  </a:lnTo>
                  <a:lnTo>
                    <a:pt x="139" y="211"/>
                  </a:lnTo>
                  <a:lnTo>
                    <a:pt x="139" y="209"/>
                  </a:lnTo>
                  <a:close/>
                  <a:moveTo>
                    <a:pt x="86" y="208"/>
                  </a:moveTo>
                  <a:cubicBezTo>
                    <a:pt x="86" y="208"/>
                    <a:pt x="86" y="208"/>
                    <a:pt x="86" y="207"/>
                  </a:cubicBezTo>
                  <a:cubicBezTo>
                    <a:pt x="86" y="207"/>
                    <a:pt x="86" y="206"/>
                    <a:pt x="86" y="206"/>
                  </a:cubicBezTo>
                  <a:cubicBezTo>
                    <a:pt x="87" y="207"/>
                    <a:pt x="87" y="207"/>
                    <a:pt x="87" y="207"/>
                  </a:cubicBezTo>
                  <a:cubicBezTo>
                    <a:pt x="87" y="208"/>
                    <a:pt x="86" y="208"/>
                    <a:pt x="86" y="208"/>
                  </a:cubicBezTo>
                  <a:moveTo>
                    <a:pt x="8" y="212"/>
                  </a:moveTo>
                  <a:cubicBezTo>
                    <a:pt x="7" y="212"/>
                    <a:pt x="7" y="211"/>
                    <a:pt x="7" y="211"/>
                  </a:cubicBezTo>
                  <a:cubicBezTo>
                    <a:pt x="8" y="210"/>
                    <a:pt x="8" y="209"/>
                    <a:pt x="8" y="210"/>
                  </a:cubicBezTo>
                  <a:cubicBezTo>
                    <a:pt x="8" y="210"/>
                    <a:pt x="9" y="211"/>
                    <a:pt x="9" y="212"/>
                  </a:cubicBezTo>
                  <a:cubicBezTo>
                    <a:pt x="9" y="213"/>
                    <a:pt x="8" y="213"/>
                    <a:pt x="8" y="212"/>
                  </a:cubicBezTo>
                  <a:moveTo>
                    <a:pt x="58" y="199"/>
                  </a:moveTo>
                  <a:cubicBezTo>
                    <a:pt x="58" y="199"/>
                    <a:pt x="57" y="200"/>
                    <a:pt x="57" y="200"/>
                  </a:cubicBezTo>
                  <a:cubicBezTo>
                    <a:pt x="57" y="199"/>
                    <a:pt x="57" y="199"/>
                    <a:pt x="58" y="199"/>
                  </a:cubicBezTo>
                  <a:cubicBezTo>
                    <a:pt x="58" y="199"/>
                    <a:pt x="59" y="199"/>
                    <a:pt x="59" y="199"/>
                  </a:cubicBezTo>
                  <a:cubicBezTo>
                    <a:pt x="59" y="199"/>
                    <a:pt x="59" y="199"/>
                    <a:pt x="58" y="199"/>
                  </a:cubicBezTo>
                  <a:close/>
                  <a:moveTo>
                    <a:pt x="219" y="189"/>
                  </a:moveTo>
                  <a:cubicBezTo>
                    <a:pt x="218" y="189"/>
                    <a:pt x="218" y="189"/>
                    <a:pt x="218" y="189"/>
                  </a:cubicBezTo>
                  <a:cubicBezTo>
                    <a:pt x="218" y="189"/>
                    <a:pt x="218" y="189"/>
                    <a:pt x="218" y="189"/>
                  </a:cubicBezTo>
                  <a:cubicBezTo>
                    <a:pt x="219" y="188"/>
                    <a:pt x="219" y="188"/>
                    <a:pt x="220" y="188"/>
                  </a:cubicBezTo>
                  <a:cubicBezTo>
                    <a:pt x="220" y="189"/>
                    <a:pt x="220" y="189"/>
                    <a:pt x="219" y="189"/>
                  </a:cubicBezTo>
                  <a:close/>
                  <a:moveTo>
                    <a:pt x="119" y="194"/>
                  </a:moveTo>
                  <a:cubicBezTo>
                    <a:pt x="118" y="194"/>
                    <a:pt x="118" y="194"/>
                    <a:pt x="118" y="194"/>
                  </a:cubicBezTo>
                  <a:cubicBezTo>
                    <a:pt x="117" y="193"/>
                    <a:pt x="117" y="193"/>
                    <a:pt x="118" y="193"/>
                  </a:cubicBezTo>
                  <a:cubicBezTo>
                    <a:pt x="118" y="192"/>
                    <a:pt x="119" y="192"/>
                    <a:pt x="119" y="193"/>
                  </a:cubicBezTo>
                  <a:cubicBezTo>
                    <a:pt x="119" y="193"/>
                    <a:pt x="119" y="193"/>
                    <a:pt x="119" y="194"/>
                  </a:cubicBezTo>
                  <a:close/>
                  <a:moveTo>
                    <a:pt x="232" y="185"/>
                  </a:moveTo>
                  <a:cubicBezTo>
                    <a:pt x="233" y="184"/>
                    <a:pt x="235" y="183"/>
                    <a:pt x="237" y="183"/>
                  </a:cubicBezTo>
                  <a:cubicBezTo>
                    <a:pt x="235" y="184"/>
                    <a:pt x="234" y="185"/>
                    <a:pt x="233" y="186"/>
                  </a:cubicBezTo>
                  <a:cubicBezTo>
                    <a:pt x="232" y="188"/>
                    <a:pt x="230" y="188"/>
                    <a:pt x="228" y="189"/>
                  </a:cubicBezTo>
                  <a:cubicBezTo>
                    <a:pt x="230" y="188"/>
                    <a:pt x="231" y="187"/>
                    <a:pt x="232" y="185"/>
                  </a:cubicBezTo>
                  <a:moveTo>
                    <a:pt x="87" y="191"/>
                  </a:moveTo>
                  <a:cubicBezTo>
                    <a:pt x="86" y="191"/>
                    <a:pt x="86" y="190"/>
                    <a:pt x="86" y="190"/>
                  </a:cubicBezTo>
                  <a:cubicBezTo>
                    <a:pt x="86" y="189"/>
                    <a:pt x="86" y="189"/>
                    <a:pt x="87" y="189"/>
                  </a:cubicBezTo>
                  <a:cubicBezTo>
                    <a:pt x="87" y="190"/>
                    <a:pt x="87" y="190"/>
                    <a:pt x="88" y="190"/>
                  </a:cubicBezTo>
                  <a:cubicBezTo>
                    <a:pt x="88" y="190"/>
                    <a:pt x="87" y="191"/>
                    <a:pt x="87" y="191"/>
                  </a:cubicBezTo>
                  <a:close/>
                  <a:moveTo>
                    <a:pt x="39" y="193"/>
                  </a:moveTo>
                  <a:cubicBezTo>
                    <a:pt x="38" y="193"/>
                    <a:pt x="38" y="192"/>
                    <a:pt x="38" y="192"/>
                  </a:cubicBezTo>
                  <a:cubicBezTo>
                    <a:pt x="39" y="191"/>
                    <a:pt x="39" y="190"/>
                    <a:pt x="39" y="190"/>
                  </a:cubicBezTo>
                  <a:cubicBezTo>
                    <a:pt x="40" y="190"/>
                    <a:pt x="41" y="191"/>
                    <a:pt x="41" y="191"/>
                  </a:cubicBezTo>
                  <a:cubicBezTo>
                    <a:pt x="41" y="192"/>
                    <a:pt x="42" y="192"/>
                    <a:pt x="42" y="193"/>
                  </a:cubicBezTo>
                  <a:cubicBezTo>
                    <a:pt x="42" y="193"/>
                    <a:pt x="41" y="194"/>
                    <a:pt x="40" y="194"/>
                  </a:cubicBezTo>
                  <a:cubicBezTo>
                    <a:pt x="40" y="194"/>
                    <a:pt x="40" y="194"/>
                    <a:pt x="39" y="193"/>
                  </a:cubicBezTo>
                  <a:moveTo>
                    <a:pt x="65" y="190"/>
                  </a:moveTo>
                  <a:cubicBezTo>
                    <a:pt x="65" y="190"/>
                    <a:pt x="64" y="190"/>
                    <a:pt x="64" y="189"/>
                  </a:cubicBezTo>
                  <a:cubicBezTo>
                    <a:pt x="64" y="189"/>
                    <a:pt x="64" y="189"/>
                    <a:pt x="64" y="188"/>
                  </a:cubicBezTo>
                  <a:cubicBezTo>
                    <a:pt x="65" y="188"/>
                    <a:pt x="66" y="188"/>
                    <a:pt x="67" y="188"/>
                  </a:cubicBezTo>
                  <a:cubicBezTo>
                    <a:pt x="67" y="189"/>
                    <a:pt x="66" y="190"/>
                    <a:pt x="65" y="190"/>
                  </a:cubicBezTo>
                  <a:moveTo>
                    <a:pt x="206" y="179"/>
                  </a:moveTo>
                  <a:cubicBezTo>
                    <a:pt x="205" y="179"/>
                    <a:pt x="205" y="178"/>
                    <a:pt x="205" y="178"/>
                  </a:cubicBezTo>
                  <a:cubicBezTo>
                    <a:pt x="205" y="177"/>
                    <a:pt x="206" y="177"/>
                    <a:pt x="206" y="177"/>
                  </a:cubicBezTo>
                  <a:cubicBezTo>
                    <a:pt x="206" y="177"/>
                    <a:pt x="206" y="178"/>
                    <a:pt x="206" y="178"/>
                  </a:cubicBezTo>
                  <a:cubicBezTo>
                    <a:pt x="206" y="179"/>
                    <a:pt x="206" y="179"/>
                    <a:pt x="206" y="179"/>
                  </a:cubicBezTo>
                  <a:close/>
                  <a:moveTo>
                    <a:pt x="205" y="173"/>
                  </a:moveTo>
                  <a:lnTo>
                    <a:pt x="207" y="173"/>
                  </a:lnTo>
                  <a:lnTo>
                    <a:pt x="207" y="175"/>
                  </a:lnTo>
                  <a:lnTo>
                    <a:pt x="205" y="175"/>
                  </a:lnTo>
                  <a:lnTo>
                    <a:pt x="205" y="173"/>
                  </a:lnTo>
                  <a:close/>
                  <a:moveTo>
                    <a:pt x="101" y="175"/>
                  </a:moveTo>
                  <a:cubicBezTo>
                    <a:pt x="101" y="175"/>
                    <a:pt x="101" y="175"/>
                    <a:pt x="100" y="175"/>
                  </a:cubicBezTo>
                  <a:cubicBezTo>
                    <a:pt x="100" y="175"/>
                    <a:pt x="100" y="174"/>
                    <a:pt x="101" y="174"/>
                  </a:cubicBezTo>
                  <a:cubicBezTo>
                    <a:pt x="101" y="174"/>
                    <a:pt x="101" y="174"/>
                    <a:pt x="101" y="174"/>
                  </a:cubicBezTo>
                  <a:cubicBezTo>
                    <a:pt x="102" y="174"/>
                    <a:pt x="102" y="175"/>
                    <a:pt x="101" y="175"/>
                  </a:cubicBezTo>
                  <a:moveTo>
                    <a:pt x="106" y="178"/>
                  </a:moveTo>
                  <a:cubicBezTo>
                    <a:pt x="106" y="178"/>
                    <a:pt x="106" y="177"/>
                    <a:pt x="106" y="176"/>
                  </a:cubicBezTo>
                  <a:cubicBezTo>
                    <a:pt x="106" y="175"/>
                    <a:pt x="106" y="174"/>
                    <a:pt x="106" y="173"/>
                  </a:cubicBezTo>
                  <a:cubicBezTo>
                    <a:pt x="105" y="173"/>
                    <a:pt x="105" y="172"/>
                    <a:pt x="104" y="173"/>
                  </a:cubicBezTo>
                  <a:cubicBezTo>
                    <a:pt x="103" y="172"/>
                    <a:pt x="103" y="172"/>
                    <a:pt x="103" y="172"/>
                  </a:cubicBezTo>
                  <a:cubicBezTo>
                    <a:pt x="103" y="172"/>
                    <a:pt x="104" y="172"/>
                    <a:pt x="104" y="172"/>
                  </a:cubicBezTo>
                  <a:cubicBezTo>
                    <a:pt x="105" y="172"/>
                    <a:pt x="105" y="172"/>
                    <a:pt x="106" y="173"/>
                  </a:cubicBezTo>
                  <a:cubicBezTo>
                    <a:pt x="107" y="173"/>
                    <a:pt x="108" y="173"/>
                    <a:pt x="108" y="172"/>
                  </a:cubicBezTo>
                  <a:cubicBezTo>
                    <a:pt x="108" y="174"/>
                    <a:pt x="107" y="175"/>
                    <a:pt x="107" y="176"/>
                  </a:cubicBezTo>
                  <a:cubicBezTo>
                    <a:pt x="107" y="176"/>
                    <a:pt x="108" y="177"/>
                    <a:pt x="108" y="179"/>
                  </a:cubicBezTo>
                  <a:cubicBezTo>
                    <a:pt x="107" y="179"/>
                    <a:pt x="107" y="179"/>
                    <a:pt x="106" y="178"/>
                  </a:cubicBezTo>
                  <a:moveTo>
                    <a:pt x="108" y="166"/>
                  </a:moveTo>
                  <a:cubicBezTo>
                    <a:pt x="109" y="165"/>
                    <a:pt x="111" y="165"/>
                    <a:pt x="114" y="165"/>
                  </a:cubicBezTo>
                  <a:cubicBezTo>
                    <a:pt x="115" y="167"/>
                    <a:pt x="115" y="167"/>
                    <a:pt x="114" y="167"/>
                  </a:cubicBezTo>
                  <a:cubicBezTo>
                    <a:pt x="113" y="166"/>
                    <a:pt x="112" y="166"/>
                    <a:pt x="111" y="167"/>
                  </a:cubicBezTo>
                  <a:cubicBezTo>
                    <a:pt x="110" y="167"/>
                    <a:pt x="109" y="168"/>
                    <a:pt x="108" y="169"/>
                  </a:cubicBezTo>
                  <a:cubicBezTo>
                    <a:pt x="107" y="170"/>
                    <a:pt x="106" y="171"/>
                    <a:pt x="105" y="170"/>
                  </a:cubicBezTo>
                  <a:cubicBezTo>
                    <a:pt x="106" y="168"/>
                    <a:pt x="107" y="167"/>
                    <a:pt x="108" y="166"/>
                  </a:cubicBezTo>
                  <a:moveTo>
                    <a:pt x="125" y="165"/>
                  </a:moveTo>
                  <a:cubicBezTo>
                    <a:pt x="125" y="165"/>
                    <a:pt x="126" y="164"/>
                    <a:pt x="126" y="164"/>
                  </a:cubicBezTo>
                  <a:cubicBezTo>
                    <a:pt x="127" y="164"/>
                    <a:pt x="127" y="164"/>
                    <a:pt x="127" y="163"/>
                  </a:cubicBezTo>
                  <a:cubicBezTo>
                    <a:pt x="128" y="163"/>
                    <a:pt x="128" y="163"/>
                    <a:pt x="127" y="162"/>
                  </a:cubicBezTo>
                  <a:cubicBezTo>
                    <a:pt x="129" y="161"/>
                    <a:pt x="130" y="162"/>
                    <a:pt x="129" y="163"/>
                  </a:cubicBezTo>
                  <a:cubicBezTo>
                    <a:pt x="129" y="165"/>
                    <a:pt x="129" y="166"/>
                    <a:pt x="130" y="167"/>
                  </a:cubicBezTo>
                  <a:cubicBezTo>
                    <a:pt x="129" y="167"/>
                    <a:pt x="127" y="166"/>
                    <a:pt x="125" y="166"/>
                  </a:cubicBezTo>
                  <a:cubicBezTo>
                    <a:pt x="125" y="166"/>
                    <a:pt x="125" y="165"/>
                    <a:pt x="125" y="165"/>
                  </a:cubicBezTo>
                  <a:moveTo>
                    <a:pt x="117" y="155"/>
                  </a:moveTo>
                  <a:cubicBezTo>
                    <a:pt x="117" y="155"/>
                    <a:pt x="116" y="155"/>
                    <a:pt x="116" y="155"/>
                  </a:cubicBezTo>
                  <a:cubicBezTo>
                    <a:pt x="116" y="154"/>
                    <a:pt x="116" y="154"/>
                    <a:pt x="116" y="154"/>
                  </a:cubicBezTo>
                  <a:cubicBezTo>
                    <a:pt x="117" y="154"/>
                    <a:pt x="117" y="153"/>
                    <a:pt x="117" y="154"/>
                  </a:cubicBezTo>
                  <a:cubicBezTo>
                    <a:pt x="117" y="154"/>
                    <a:pt x="117" y="154"/>
                    <a:pt x="117" y="155"/>
                  </a:cubicBezTo>
                  <a:moveTo>
                    <a:pt x="128" y="151"/>
                  </a:moveTo>
                  <a:cubicBezTo>
                    <a:pt x="127" y="151"/>
                    <a:pt x="127" y="151"/>
                    <a:pt x="127" y="151"/>
                  </a:cubicBezTo>
                  <a:cubicBezTo>
                    <a:pt x="126" y="151"/>
                    <a:pt x="126" y="150"/>
                    <a:pt x="127" y="150"/>
                  </a:cubicBezTo>
                  <a:cubicBezTo>
                    <a:pt x="127" y="150"/>
                    <a:pt x="128" y="150"/>
                    <a:pt x="128" y="150"/>
                  </a:cubicBezTo>
                  <a:cubicBezTo>
                    <a:pt x="128" y="150"/>
                    <a:pt x="128" y="151"/>
                    <a:pt x="128" y="151"/>
                  </a:cubicBezTo>
                  <a:moveTo>
                    <a:pt x="114" y="152"/>
                  </a:moveTo>
                  <a:cubicBezTo>
                    <a:pt x="114" y="152"/>
                    <a:pt x="113" y="152"/>
                    <a:pt x="113" y="152"/>
                  </a:cubicBezTo>
                  <a:cubicBezTo>
                    <a:pt x="113" y="151"/>
                    <a:pt x="113" y="151"/>
                    <a:pt x="114" y="151"/>
                  </a:cubicBezTo>
                  <a:cubicBezTo>
                    <a:pt x="114" y="151"/>
                    <a:pt x="115" y="151"/>
                    <a:pt x="115" y="151"/>
                  </a:cubicBezTo>
                  <a:cubicBezTo>
                    <a:pt x="114" y="152"/>
                    <a:pt x="114" y="153"/>
                    <a:pt x="114" y="152"/>
                  </a:cubicBezTo>
                  <a:close/>
                  <a:moveTo>
                    <a:pt x="90" y="152"/>
                  </a:moveTo>
                  <a:cubicBezTo>
                    <a:pt x="92" y="151"/>
                    <a:pt x="93" y="152"/>
                    <a:pt x="93" y="154"/>
                  </a:cubicBezTo>
                  <a:lnTo>
                    <a:pt x="90" y="154"/>
                  </a:lnTo>
                  <a:lnTo>
                    <a:pt x="90" y="152"/>
                  </a:lnTo>
                  <a:close/>
                  <a:moveTo>
                    <a:pt x="154" y="146"/>
                  </a:moveTo>
                  <a:lnTo>
                    <a:pt x="156" y="147"/>
                  </a:lnTo>
                  <a:lnTo>
                    <a:pt x="156" y="149"/>
                  </a:lnTo>
                  <a:lnTo>
                    <a:pt x="154" y="149"/>
                  </a:lnTo>
                  <a:lnTo>
                    <a:pt x="154" y="146"/>
                  </a:lnTo>
                  <a:close/>
                  <a:moveTo>
                    <a:pt x="97" y="151"/>
                  </a:moveTo>
                  <a:cubicBezTo>
                    <a:pt x="96" y="151"/>
                    <a:pt x="96" y="151"/>
                    <a:pt x="96" y="150"/>
                  </a:cubicBezTo>
                  <a:cubicBezTo>
                    <a:pt x="96" y="150"/>
                    <a:pt x="96" y="149"/>
                    <a:pt x="97" y="149"/>
                  </a:cubicBezTo>
                  <a:cubicBezTo>
                    <a:pt x="97" y="150"/>
                    <a:pt x="97" y="150"/>
                    <a:pt x="97" y="150"/>
                  </a:cubicBezTo>
                  <a:cubicBezTo>
                    <a:pt x="97" y="151"/>
                    <a:pt x="97" y="151"/>
                    <a:pt x="97" y="151"/>
                  </a:cubicBezTo>
                  <a:close/>
                  <a:moveTo>
                    <a:pt x="81" y="569"/>
                  </a:moveTo>
                  <a:cubicBezTo>
                    <a:pt x="80" y="568"/>
                    <a:pt x="80" y="567"/>
                    <a:pt x="81" y="565"/>
                  </a:cubicBezTo>
                  <a:cubicBezTo>
                    <a:pt x="82" y="565"/>
                    <a:pt x="83" y="566"/>
                    <a:pt x="83" y="567"/>
                  </a:cubicBezTo>
                  <a:cubicBezTo>
                    <a:pt x="83" y="567"/>
                    <a:pt x="83" y="568"/>
                    <a:pt x="83" y="568"/>
                  </a:cubicBezTo>
                  <a:cubicBezTo>
                    <a:pt x="84" y="569"/>
                    <a:pt x="84" y="570"/>
                    <a:pt x="84" y="570"/>
                  </a:cubicBezTo>
                  <a:cubicBezTo>
                    <a:pt x="84" y="571"/>
                    <a:pt x="85" y="572"/>
                    <a:pt x="85" y="572"/>
                  </a:cubicBezTo>
                  <a:cubicBezTo>
                    <a:pt x="85" y="572"/>
                    <a:pt x="85" y="572"/>
                    <a:pt x="84" y="573"/>
                  </a:cubicBezTo>
                  <a:cubicBezTo>
                    <a:pt x="84" y="573"/>
                    <a:pt x="84" y="573"/>
                    <a:pt x="83" y="574"/>
                  </a:cubicBezTo>
                  <a:cubicBezTo>
                    <a:pt x="83" y="574"/>
                    <a:pt x="83" y="574"/>
                    <a:pt x="83" y="575"/>
                  </a:cubicBezTo>
                  <a:cubicBezTo>
                    <a:pt x="83" y="575"/>
                    <a:pt x="83" y="575"/>
                    <a:pt x="84" y="575"/>
                  </a:cubicBezTo>
                  <a:cubicBezTo>
                    <a:pt x="84" y="576"/>
                    <a:pt x="83" y="576"/>
                    <a:pt x="83" y="576"/>
                  </a:cubicBezTo>
                  <a:cubicBezTo>
                    <a:pt x="82" y="576"/>
                    <a:pt x="82" y="576"/>
                    <a:pt x="82" y="575"/>
                  </a:cubicBezTo>
                  <a:cubicBezTo>
                    <a:pt x="81" y="575"/>
                    <a:pt x="81" y="574"/>
                    <a:pt x="81" y="574"/>
                  </a:cubicBezTo>
                  <a:cubicBezTo>
                    <a:pt x="81" y="573"/>
                    <a:pt x="82" y="573"/>
                    <a:pt x="83" y="573"/>
                  </a:cubicBezTo>
                  <a:cubicBezTo>
                    <a:pt x="83" y="571"/>
                    <a:pt x="82" y="570"/>
                    <a:pt x="81" y="569"/>
                  </a:cubicBezTo>
                  <a:moveTo>
                    <a:pt x="86" y="586"/>
                  </a:moveTo>
                  <a:cubicBezTo>
                    <a:pt x="86" y="588"/>
                    <a:pt x="85" y="589"/>
                    <a:pt x="83" y="589"/>
                  </a:cubicBezTo>
                  <a:cubicBezTo>
                    <a:pt x="82" y="589"/>
                    <a:pt x="81" y="588"/>
                    <a:pt x="81" y="586"/>
                  </a:cubicBezTo>
                  <a:lnTo>
                    <a:pt x="86" y="586"/>
                  </a:lnTo>
                  <a:close/>
                  <a:moveTo>
                    <a:pt x="183" y="579"/>
                  </a:moveTo>
                  <a:cubicBezTo>
                    <a:pt x="183" y="578"/>
                    <a:pt x="183" y="578"/>
                    <a:pt x="184" y="578"/>
                  </a:cubicBezTo>
                  <a:cubicBezTo>
                    <a:pt x="185" y="580"/>
                    <a:pt x="185" y="580"/>
                    <a:pt x="184" y="581"/>
                  </a:cubicBezTo>
                  <a:cubicBezTo>
                    <a:pt x="183" y="581"/>
                    <a:pt x="182" y="581"/>
                    <a:pt x="181" y="582"/>
                  </a:cubicBezTo>
                  <a:cubicBezTo>
                    <a:pt x="181" y="582"/>
                    <a:pt x="180" y="583"/>
                    <a:pt x="179" y="584"/>
                  </a:cubicBezTo>
                  <a:cubicBezTo>
                    <a:pt x="179" y="586"/>
                    <a:pt x="178" y="586"/>
                    <a:pt x="176" y="585"/>
                  </a:cubicBezTo>
                  <a:cubicBezTo>
                    <a:pt x="176" y="584"/>
                    <a:pt x="177" y="583"/>
                    <a:pt x="178" y="583"/>
                  </a:cubicBezTo>
                  <a:cubicBezTo>
                    <a:pt x="179" y="582"/>
                    <a:pt x="180" y="582"/>
                    <a:pt x="181" y="581"/>
                  </a:cubicBezTo>
                  <a:cubicBezTo>
                    <a:pt x="182" y="580"/>
                    <a:pt x="182" y="580"/>
                    <a:pt x="183" y="579"/>
                  </a:cubicBezTo>
                  <a:moveTo>
                    <a:pt x="139" y="165"/>
                  </a:moveTo>
                  <a:cubicBezTo>
                    <a:pt x="139" y="165"/>
                    <a:pt x="139" y="166"/>
                    <a:pt x="139" y="167"/>
                  </a:cubicBezTo>
                  <a:cubicBezTo>
                    <a:pt x="138" y="167"/>
                    <a:pt x="137" y="167"/>
                    <a:pt x="137" y="166"/>
                  </a:cubicBezTo>
                  <a:cubicBezTo>
                    <a:pt x="136" y="166"/>
                    <a:pt x="135" y="166"/>
                    <a:pt x="134" y="166"/>
                  </a:cubicBezTo>
                  <a:cubicBezTo>
                    <a:pt x="133" y="166"/>
                    <a:pt x="133" y="167"/>
                    <a:pt x="133" y="168"/>
                  </a:cubicBezTo>
                  <a:cubicBezTo>
                    <a:pt x="132" y="168"/>
                    <a:pt x="132" y="168"/>
                    <a:pt x="131" y="168"/>
                  </a:cubicBezTo>
                  <a:cubicBezTo>
                    <a:pt x="131" y="167"/>
                    <a:pt x="131" y="166"/>
                    <a:pt x="132" y="166"/>
                  </a:cubicBezTo>
                  <a:cubicBezTo>
                    <a:pt x="132" y="165"/>
                    <a:pt x="133" y="165"/>
                    <a:pt x="133" y="165"/>
                  </a:cubicBezTo>
                  <a:cubicBezTo>
                    <a:pt x="134" y="164"/>
                    <a:pt x="134" y="164"/>
                    <a:pt x="133" y="164"/>
                  </a:cubicBezTo>
                  <a:cubicBezTo>
                    <a:pt x="133" y="163"/>
                    <a:pt x="132" y="163"/>
                    <a:pt x="131" y="162"/>
                  </a:cubicBezTo>
                  <a:cubicBezTo>
                    <a:pt x="131" y="161"/>
                    <a:pt x="132" y="160"/>
                    <a:pt x="132" y="161"/>
                  </a:cubicBezTo>
                  <a:cubicBezTo>
                    <a:pt x="132" y="161"/>
                    <a:pt x="133" y="161"/>
                    <a:pt x="134" y="162"/>
                  </a:cubicBezTo>
                  <a:cubicBezTo>
                    <a:pt x="134" y="162"/>
                    <a:pt x="135" y="163"/>
                    <a:pt x="135" y="163"/>
                  </a:cubicBezTo>
                  <a:cubicBezTo>
                    <a:pt x="136" y="163"/>
                    <a:pt x="137" y="163"/>
                    <a:pt x="138" y="162"/>
                  </a:cubicBezTo>
                  <a:cubicBezTo>
                    <a:pt x="138" y="163"/>
                    <a:pt x="138" y="164"/>
                    <a:pt x="139" y="165"/>
                  </a:cubicBezTo>
                  <a:moveTo>
                    <a:pt x="144" y="171"/>
                  </a:moveTo>
                  <a:cubicBezTo>
                    <a:pt x="142" y="171"/>
                    <a:pt x="141" y="171"/>
                    <a:pt x="140" y="170"/>
                  </a:cubicBezTo>
                  <a:cubicBezTo>
                    <a:pt x="140" y="169"/>
                    <a:pt x="139" y="168"/>
                    <a:pt x="140" y="167"/>
                  </a:cubicBezTo>
                  <a:cubicBezTo>
                    <a:pt x="140" y="166"/>
                    <a:pt x="141" y="165"/>
                    <a:pt x="142" y="163"/>
                  </a:cubicBezTo>
                  <a:cubicBezTo>
                    <a:pt x="143" y="164"/>
                    <a:pt x="144" y="164"/>
                    <a:pt x="145" y="163"/>
                  </a:cubicBezTo>
                  <a:cubicBezTo>
                    <a:pt x="146" y="163"/>
                    <a:pt x="147" y="163"/>
                    <a:pt x="148" y="162"/>
                  </a:cubicBezTo>
                  <a:cubicBezTo>
                    <a:pt x="149" y="162"/>
                    <a:pt x="151" y="162"/>
                    <a:pt x="152" y="161"/>
                  </a:cubicBezTo>
                  <a:cubicBezTo>
                    <a:pt x="153" y="161"/>
                    <a:pt x="154" y="161"/>
                    <a:pt x="155" y="162"/>
                  </a:cubicBezTo>
                  <a:cubicBezTo>
                    <a:pt x="156" y="161"/>
                    <a:pt x="156" y="161"/>
                    <a:pt x="156" y="161"/>
                  </a:cubicBezTo>
                  <a:cubicBezTo>
                    <a:pt x="156" y="160"/>
                    <a:pt x="156" y="160"/>
                    <a:pt x="156" y="160"/>
                  </a:cubicBezTo>
                  <a:cubicBezTo>
                    <a:pt x="157" y="160"/>
                    <a:pt x="158" y="160"/>
                    <a:pt x="159" y="160"/>
                  </a:cubicBezTo>
                  <a:cubicBezTo>
                    <a:pt x="159" y="161"/>
                    <a:pt x="160" y="162"/>
                    <a:pt x="160" y="162"/>
                  </a:cubicBezTo>
                  <a:cubicBezTo>
                    <a:pt x="161" y="163"/>
                    <a:pt x="161" y="163"/>
                    <a:pt x="162" y="164"/>
                  </a:cubicBezTo>
                  <a:cubicBezTo>
                    <a:pt x="162" y="165"/>
                    <a:pt x="163" y="165"/>
                    <a:pt x="164" y="165"/>
                  </a:cubicBezTo>
                  <a:cubicBezTo>
                    <a:pt x="164" y="164"/>
                    <a:pt x="164" y="163"/>
                    <a:pt x="164" y="162"/>
                  </a:cubicBezTo>
                  <a:cubicBezTo>
                    <a:pt x="165" y="162"/>
                    <a:pt x="165" y="161"/>
                    <a:pt x="165" y="160"/>
                  </a:cubicBezTo>
                  <a:cubicBezTo>
                    <a:pt x="166" y="160"/>
                    <a:pt x="166" y="159"/>
                    <a:pt x="166" y="159"/>
                  </a:cubicBezTo>
                  <a:cubicBezTo>
                    <a:pt x="166" y="158"/>
                    <a:pt x="166" y="158"/>
                    <a:pt x="165" y="157"/>
                  </a:cubicBezTo>
                  <a:cubicBezTo>
                    <a:pt x="165" y="158"/>
                    <a:pt x="165" y="159"/>
                    <a:pt x="164" y="159"/>
                  </a:cubicBezTo>
                  <a:cubicBezTo>
                    <a:pt x="164" y="159"/>
                    <a:pt x="164" y="158"/>
                    <a:pt x="163" y="158"/>
                  </a:cubicBezTo>
                  <a:cubicBezTo>
                    <a:pt x="163" y="157"/>
                    <a:pt x="163" y="157"/>
                    <a:pt x="162" y="156"/>
                  </a:cubicBezTo>
                  <a:cubicBezTo>
                    <a:pt x="162" y="156"/>
                    <a:pt x="162" y="155"/>
                    <a:pt x="162" y="155"/>
                  </a:cubicBezTo>
                  <a:cubicBezTo>
                    <a:pt x="161" y="155"/>
                    <a:pt x="161" y="155"/>
                    <a:pt x="160" y="155"/>
                  </a:cubicBezTo>
                  <a:cubicBezTo>
                    <a:pt x="160" y="155"/>
                    <a:pt x="159" y="155"/>
                    <a:pt x="158" y="155"/>
                  </a:cubicBezTo>
                  <a:cubicBezTo>
                    <a:pt x="158" y="155"/>
                    <a:pt x="157" y="155"/>
                    <a:pt x="157" y="155"/>
                  </a:cubicBezTo>
                  <a:cubicBezTo>
                    <a:pt x="157" y="155"/>
                    <a:pt x="157" y="154"/>
                    <a:pt x="157" y="153"/>
                  </a:cubicBezTo>
                  <a:cubicBezTo>
                    <a:pt x="159" y="152"/>
                    <a:pt x="161" y="151"/>
                    <a:pt x="162" y="150"/>
                  </a:cubicBezTo>
                  <a:cubicBezTo>
                    <a:pt x="163" y="149"/>
                    <a:pt x="165" y="148"/>
                    <a:pt x="167" y="147"/>
                  </a:cubicBezTo>
                  <a:cubicBezTo>
                    <a:pt x="167" y="147"/>
                    <a:pt x="168" y="148"/>
                    <a:pt x="168" y="148"/>
                  </a:cubicBezTo>
                  <a:cubicBezTo>
                    <a:pt x="169" y="149"/>
                    <a:pt x="169" y="150"/>
                    <a:pt x="169" y="150"/>
                  </a:cubicBezTo>
                  <a:cubicBezTo>
                    <a:pt x="170" y="151"/>
                    <a:pt x="170" y="151"/>
                    <a:pt x="171" y="151"/>
                  </a:cubicBezTo>
                  <a:cubicBezTo>
                    <a:pt x="171" y="152"/>
                    <a:pt x="172" y="152"/>
                    <a:pt x="174" y="151"/>
                  </a:cubicBezTo>
                  <a:cubicBezTo>
                    <a:pt x="173" y="150"/>
                    <a:pt x="173" y="149"/>
                    <a:pt x="172" y="148"/>
                  </a:cubicBezTo>
                  <a:cubicBezTo>
                    <a:pt x="171" y="147"/>
                    <a:pt x="170" y="146"/>
                    <a:pt x="170" y="145"/>
                  </a:cubicBezTo>
                  <a:cubicBezTo>
                    <a:pt x="168" y="145"/>
                    <a:pt x="165" y="145"/>
                    <a:pt x="163" y="145"/>
                  </a:cubicBezTo>
                  <a:cubicBezTo>
                    <a:pt x="161" y="145"/>
                    <a:pt x="159" y="146"/>
                    <a:pt x="157" y="146"/>
                  </a:cubicBezTo>
                  <a:lnTo>
                    <a:pt x="157" y="143"/>
                  </a:lnTo>
                  <a:cubicBezTo>
                    <a:pt x="154" y="144"/>
                    <a:pt x="152" y="144"/>
                    <a:pt x="150" y="144"/>
                  </a:cubicBezTo>
                  <a:cubicBezTo>
                    <a:pt x="148" y="143"/>
                    <a:pt x="146" y="143"/>
                    <a:pt x="144" y="144"/>
                  </a:cubicBezTo>
                  <a:cubicBezTo>
                    <a:pt x="143" y="144"/>
                    <a:pt x="143" y="144"/>
                    <a:pt x="142" y="145"/>
                  </a:cubicBezTo>
                  <a:cubicBezTo>
                    <a:pt x="142" y="146"/>
                    <a:pt x="141" y="146"/>
                    <a:pt x="141" y="146"/>
                  </a:cubicBezTo>
                  <a:cubicBezTo>
                    <a:pt x="141" y="146"/>
                    <a:pt x="140" y="146"/>
                    <a:pt x="141" y="145"/>
                  </a:cubicBezTo>
                  <a:cubicBezTo>
                    <a:pt x="141" y="145"/>
                    <a:pt x="141" y="144"/>
                    <a:pt x="141" y="144"/>
                  </a:cubicBezTo>
                  <a:cubicBezTo>
                    <a:pt x="140" y="143"/>
                    <a:pt x="138" y="143"/>
                    <a:pt x="137" y="144"/>
                  </a:cubicBezTo>
                  <a:cubicBezTo>
                    <a:pt x="135" y="145"/>
                    <a:pt x="134" y="145"/>
                    <a:pt x="133" y="144"/>
                  </a:cubicBezTo>
                  <a:cubicBezTo>
                    <a:pt x="132" y="145"/>
                    <a:pt x="131" y="146"/>
                    <a:pt x="130" y="148"/>
                  </a:cubicBezTo>
                  <a:lnTo>
                    <a:pt x="120" y="148"/>
                  </a:lnTo>
                  <a:cubicBezTo>
                    <a:pt x="120" y="146"/>
                    <a:pt x="119" y="145"/>
                    <a:pt x="116" y="145"/>
                  </a:cubicBezTo>
                  <a:cubicBezTo>
                    <a:pt x="115" y="146"/>
                    <a:pt x="114" y="147"/>
                    <a:pt x="113" y="147"/>
                  </a:cubicBezTo>
                  <a:cubicBezTo>
                    <a:pt x="112" y="147"/>
                    <a:pt x="111" y="148"/>
                    <a:pt x="109" y="148"/>
                  </a:cubicBezTo>
                  <a:cubicBezTo>
                    <a:pt x="108" y="148"/>
                    <a:pt x="106" y="148"/>
                    <a:pt x="105" y="148"/>
                  </a:cubicBezTo>
                  <a:cubicBezTo>
                    <a:pt x="103" y="148"/>
                    <a:pt x="102" y="148"/>
                    <a:pt x="100" y="148"/>
                  </a:cubicBezTo>
                  <a:cubicBezTo>
                    <a:pt x="100" y="146"/>
                    <a:pt x="99" y="145"/>
                    <a:pt x="98" y="146"/>
                  </a:cubicBezTo>
                  <a:cubicBezTo>
                    <a:pt x="97" y="147"/>
                    <a:pt x="96" y="147"/>
                    <a:pt x="95" y="148"/>
                  </a:cubicBezTo>
                  <a:cubicBezTo>
                    <a:pt x="95" y="148"/>
                    <a:pt x="95" y="148"/>
                    <a:pt x="94" y="147"/>
                  </a:cubicBezTo>
                  <a:cubicBezTo>
                    <a:pt x="93" y="146"/>
                    <a:pt x="93" y="146"/>
                    <a:pt x="92" y="146"/>
                  </a:cubicBezTo>
                  <a:cubicBezTo>
                    <a:pt x="92" y="146"/>
                    <a:pt x="92" y="147"/>
                    <a:pt x="92" y="148"/>
                  </a:cubicBezTo>
                  <a:cubicBezTo>
                    <a:pt x="93" y="149"/>
                    <a:pt x="92" y="150"/>
                    <a:pt x="92" y="149"/>
                  </a:cubicBezTo>
                  <a:lnTo>
                    <a:pt x="92" y="146"/>
                  </a:lnTo>
                  <a:cubicBezTo>
                    <a:pt x="90" y="146"/>
                    <a:pt x="89" y="147"/>
                    <a:pt x="89" y="148"/>
                  </a:cubicBezTo>
                  <a:cubicBezTo>
                    <a:pt x="88" y="149"/>
                    <a:pt x="87" y="150"/>
                    <a:pt x="87" y="151"/>
                  </a:cubicBezTo>
                  <a:cubicBezTo>
                    <a:pt x="86" y="152"/>
                    <a:pt x="86" y="153"/>
                    <a:pt x="85" y="154"/>
                  </a:cubicBezTo>
                  <a:cubicBezTo>
                    <a:pt x="85" y="155"/>
                    <a:pt x="84" y="156"/>
                    <a:pt x="83" y="156"/>
                  </a:cubicBezTo>
                  <a:cubicBezTo>
                    <a:pt x="83" y="154"/>
                    <a:pt x="82" y="154"/>
                    <a:pt x="80" y="155"/>
                  </a:cubicBezTo>
                  <a:cubicBezTo>
                    <a:pt x="80" y="157"/>
                    <a:pt x="80" y="158"/>
                    <a:pt x="81" y="158"/>
                  </a:cubicBezTo>
                  <a:cubicBezTo>
                    <a:pt x="81" y="158"/>
                    <a:pt x="82" y="158"/>
                    <a:pt x="82" y="158"/>
                  </a:cubicBezTo>
                  <a:cubicBezTo>
                    <a:pt x="83" y="158"/>
                    <a:pt x="84" y="157"/>
                    <a:pt x="84" y="157"/>
                  </a:cubicBezTo>
                  <a:cubicBezTo>
                    <a:pt x="85" y="156"/>
                    <a:pt x="86" y="156"/>
                    <a:pt x="87" y="156"/>
                  </a:cubicBezTo>
                  <a:cubicBezTo>
                    <a:pt x="87" y="156"/>
                    <a:pt x="87" y="157"/>
                    <a:pt x="88" y="158"/>
                  </a:cubicBezTo>
                  <a:cubicBezTo>
                    <a:pt x="88" y="159"/>
                    <a:pt x="89" y="159"/>
                    <a:pt x="90" y="158"/>
                  </a:cubicBezTo>
                  <a:cubicBezTo>
                    <a:pt x="91" y="158"/>
                    <a:pt x="91" y="158"/>
                    <a:pt x="91" y="157"/>
                  </a:cubicBezTo>
                  <a:cubicBezTo>
                    <a:pt x="91" y="156"/>
                    <a:pt x="92" y="156"/>
                    <a:pt x="92" y="156"/>
                  </a:cubicBezTo>
                  <a:cubicBezTo>
                    <a:pt x="93" y="156"/>
                    <a:pt x="94" y="156"/>
                    <a:pt x="94" y="157"/>
                  </a:cubicBezTo>
                  <a:cubicBezTo>
                    <a:pt x="94" y="157"/>
                    <a:pt x="95" y="158"/>
                    <a:pt x="95" y="158"/>
                  </a:cubicBezTo>
                  <a:cubicBezTo>
                    <a:pt x="95" y="159"/>
                    <a:pt x="95" y="159"/>
                    <a:pt x="96" y="160"/>
                  </a:cubicBezTo>
                  <a:cubicBezTo>
                    <a:pt x="96" y="160"/>
                    <a:pt x="97" y="160"/>
                    <a:pt x="98" y="160"/>
                  </a:cubicBezTo>
                  <a:cubicBezTo>
                    <a:pt x="98" y="159"/>
                    <a:pt x="98" y="158"/>
                    <a:pt x="98" y="158"/>
                  </a:cubicBezTo>
                  <a:cubicBezTo>
                    <a:pt x="98" y="157"/>
                    <a:pt x="97" y="157"/>
                    <a:pt x="97" y="156"/>
                  </a:cubicBezTo>
                  <a:cubicBezTo>
                    <a:pt x="96" y="156"/>
                    <a:pt x="96" y="155"/>
                    <a:pt x="96" y="155"/>
                  </a:cubicBezTo>
                  <a:cubicBezTo>
                    <a:pt x="96" y="155"/>
                    <a:pt x="96" y="154"/>
                    <a:pt x="97" y="153"/>
                  </a:cubicBezTo>
                  <a:cubicBezTo>
                    <a:pt x="98" y="153"/>
                    <a:pt x="100" y="153"/>
                    <a:pt x="101" y="153"/>
                  </a:cubicBezTo>
                  <a:cubicBezTo>
                    <a:pt x="102" y="153"/>
                    <a:pt x="103" y="153"/>
                    <a:pt x="104" y="153"/>
                  </a:cubicBezTo>
                  <a:cubicBezTo>
                    <a:pt x="105" y="153"/>
                    <a:pt x="106" y="153"/>
                    <a:pt x="107" y="153"/>
                  </a:cubicBezTo>
                  <a:cubicBezTo>
                    <a:pt x="108" y="153"/>
                    <a:pt x="108" y="154"/>
                    <a:pt x="109" y="155"/>
                  </a:cubicBezTo>
                  <a:cubicBezTo>
                    <a:pt x="109" y="154"/>
                    <a:pt x="110" y="154"/>
                    <a:pt x="110" y="153"/>
                  </a:cubicBezTo>
                  <a:cubicBezTo>
                    <a:pt x="109" y="152"/>
                    <a:pt x="110" y="152"/>
                    <a:pt x="110" y="152"/>
                  </a:cubicBezTo>
                  <a:cubicBezTo>
                    <a:pt x="110" y="154"/>
                    <a:pt x="110" y="155"/>
                    <a:pt x="111" y="155"/>
                  </a:cubicBezTo>
                  <a:cubicBezTo>
                    <a:pt x="112" y="154"/>
                    <a:pt x="113" y="155"/>
                    <a:pt x="114" y="155"/>
                  </a:cubicBezTo>
                  <a:cubicBezTo>
                    <a:pt x="114" y="155"/>
                    <a:pt x="115" y="156"/>
                    <a:pt x="115" y="157"/>
                  </a:cubicBezTo>
                  <a:cubicBezTo>
                    <a:pt x="115" y="158"/>
                    <a:pt x="116" y="159"/>
                    <a:pt x="116" y="159"/>
                  </a:cubicBezTo>
                  <a:cubicBezTo>
                    <a:pt x="117" y="160"/>
                    <a:pt x="117" y="160"/>
                    <a:pt x="118" y="160"/>
                  </a:cubicBezTo>
                  <a:cubicBezTo>
                    <a:pt x="118" y="160"/>
                    <a:pt x="119" y="161"/>
                    <a:pt x="119" y="161"/>
                  </a:cubicBezTo>
                  <a:cubicBezTo>
                    <a:pt x="119" y="160"/>
                    <a:pt x="120" y="161"/>
                    <a:pt x="120" y="161"/>
                  </a:cubicBezTo>
                  <a:cubicBezTo>
                    <a:pt x="120" y="161"/>
                    <a:pt x="120" y="161"/>
                    <a:pt x="119" y="162"/>
                  </a:cubicBezTo>
                  <a:cubicBezTo>
                    <a:pt x="118" y="162"/>
                    <a:pt x="117" y="162"/>
                    <a:pt x="117" y="162"/>
                  </a:cubicBezTo>
                  <a:cubicBezTo>
                    <a:pt x="116" y="163"/>
                    <a:pt x="115" y="163"/>
                    <a:pt x="115" y="164"/>
                  </a:cubicBezTo>
                  <a:cubicBezTo>
                    <a:pt x="114" y="164"/>
                    <a:pt x="114" y="164"/>
                    <a:pt x="113" y="164"/>
                  </a:cubicBezTo>
                  <a:cubicBezTo>
                    <a:pt x="113" y="164"/>
                    <a:pt x="112" y="164"/>
                    <a:pt x="112" y="162"/>
                  </a:cubicBezTo>
                  <a:cubicBezTo>
                    <a:pt x="112" y="162"/>
                    <a:pt x="113" y="161"/>
                    <a:pt x="114" y="161"/>
                  </a:cubicBezTo>
                  <a:cubicBezTo>
                    <a:pt x="115" y="161"/>
                    <a:pt x="115" y="160"/>
                    <a:pt x="115" y="158"/>
                  </a:cubicBezTo>
                  <a:cubicBezTo>
                    <a:pt x="112" y="159"/>
                    <a:pt x="110" y="159"/>
                    <a:pt x="109" y="158"/>
                  </a:cubicBezTo>
                  <a:cubicBezTo>
                    <a:pt x="108" y="157"/>
                    <a:pt x="107" y="156"/>
                    <a:pt x="105" y="155"/>
                  </a:cubicBezTo>
                  <a:cubicBezTo>
                    <a:pt x="103" y="156"/>
                    <a:pt x="102" y="157"/>
                    <a:pt x="101" y="158"/>
                  </a:cubicBezTo>
                  <a:cubicBezTo>
                    <a:pt x="99" y="159"/>
                    <a:pt x="98" y="160"/>
                    <a:pt x="98" y="162"/>
                  </a:cubicBezTo>
                  <a:cubicBezTo>
                    <a:pt x="98" y="162"/>
                    <a:pt x="99" y="161"/>
                    <a:pt x="100" y="161"/>
                  </a:cubicBezTo>
                  <a:cubicBezTo>
                    <a:pt x="100" y="160"/>
                    <a:pt x="101" y="160"/>
                    <a:pt x="101" y="159"/>
                  </a:cubicBezTo>
                  <a:cubicBezTo>
                    <a:pt x="102" y="159"/>
                    <a:pt x="103" y="159"/>
                    <a:pt x="104" y="158"/>
                  </a:cubicBezTo>
                  <a:cubicBezTo>
                    <a:pt x="105" y="158"/>
                    <a:pt x="106" y="158"/>
                    <a:pt x="107" y="159"/>
                  </a:cubicBezTo>
                  <a:cubicBezTo>
                    <a:pt x="107" y="159"/>
                    <a:pt x="107" y="160"/>
                    <a:pt x="108" y="162"/>
                  </a:cubicBezTo>
                  <a:cubicBezTo>
                    <a:pt x="108" y="163"/>
                    <a:pt x="107" y="164"/>
                    <a:pt x="106" y="165"/>
                  </a:cubicBezTo>
                  <a:cubicBezTo>
                    <a:pt x="105" y="166"/>
                    <a:pt x="104" y="167"/>
                    <a:pt x="103" y="168"/>
                  </a:cubicBezTo>
                  <a:cubicBezTo>
                    <a:pt x="102" y="169"/>
                    <a:pt x="101" y="169"/>
                    <a:pt x="100" y="170"/>
                  </a:cubicBezTo>
                  <a:cubicBezTo>
                    <a:pt x="98" y="170"/>
                    <a:pt x="97" y="170"/>
                    <a:pt x="95" y="170"/>
                  </a:cubicBezTo>
                  <a:cubicBezTo>
                    <a:pt x="95" y="171"/>
                    <a:pt x="95" y="172"/>
                    <a:pt x="95" y="172"/>
                  </a:cubicBezTo>
                  <a:cubicBezTo>
                    <a:pt x="96" y="172"/>
                    <a:pt x="97" y="172"/>
                    <a:pt x="97" y="172"/>
                  </a:cubicBezTo>
                  <a:cubicBezTo>
                    <a:pt x="98" y="172"/>
                    <a:pt x="99" y="172"/>
                    <a:pt x="99" y="172"/>
                  </a:cubicBezTo>
                  <a:cubicBezTo>
                    <a:pt x="100" y="172"/>
                    <a:pt x="100" y="172"/>
                    <a:pt x="100" y="173"/>
                  </a:cubicBezTo>
                  <a:cubicBezTo>
                    <a:pt x="100" y="173"/>
                    <a:pt x="99" y="174"/>
                    <a:pt x="98" y="175"/>
                  </a:cubicBezTo>
                  <a:cubicBezTo>
                    <a:pt x="97" y="176"/>
                    <a:pt x="97" y="177"/>
                    <a:pt x="97" y="178"/>
                  </a:cubicBezTo>
                  <a:cubicBezTo>
                    <a:pt x="96" y="179"/>
                    <a:pt x="96" y="180"/>
                    <a:pt x="97" y="181"/>
                  </a:cubicBezTo>
                  <a:cubicBezTo>
                    <a:pt x="97" y="182"/>
                    <a:pt x="98" y="183"/>
                    <a:pt x="100" y="183"/>
                  </a:cubicBezTo>
                  <a:cubicBezTo>
                    <a:pt x="100" y="182"/>
                    <a:pt x="100" y="181"/>
                    <a:pt x="100" y="181"/>
                  </a:cubicBezTo>
                  <a:cubicBezTo>
                    <a:pt x="99" y="180"/>
                    <a:pt x="99" y="180"/>
                    <a:pt x="99" y="179"/>
                  </a:cubicBezTo>
                  <a:cubicBezTo>
                    <a:pt x="99" y="179"/>
                    <a:pt x="98" y="179"/>
                    <a:pt x="98" y="178"/>
                  </a:cubicBezTo>
                  <a:cubicBezTo>
                    <a:pt x="98" y="178"/>
                    <a:pt x="98" y="177"/>
                    <a:pt x="99" y="177"/>
                  </a:cubicBezTo>
                  <a:cubicBezTo>
                    <a:pt x="100" y="178"/>
                    <a:pt x="101" y="180"/>
                    <a:pt x="102" y="181"/>
                  </a:cubicBezTo>
                  <a:cubicBezTo>
                    <a:pt x="102" y="183"/>
                    <a:pt x="103" y="184"/>
                    <a:pt x="104" y="185"/>
                  </a:cubicBezTo>
                  <a:cubicBezTo>
                    <a:pt x="103" y="186"/>
                    <a:pt x="102" y="187"/>
                    <a:pt x="100" y="188"/>
                  </a:cubicBezTo>
                  <a:cubicBezTo>
                    <a:pt x="98" y="190"/>
                    <a:pt x="97" y="190"/>
                    <a:pt x="97" y="189"/>
                  </a:cubicBezTo>
                  <a:cubicBezTo>
                    <a:pt x="97" y="189"/>
                    <a:pt x="97" y="188"/>
                    <a:pt x="98" y="188"/>
                  </a:cubicBezTo>
                  <a:cubicBezTo>
                    <a:pt x="98" y="188"/>
                    <a:pt x="99" y="188"/>
                    <a:pt x="100" y="187"/>
                  </a:cubicBezTo>
                  <a:cubicBezTo>
                    <a:pt x="100" y="187"/>
                    <a:pt x="101" y="187"/>
                    <a:pt x="101" y="186"/>
                  </a:cubicBezTo>
                  <a:cubicBezTo>
                    <a:pt x="101" y="186"/>
                    <a:pt x="101" y="185"/>
                    <a:pt x="101" y="184"/>
                  </a:cubicBezTo>
                  <a:cubicBezTo>
                    <a:pt x="100" y="183"/>
                    <a:pt x="99" y="184"/>
                    <a:pt x="98" y="184"/>
                  </a:cubicBezTo>
                  <a:cubicBezTo>
                    <a:pt x="97" y="185"/>
                    <a:pt x="97" y="185"/>
                    <a:pt x="96" y="186"/>
                  </a:cubicBezTo>
                  <a:cubicBezTo>
                    <a:pt x="96" y="186"/>
                    <a:pt x="95" y="187"/>
                    <a:pt x="95" y="187"/>
                  </a:cubicBezTo>
                  <a:cubicBezTo>
                    <a:pt x="94" y="188"/>
                    <a:pt x="93" y="188"/>
                    <a:pt x="92" y="188"/>
                  </a:cubicBezTo>
                  <a:cubicBezTo>
                    <a:pt x="90" y="189"/>
                    <a:pt x="89" y="188"/>
                    <a:pt x="88" y="188"/>
                  </a:cubicBezTo>
                  <a:cubicBezTo>
                    <a:pt x="87" y="187"/>
                    <a:pt x="86" y="186"/>
                    <a:pt x="87" y="183"/>
                  </a:cubicBezTo>
                  <a:cubicBezTo>
                    <a:pt x="85" y="184"/>
                    <a:pt x="84" y="184"/>
                    <a:pt x="81" y="183"/>
                  </a:cubicBezTo>
                  <a:cubicBezTo>
                    <a:pt x="79" y="183"/>
                    <a:pt x="78" y="183"/>
                    <a:pt x="78" y="185"/>
                  </a:cubicBezTo>
                  <a:cubicBezTo>
                    <a:pt x="78" y="185"/>
                    <a:pt x="78" y="185"/>
                    <a:pt x="79" y="185"/>
                  </a:cubicBezTo>
                  <a:cubicBezTo>
                    <a:pt x="80" y="185"/>
                    <a:pt x="80" y="185"/>
                    <a:pt x="81" y="185"/>
                  </a:cubicBezTo>
                  <a:cubicBezTo>
                    <a:pt x="81" y="186"/>
                    <a:pt x="82" y="186"/>
                    <a:pt x="82" y="186"/>
                  </a:cubicBezTo>
                  <a:cubicBezTo>
                    <a:pt x="83" y="186"/>
                    <a:pt x="83" y="187"/>
                    <a:pt x="83" y="188"/>
                  </a:cubicBezTo>
                  <a:cubicBezTo>
                    <a:pt x="81" y="189"/>
                    <a:pt x="80" y="189"/>
                    <a:pt x="78" y="188"/>
                  </a:cubicBezTo>
                  <a:cubicBezTo>
                    <a:pt x="77" y="186"/>
                    <a:pt x="76" y="186"/>
                    <a:pt x="75" y="186"/>
                  </a:cubicBezTo>
                  <a:cubicBezTo>
                    <a:pt x="75" y="186"/>
                    <a:pt x="74" y="186"/>
                    <a:pt x="74" y="186"/>
                  </a:cubicBezTo>
                  <a:cubicBezTo>
                    <a:pt x="74" y="187"/>
                    <a:pt x="73" y="187"/>
                    <a:pt x="72" y="187"/>
                  </a:cubicBezTo>
                  <a:cubicBezTo>
                    <a:pt x="72" y="187"/>
                    <a:pt x="72" y="187"/>
                    <a:pt x="72" y="186"/>
                  </a:cubicBezTo>
                  <a:cubicBezTo>
                    <a:pt x="73" y="185"/>
                    <a:pt x="73" y="185"/>
                    <a:pt x="72" y="185"/>
                  </a:cubicBezTo>
                  <a:cubicBezTo>
                    <a:pt x="72" y="184"/>
                    <a:pt x="71" y="184"/>
                    <a:pt x="70" y="184"/>
                  </a:cubicBezTo>
                  <a:cubicBezTo>
                    <a:pt x="70" y="185"/>
                    <a:pt x="69" y="185"/>
                    <a:pt x="68" y="185"/>
                  </a:cubicBezTo>
                  <a:cubicBezTo>
                    <a:pt x="67" y="185"/>
                    <a:pt x="66" y="186"/>
                    <a:pt x="65" y="186"/>
                  </a:cubicBezTo>
                  <a:cubicBezTo>
                    <a:pt x="64" y="186"/>
                    <a:pt x="64" y="186"/>
                    <a:pt x="63" y="185"/>
                  </a:cubicBezTo>
                  <a:cubicBezTo>
                    <a:pt x="61" y="185"/>
                    <a:pt x="61" y="186"/>
                    <a:pt x="61" y="187"/>
                  </a:cubicBezTo>
                  <a:cubicBezTo>
                    <a:pt x="61" y="188"/>
                    <a:pt x="61" y="189"/>
                    <a:pt x="60" y="189"/>
                  </a:cubicBezTo>
                  <a:cubicBezTo>
                    <a:pt x="58" y="189"/>
                    <a:pt x="57" y="189"/>
                    <a:pt x="57" y="188"/>
                  </a:cubicBezTo>
                  <a:cubicBezTo>
                    <a:pt x="56" y="187"/>
                    <a:pt x="56" y="187"/>
                    <a:pt x="56" y="186"/>
                  </a:cubicBezTo>
                  <a:cubicBezTo>
                    <a:pt x="56" y="186"/>
                    <a:pt x="56" y="185"/>
                    <a:pt x="55" y="184"/>
                  </a:cubicBezTo>
                  <a:cubicBezTo>
                    <a:pt x="55" y="184"/>
                    <a:pt x="55" y="184"/>
                    <a:pt x="54" y="184"/>
                  </a:cubicBezTo>
                  <a:cubicBezTo>
                    <a:pt x="53" y="184"/>
                    <a:pt x="53" y="184"/>
                    <a:pt x="52" y="185"/>
                  </a:cubicBezTo>
                  <a:cubicBezTo>
                    <a:pt x="52" y="185"/>
                    <a:pt x="52" y="186"/>
                    <a:pt x="53" y="186"/>
                  </a:cubicBezTo>
                  <a:cubicBezTo>
                    <a:pt x="53" y="187"/>
                    <a:pt x="53" y="187"/>
                    <a:pt x="53" y="188"/>
                  </a:cubicBezTo>
                  <a:cubicBezTo>
                    <a:pt x="53" y="188"/>
                    <a:pt x="53" y="189"/>
                    <a:pt x="52" y="189"/>
                  </a:cubicBezTo>
                  <a:cubicBezTo>
                    <a:pt x="51" y="189"/>
                    <a:pt x="50" y="189"/>
                    <a:pt x="49" y="188"/>
                  </a:cubicBezTo>
                  <a:cubicBezTo>
                    <a:pt x="49" y="188"/>
                    <a:pt x="49" y="187"/>
                    <a:pt x="49" y="187"/>
                  </a:cubicBezTo>
                  <a:cubicBezTo>
                    <a:pt x="48" y="186"/>
                    <a:pt x="48" y="185"/>
                    <a:pt x="48" y="185"/>
                  </a:cubicBezTo>
                  <a:cubicBezTo>
                    <a:pt x="48" y="184"/>
                    <a:pt x="48" y="183"/>
                    <a:pt x="47" y="183"/>
                  </a:cubicBezTo>
                  <a:cubicBezTo>
                    <a:pt x="48" y="184"/>
                    <a:pt x="47" y="184"/>
                    <a:pt x="46" y="184"/>
                  </a:cubicBezTo>
                  <a:cubicBezTo>
                    <a:pt x="46" y="185"/>
                    <a:pt x="45" y="185"/>
                    <a:pt x="44" y="185"/>
                  </a:cubicBezTo>
                  <a:cubicBezTo>
                    <a:pt x="43" y="185"/>
                    <a:pt x="42" y="185"/>
                    <a:pt x="41" y="186"/>
                  </a:cubicBezTo>
                  <a:cubicBezTo>
                    <a:pt x="41" y="186"/>
                    <a:pt x="40" y="187"/>
                    <a:pt x="40" y="187"/>
                  </a:cubicBezTo>
                  <a:cubicBezTo>
                    <a:pt x="36" y="187"/>
                    <a:pt x="33" y="186"/>
                    <a:pt x="30" y="184"/>
                  </a:cubicBezTo>
                  <a:cubicBezTo>
                    <a:pt x="27" y="183"/>
                    <a:pt x="24" y="182"/>
                    <a:pt x="21" y="181"/>
                  </a:cubicBezTo>
                  <a:cubicBezTo>
                    <a:pt x="20" y="183"/>
                    <a:pt x="19" y="185"/>
                    <a:pt x="18" y="187"/>
                  </a:cubicBezTo>
                  <a:cubicBezTo>
                    <a:pt x="16" y="189"/>
                    <a:pt x="15" y="190"/>
                    <a:pt x="14" y="192"/>
                  </a:cubicBezTo>
                  <a:lnTo>
                    <a:pt x="12" y="194"/>
                  </a:lnTo>
                  <a:cubicBezTo>
                    <a:pt x="9" y="200"/>
                    <a:pt x="7" y="206"/>
                    <a:pt x="5" y="212"/>
                  </a:cubicBezTo>
                  <a:cubicBezTo>
                    <a:pt x="4" y="219"/>
                    <a:pt x="3" y="225"/>
                    <a:pt x="2" y="233"/>
                  </a:cubicBezTo>
                  <a:cubicBezTo>
                    <a:pt x="1" y="240"/>
                    <a:pt x="0" y="248"/>
                    <a:pt x="0" y="255"/>
                  </a:cubicBezTo>
                  <a:cubicBezTo>
                    <a:pt x="0" y="263"/>
                    <a:pt x="1" y="270"/>
                    <a:pt x="2" y="278"/>
                  </a:cubicBezTo>
                  <a:cubicBezTo>
                    <a:pt x="2" y="280"/>
                    <a:pt x="1" y="282"/>
                    <a:pt x="1" y="283"/>
                  </a:cubicBezTo>
                  <a:cubicBezTo>
                    <a:pt x="1" y="285"/>
                    <a:pt x="1" y="287"/>
                    <a:pt x="1" y="289"/>
                  </a:cubicBezTo>
                  <a:cubicBezTo>
                    <a:pt x="2" y="293"/>
                    <a:pt x="3" y="298"/>
                    <a:pt x="4" y="303"/>
                  </a:cubicBezTo>
                  <a:cubicBezTo>
                    <a:pt x="5" y="308"/>
                    <a:pt x="6" y="313"/>
                    <a:pt x="7" y="318"/>
                  </a:cubicBezTo>
                  <a:cubicBezTo>
                    <a:pt x="8" y="322"/>
                    <a:pt x="10" y="327"/>
                    <a:pt x="11" y="331"/>
                  </a:cubicBezTo>
                  <a:cubicBezTo>
                    <a:pt x="13" y="335"/>
                    <a:pt x="14" y="337"/>
                    <a:pt x="16" y="339"/>
                  </a:cubicBezTo>
                  <a:cubicBezTo>
                    <a:pt x="16" y="339"/>
                    <a:pt x="16" y="339"/>
                    <a:pt x="16" y="338"/>
                  </a:cubicBezTo>
                  <a:cubicBezTo>
                    <a:pt x="17" y="338"/>
                    <a:pt x="17" y="338"/>
                    <a:pt x="17" y="338"/>
                  </a:cubicBezTo>
                  <a:cubicBezTo>
                    <a:pt x="17" y="340"/>
                    <a:pt x="16" y="341"/>
                    <a:pt x="17" y="341"/>
                  </a:cubicBezTo>
                  <a:cubicBezTo>
                    <a:pt x="17" y="342"/>
                    <a:pt x="18" y="343"/>
                    <a:pt x="19" y="344"/>
                  </a:cubicBezTo>
                  <a:cubicBezTo>
                    <a:pt x="20" y="345"/>
                    <a:pt x="21" y="345"/>
                    <a:pt x="22" y="346"/>
                  </a:cubicBezTo>
                  <a:cubicBezTo>
                    <a:pt x="23" y="347"/>
                    <a:pt x="24" y="348"/>
                    <a:pt x="24" y="349"/>
                  </a:cubicBezTo>
                  <a:lnTo>
                    <a:pt x="25" y="354"/>
                  </a:lnTo>
                  <a:cubicBezTo>
                    <a:pt x="27" y="357"/>
                    <a:pt x="29" y="359"/>
                    <a:pt x="32" y="363"/>
                  </a:cubicBezTo>
                  <a:cubicBezTo>
                    <a:pt x="34" y="366"/>
                    <a:pt x="37" y="368"/>
                    <a:pt x="40" y="371"/>
                  </a:cubicBezTo>
                  <a:cubicBezTo>
                    <a:pt x="41" y="371"/>
                    <a:pt x="42" y="371"/>
                    <a:pt x="42" y="371"/>
                  </a:cubicBezTo>
                  <a:cubicBezTo>
                    <a:pt x="43" y="371"/>
                    <a:pt x="43" y="371"/>
                    <a:pt x="44" y="372"/>
                  </a:cubicBezTo>
                  <a:cubicBezTo>
                    <a:pt x="44" y="372"/>
                    <a:pt x="45" y="373"/>
                    <a:pt x="45" y="373"/>
                  </a:cubicBezTo>
                  <a:cubicBezTo>
                    <a:pt x="45" y="374"/>
                    <a:pt x="46" y="375"/>
                    <a:pt x="46" y="375"/>
                  </a:cubicBezTo>
                  <a:lnTo>
                    <a:pt x="53" y="379"/>
                  </a:lnTo>
                  <a:cubicBezTo>
                    <a:pt x="55" y="381"/>
                    <a:pt x="58" y="382"/>
                    <a:pt x="60" y="384"/>
                  </a:cubicBezTo>
                  <a:cubicBezTo>
                    <a:pt x="63" y="386"/>
                    <a:pt x="65" y="387"/>
                    <a:pt x="67" y="388"/>
                  </a:cubicBezTo>
                  <a:cubicBezTo>
                    <a:pt x="68" y="388"/>
                    <a:pt x="68" y="389"/>
                    <a:pt x="68" y="389"/>
                  </a:cubicBezTo>
                  <a:cubicBezTo>
                    <a:pt x="68" y="390"/>
                    <a:pt x="68" y="390"/>
                    <a:pt x="69" y="390"/>
                  </a:cubicBezTo>
                  <a:cubicBezTo>
                    <a:pt x="69" y="390"/>
                    <a:pt x="69" y="390"/>
                    <a:pt x="70" y="390"/>
                  </a:cubicBezTo>
                  <a:cubicBezTo>
                    <a:pt x="70" y="390"/>
                    <a:pt x="70" y="390"/>
                    <a:pt x="71" y="390"/>
                  </a:cubicBezTo>
                  <a:cubicBezTo>
                    <a:pt x="71" y="390"/>
                    <a:pt x="71" y="391"/>
                    <a:pt x="71" y="391"/>
                  </a:cubicBezTo>
                  <a:cubicBezTo>
                    <a:pt x="71" y="392"/>
                    <a:pt x="72" y="392"/>
                    <a:pt x="72" y="392"/>
                  </a:cubicBezTo>
                  <a:cubicBezTo>
                    <a:pt x="75" y="395"/>
                    <a:pt x="79" y="397"/>
                    <a:pt x="82" y="399"/>
                  </a:cubicBezTo>
                  <a:cubicBezTo>
                    <a:pt x="85" y="401"/>
                    <a:pt x="89" y="403"/>
                    <a:pt x="92" y="405"/>
                  </a:cubicBezTo>
                  <a:cubicBezTo>
                    <a:pt x="93" y="405"/>
                    <a:pt x="95" y="406"/>
                    <a:pt x="96" y="407"/>
                  </a:cubicBezTo>
                  <a:cubicBezTo>
                    <a:pt x="98" y="407"/>
                    <a:pt x="99" y="408"/>
                    <a:pt x="100" y="408"/>
                  </a:cubicBezTo>
                  <a:cubicBezTo>
                    <a:pt x="100" y="409"/>
                    <a:pt x="101" y="409"/>
                    <a:pt x="101" y="409"/>
                  </a:cubicBezTo>
                  <a:cubicBezTo>
                    <a:pt x="102" y="410"/>
                    <a:pt x="103" y="410"/>
                    <a:pt x="103" y="410"/>
                  </a:cubicBezTo>
                  <a:cubicBezTo>
                    <a:pt x="104" y="411"/>
                    <a:pt x="104" y="411"/>
                    <a:pt x="105" y="412"/>
                  </a:cubicBezTo>
                  <a:cubicBezTo>
                    <a:pt x="105" y="412"/>
                    <a:pt x="106" y="412"/>
                    <a:pt x="107" y="413"/>
                  </a:cubicBezTo>
                  <a:cubicBezTo>
                    <a:pt x="107" y="413"/>
                    <a:pt x="108" y="413"/>
                    <a:pt x="108" y="414"/>
                  </a:cubicBezTo>
                  <a:cubicBezTo>
                    <a:pt x="109" y="414"/>
                    <a:pt x="109" y="414"/>
                    <a:pt x="110" y="415"/>
                  </a:cubicBezTo>
                  <a:cubicBezTo>
                    <a:pt x="110" y="415"/>
                    <a:pt x="111" y="415"/>
                    <a:pt x="112" y="416"/>
                  </a:cubicBezTo>
                  <a:cubicBezTo>
                    <a:pt x="112" y="416"/>
                    <a:pt x="113" y="416"/>
                    <a:pt x="113" y="416"/>
                  </a:cubicBezTo>
                  <a:cubicBezTo>
                    <a:pt x="114" y="417"/>
                    <a:pt x="114" y="417"/>
                    <a:pt x="114" y="417"/>
                  </a:cubicBezTo>
                  <a:cubicBezTo>
                    <a:pt x="114" y="417"/>
                    <a:pt x="115" y="417"/>
                    <a:pt x="115" y="417"/>
                  </a:cubicBezTo>
                  <a:cubicBezTo>
                    <a:pt x="117" y="419"/>
                    <a:pt x="119" y="420"/>
                    <a:pt x="120" y="421"/>
                  </a:cubicBezTo>
                  <a:cubicBezTo>
                    <a:pt x="122" y="423"/>
                    <a:pt x="123" y="424"/>
                    <a:pt x="124" y="425"/>
                  </a:cubicBezTo>
                  <a:cubicBezTo>
                    <a:pt x="125" y="425"/>
                    <a:pt x="125" y="425"/>
                    <a:pt x="126" y="425"/>
                  </a:cubicBezTo>
                  <a:cubicBezTo>
                    <a:pt x="126" y="425"/>
                    <a:pt x="126" y="425"/>
                    <a:pt x="127" y="425"/>
                  </a:cubicBezTo>
                  <a:cubicBezTo>
                    <a:pt x="127" y="425"/>
                    <a:pt x="128" y="426"/>
                    <a:pt x="129" y="427"/>
                  </a:cubicBezTo>
                  <a:cubicBezTo>
                    <a:pt x="130" y="428"/>
                    <a:pt x="131" y="428"/>
                    <a:pt x="131" y="429"/>
                  </a:cubicBezTo>
                  <a:cubicBezTo>
                    <a:pt x="136" y="432"/>
                    <a:pt x="140" y="435"/>
                    <a:pt x="145" y="438"/>
                  </a:cubicBezTo>
                  <a:cubicBezTo>
                    <a:pt x="149" y="441"/>
                    <a:pt x="153" y="445"/>
                    <a:pt x="156" y="448"/>
                  </a:cubicBezTo>
                  <a:cubicBezTo>
                    <a:pt x="158" y="451"/>
                    <a:pt x="160" y="455"/>
                    <a:pt x="162" y="460"/>
                  </a:cubicBezTo>
                  <a:cubicBezTo>
                    <a:pt x="163" y="464"/>
                    <a:pt x="164" y="468"/>
                    <a:pt x="165" y="472"/>
                  </a:cubicBezTo>
                  <a:cubicBezTo>
                    <a:pt x="165" y="477"/>
                    <a:pt x="166" y="483"/>
                    <a:pt x="167" y="488"/>
                  </a:cubicBezTo>
                  <a:cubicBezTo>
                    <a:pt x="167" y="494"/>
                    <a:pt x="167" y="500"/>
                    <a:pt x="167" y="505"/>
                  </a:cubicBezTo>
                  <a:cubicBezTo>
                    <a:pt x="167" y="510"/>
                    <a:pt x="166" y="515"/>
                    <a:pt x="165" y="519"/>
                  </a:cubicBezTo>
                  <a:cubicBezTo>
                    <a:pt x="163" y="524"/>
                    <a:pt x="161" y="527"/>
                    <a:pt x="157" y="530"/>
                  </a:cubicBezTo>
                  <a:cubicBezTo>
                    <a:pt x="157" y="530"/>
                    <a:pt x="157" y="531"/>
                    <a:pt x="157" y="532"/>
                  </a:cubicBezTo>
                  <a:cubicBezTo>
                    <a:pt x="157" y="532"/>
                    <a:pt x="158" y="533"/>
                    <a:pt x="158" y="533"/>
                  </a:cubicBezTo>
                  <a:cubicBezTo>
                    <a:pt x="158" y="533"/>
                    <a:pt x="159" y="534"/>
                    <a:pt x="159" y="534"/>
                  </a:cubicBezTo>
                  <a:cubicBezTo>
                    <a:pt x="159" y="534"/>
                    <a:pt x="158" y="534"/>
                    <a:pt x="158" y="534"/>
                  </a:cubicBezTo>
                  <a:cubicBezTo>
                    <a:pt x="157" y="534"/>
                    <a:pt x="157" y="534"/>
                    <a:pt x="156" y="534"/>
                  </a:cubicBezTo>
                  <a:cubicBezTo>
                    <a:pt x="156" y="534"/>
                    <a:pt x="156" y="535"/>
                    <a:pt x="155" y="535"/>
                  </a:cubicBezTo>
                  <a:cubicBezTo>
                    <a:pt x="155" y="536"/>
                    <a:pt x="155" y="536"/>
                    <a:pt x="155" y="537"/>
                  </a:cubicBezTo>
                  <a:cubicBezTo>
                    <a:pt x="154" y="537"/>
                    <a:pt x="154" y="538"/>
                    <a:pt x="153" y="538"/>
                  </a:cubicBezTo>
                  <a:lnTo>
                    <a:pt x="152" y="536"/>
                  </a:lnTo>
                  <a:cubicBezTo>
                    <a:pt x="151" y="535"/>
                    <a:pt x="150" y="534"/>
                    <a:pt x="148" y="535"/>
                  </a:cubicBezTo>
                  <a:cubicBezTo>
                    <a:pt x="147" y="535"/>
                    <a:pt x="145" y="535"/>
                    <a:pt x="143" y="535"/>
                  </a:cubicBezTo>
                  <a:cubicBezTo>
                    <a:pt x="142" y="535"/>
                    <a:pt x="140" y="534"/>
                    <a:pt x="138" y="534"/>
                  </a:cubicBezTo>
                  <a:cubicBezTo>
                    <a:pt x="135" y="534"/>
                    <a:pt x="134" y="533"/>
                    <a:pt x="132" y="532"/>
                  </a:cubicBezTo>
                  <a:cubicBezTo>
                    <a:pt x="130" y="530"/>
                    <a:pt x="128" y="528"/>
                    <a:pt x="128" y="525"/>
                  </a:cubicBezTo>
                  <a:cubicBezTo>
                    <a:pt x="127" y="523"/>
                    <a:pt x="126" y="520"/>
                    <a:pt x="124" y="517"/>
                  </a:cubicBezTo>
                  <a:cubicBezTo>
                    <a:pt x="124" y="517"/>
                    <a:pt x="124" y="518"/>
                    <a:pt x="124" y="518"/>
                  </a:cubicBezTo>
                  <a:cubicBezTo>
                    <a:pt x="123" y="519"/>
                    <a:pt x="123" y="519"/>
                    <a:pt x="123" y="519"/>
                  </a:cubicBezTo>
                  <a:cubicBezTo>
                    <a:pt x="122" y="520"/>
                    <a:pt x="122" y="520"/>
                    <a:pt x="122" y="520"/>
                  </a:cubicBezTo>
                  <a:cubicBezTo>
                    <a:pt x="121" y="520"/>
                    <a:pt x="121" y="520"/>
                    <a:pt x="121" y="519"/>
                  </a:cubicBezTo>
                  <a:cubicBezTo>
                    <a:pt x="122" y="518"/>
                    <a:pt x="123" y="516"/>
                    <a:pt x="123" y="514"/>
                  </a:cubicBezTo>
                  <a:cubicBezTo>
                    <a:pt x="122" y="513"/>
                    <a:pt x="122" y="511"/>
                    <a:pt x="121" y="510"/>
                  </a:cubicBezTo>
                  <a:lnTo>
                    <a:pt x="124" y="509"/>
                  </a:lnTo>
                  <a:lnTo>
                    <a:pt x="121" y="441"/>
                  </a:lnTo>
                  <a:lnTo>
                    <a:pt x="11" y="446"/>
                  </a:lnTo>
                  <a:cubicBezTo>
                    <a:pt x="11" y="453"/>
                    <a:pt x="12" y="460"/>
                    <a:pt x="13" y="467"/>
                  </a:cubicBezTo>
                  <a:cubicBezTo>
                    <a:pt x="14" y="475"/>
                    <a:pt x="14" y="481"/>
                    <a:pt x="14" y="487"/>
                  </a:cubicBezTo>
                  <a:cubicBezTo>
                    <a:pt x="14" y="488"/>
                    <a:pt x="15" y="488"/>
                    <a:pt x="16" y="488"/>
                  </a:cubicBezTo>
                  <a:cubicBezTo>
                    <a:pt x="16" y="488"/>
                    <a:pt x="17" y="489"/>
                    <a:pt x="16" y="490"/>
                  </a:cubicBezTo>
                  <a:cubicBezTo>
                    <a:pt x="15" y="490"/>
                    <a:pt x="14" y="491"/>
                    <a:pt x="14" y="491"/>
                  </a:cubicBezTo>
                  <a:cubicBezTo>
                    <a:pt x="14" y="492"/>
                    <a:pt x="14" y="492"/>
                    <a:pt x="14" y="493"/>
                  </a:cubicBezTo>
                  <a:cubicBezTo>
                    <a:pt x="14" y="494"/>
                    <a:pt x="14" y="495"/>
                    <a:pt x="15" y="496"/>
                  </a:cubicBezTo>
                  <a:cubicBezTo>
                    <a:pt x="15" y="497"/>
                    <a:pt x="16" y="497"/>
                    <a:pt x="16" y="498"/>
                  </a:cubicBezTo>
                  <a:cubicBezTo>
                    <a:pt x="16" y="499"/>
                    <a:pt x="15" y="499"/>
                    <a:pt x="15" y="499"/>
                  </a:cubicBezTo>
                  <a:cubicBezTo>
                    <a:pt x="15" y="500"/>
                    <a:pt x="15" y="500"/>
                    <a:pt x="15" y="501"/>
                  </a:cubicBezTo>
                  <a:cubicBezTo>
                    <a:pt x="15" y="501"/>
                    <a:pt x="15" y="502"/>
                    <a:pt x="15" y="504"/>
                  </a:cubicBezTo>
                  <a:lnTo>
                    <a:pt x="16" y="506"/>
                  </a:lnTo>
                  <a:cubicBezTo>
                    <a:pt x="16" y="507"/>
                    <a:pt x="16" y="507"/>
                    <a:pt x="17" y="506"/>
                  </a:cubicBezTo>
                  <a:cubicBezTo>
                    <a:pt x="18" y="506"/>
                    <a:pt x="18" y="506"/>
                    <a:pt x="18" y="506"/>
                  </a:cubicBezTo>
                  <a:cubicBezTo>
                    <a:pt x="19" y="507"/>
                    <a:pt x="19" y="507"/>
                    <a:pt x="19" y="508"/>
                  </a:cubicBezTo>
                  <a:cubicBezTo>
                    <a:pt x="18" y="509"/>
                    <a:pt x="19" y="509"/>
                    <a:pt x="19" y="509"/>
                  </a:cubicBezTo>
                  <a:cubicBezTo>
                    <a:pt x="20" y="507"/>
                    <a:pt x="20" y="506"/>
                    <a:pt x="21" y="507"/>
                  </a:cubicBezTo>
                  <a:cubicBezTo>
                    <a:pt x="21" y="507"/>
                    <a:pt x="22" y="507"/>
                    <a:pt x="23" y="507"/>
                  </a:cubicBezTo>
                  <a:cubicBezTo>
                    <a:pt x="23" y="506"/>
                    <a:pt x="24" y="505"/>
                    <a:pt x="24" y="504"/>
                  </a:cubicBezTo>
                  <a:cubicBezTo>
                    <a:pt x="25" y="504"/>
                    <a:pt x="26" y="503"/>
                    <a:pt x="27" y="503"/>
                  </a:cubicBezTo>
                  <a:cubicBezTo>
                    <a:pt x="28" y="507"/>
                    <a:pt x="30" y="510"/>
                    <a:pt x="34" y="511"/>
                  </a:cubicBezTo>
                  <a:cubicBezTo>
                    <a:pt x="36" y="510"/>
                    <a:pt x="36" y="509"/>
                    <a:pt x="35" y="509"/>
                  </a:cubicBezTo>
                  <a:cubicBezTo>
                    <a:pt x="34" y="508"/>
                    <a:pt x="34" y="507"/>
                    <a:pt x="34" y="507"/>
                  </a:cubicBezTo>
                  <a:cubicBezTo>
                    <a:pt x="34" y="506"/>
                    <a:pt x="35" y="506"/>
                    <a:pt x="35" y="506"/>
                  </a:cubicBezTo>
                  <a:cubicBezTo>
                    <a:pt x="36" y="506"/>
                    <a:pt x="36" y="506"/>
                    <a:pt x="36" y="506"/>
                  </a:cubicBezTo>
                  <a:cubicBezTo>
                    <a:pt x="36" y="506"/>
                    <a:pt x="36" y="505"/>
                    <a:pt x="35" y="505"/>
                  </a:cubicBezTo>
                  <a:cubicBezTo>
                    <a:pt x="35" y="505"/>
                    <a:pt x="35" y="505"/>
                    <a:pt x="35" y="504"/>
                  </a:cubicBezTo>
                  <a:cubicBezTo>
                    <a:pt x="35" y="504"/>
                    <a:pt x="35" y="504"/>
                    <a:pt x="35" y="503"/>
                  </a:cubicBezTo>
                  <a:cubicBezTo>
                    <a:pt x="37" y="503"/>
                    <a:pt x="38" y="503"/>
                    <a:pt x="39" y="503"/>
                  </a:cubicBezTo>
                  <a:cubicBezTo>
                    <a:pt x="39" y="503"/>
                    <a:pt x="41" y="504"/>
                    <a:pt x="42" y="504"/>
                  </a:cubicBezTo>
                  <a:cubicBezTo>
                    <a:pt x="43" y="503"/>
                    <a:pt x="44" y="502"/>
                    <a:pt x="45" y="500"/>
                  </a:cubicBezTo>
                  <a:cubicBezTo>
                    <a:pt x="45" y="498"/>
                    <a:pt x="46" y="497"/>
                    <a:pt x="48" y="496"/>
                  </a:cubicBezTo>
                  <a:cubicBezTo>
                    <a:pt x="48" y="497"/>
                    <a:pt x="48" y="498"/>
                    <a:pt x="49" y="499"/>
                  </a:cubicBezTo>
                  <a:cubicBezTo>
                    <a:pt x="49" y="500"/>
                    <a:pt x="49" y="501"/>
                    <a:pt x="49" y="502"/>
                  </a:cubicBezTo>
                  <a:cubicBezTo>
                    <a:pt x="50" y="502"/>
                    <a:pt x="50" y="503"/>
                    <a:pt x="49" y="504"/>
                  </a:cubicBezTo>
                  <a:cubicBezTo>
                    <a:pt x="49" y="504"/>
                    <a:pt x="48" y="505"/>
                    <a:pt x="47" y="505"/>
                  </a:cubicBezTo>
                  <a:cubicBezTo>
                    <a:pt x="46" y="505"/>
                    <a:pt x="46" y="505"/>
                    <a:pt x="45" y="504"/>
                  </a:cubicBezTo>
                  <a:cubicBezTo>
                    <a:pt x="45" y="503"/>
                    <a:pt x="45" y="503"/>
                    <a:pt x="43" y="503"/>
                  </a:cubicBezTo>
                  <a:lnTo>
                    <a:pt x="43" y="508"/>
                  </a:lnTo>
                  <a:cubicBezTo>
                    <a:pt x="44" y="508"/>
                    <a:pt x="45" y="509"/>
                    <a:pt x="45" y="508"/>
                  </a:cubicBezTo>
                  <a:cubicBezTo>
                    <a:pt x="46" y="508"/>
                    <a:pt x="47" y="508"/>
                    <a:pt x="48" y="508"/>
                  </a:cubicBezTo>
                  <a:cubicBezTo>
                    <a:pt x="48" y="507"/>
                    <a:pt x="49" y="507"/>
                    <a:pt x="50" y="507"/>
                  </a:cubicBezTo>
                  <a:cubicBezTo>
                    <a:pt x="50" y="506"/>
                    <a:pt x="51" y="507"/>
                    <a:pt x="51" y="507"/>
                  </a:cubicBezTo>
                  <a:cubicBezTo>
                    <a:pt x="50" y="508"/>
                    <a:pt x="50" y="509"/>
                    <a:pt x="50" y="509"/>
                  </a:cubicBezTo>
                  <a:cubicBezTo>
                    <a:pt x="50" y="510"/>
                    <a:pt x="50" y="510"/>
                    <a:pt x="50" y="510"/>
                  </a:cubicBezTo>
                  <a:cubicBezTo>
                    <a:pt x="50" y="510"/>
                    <a:pt x="50" y="510"/>
                    <a:pt x="50" y="511"/>
                  </a:cubicBezTo>
                  <a:cubicBezTo>
                    <a:pt x="50" y="511"/>
                    <a:pt x="51" y="511"/>
                    <a:pt x="52" y="511"/>
                  </a:cubicBezTo>
                  <a:cubicBezTo>
                    <a:pt x="50" y="513"/>
                    <a:pt x="50" y="515"/>
                    <a:pt x="50" y="517"/>
                  </a:cubicBezTo>
                  <a:cubicBezTo>
                    <a:pt x="50" y="519"/>
                    <a:pt x="50" y="521"/>
                    <a:pt x="49" y="522"/>
                  </a:cubicBezTo>
                  <a:cubicBezTo>
                    <a:pt x="49" y="520"/>
                    <a:pt x="48" y="519"/>
                    <a:pt x="47" y="519"/>
                  </a:cubicBezTo>
                  <a:cubicBezTo>
                    <a:pt x="45" y="519"/>
                    <a:pt x="44" y="519"/>
                    <a:pt x="44" y="519"/>
                  </a:cubicBezTo>
                  <a:cubicBezTo>
                    <a:pt x="44" y="518"/>
                    <a:pt x="44" y="517"/>
                    <a:pt x="45" y="517"/>
                  </a:cubicBezTo>
                  <a:cubicBezTo>
                    <a:pt x="45" y="517"/>
                    <a:pt x="45" y="517"/>
                    <a:pt x="46" y="516"/>
                  </a:cubicBezTo>
                  <a:cubicBezTo>
                    <a:pt x="45" y="516"/>
                    <a:pt x="44" y="515"/>
                    <a:pt x="42" y="515"/>
                  </a:cubicBezTo>
                  <a:cubicBezTo>
                    <a:pt x="41" y="515"/>
                    <a:pt x="39" y="515"/>
                    <a:pt x="38" y="514"/>
                  </a:cubicBezTo>
                  <a:cubicBezTo>
                    <a:pt x="38" y="515"/>
                    <a:pt x="38" y="516"/>
                    <a:pt x="38" y="516"/>
                  </a:cubicBezTo>
                  <a:cubicBezTo>
                    <a:pt x="39" y="517"/>
                    <a:pt x="39" y="517"/>
                    <a:pt x="40" y="518"/>
                  </a:cubicBezTo>
                  <a:cubicBezTo>
                    <a:pt x="40" y="518"/>
                    <a:pt x="40" y="518"/>
                    <a:pt x="41" y="519"/>
                  </a:cubicBezTo>
                  <a:cubicBezTo>
                    <a:pt x="41" y="519"/>
                    <a:pt x="40" y="520"/>
                    <a:pt x="39" y="520"/>
                  </a:cubicBezTo>
                  <a:lnTo>
                    <a:pt x="35" y="514"/>
                  </a:lnTo>
                  <a:cubicBezTo>
                    <a:pt x="36" y="514"/>
                    <a:pt x="38" y="513"/>
                    <a:pt x="39" y="513"/>
                  </a:cubicBezTo>
                  <a:cubicBezTo>
                    <a:pt x="40" y="512"/>
                    <a:pt x="42" y="512"/>
                    <a:pt x="43" y="512"/>
                  </a:cubicBezTo>
                  <a:cubicBezTo>
                    <a:pt x="43" y="510"/>
                    <a:pt x="43" y="510"/>
                    <a:pt x="43" y="509"/>
                  </a:cubicBezTo>
                  <a:cubicBezTo>
                    <a:pt x="42" y="509"/>
                    <a:pt x="42" y="509"/>
                    <a:pt x="41" y="509"/>
                  </a:cubicBezTo>
                  <a:cubicBezTo>
                    <a:pt x="41" y="509"/>
                    <a:pt x="40" y="509"/>
                    <a:pt x="39" y="510"/>
                  </a:cubicBezTo>
                  <a:cubicBezTo>
                    <a:pt x="38" y="510"/>
                    <a:pt x="37" y="509"/>
                    <a:pt x="37" y="509"/>
                  </a:cubicBezTo>
                  <a:cubicBezTo>
                    <a:pt x="36" y="510"/>
                    <a:pt x="36" y="511"/>
                    <a:pt x="36" y="512"/>
                  </a:cubicBezTo>
                  <a:cubicBezTo>
                    <a:pt x="36" y="513"/>
                    <a:pt x="35" y="513"/>
                    <a:pt x="34" y="513"/>
                  </a:cubicBezTo>
                  <a:cubicBezTo>
                    <a:pt x="33" y="514"/>
                    <a:pt x="32" y="514"/>
                    <a:pt x="31" y="513"/>
                  </a:cubicBezTo>
                  <a:cubicBezTo>
                    <a:pt x="31" y="513"/>
                    <a:pt x="31" y="513"/>
                    <a:pt x="31" y="512"/>
                  </a:cubicBezTo>
                  <a:cubicBezTo>
                    <a:pt x="30" y="512"/>
                    <a:pt x="30" y="511"/>
                    <a:pt x="30" y="511"/>
                  </a:cubicBezTo>
                  <a:cubicBezTo>
                    <a:pt x="30" y="510"/>
                    <a:pt x="29" y="510"/>
                    <a:pt x="28" y="510"/>
                  </a:cubicBezTo>
                  <a:cubicBezTo>
                    <a:pt x="27" y="510"/>
                    <a:pt x="26" y="511"/>
                    <a:pt x="26" y="511"/>
                  </a:cubicBezTo>
                  <a:cubicBezTo>
                    <a:pt x="26" y="512"/>
                    <a:pt x="27" y="513"/>
                    <a:pt x="27" y="514"/>
                  </a:cubicBezTo>
                  <a:cubicBezTo>
                    <a:pt x="27" y="514"/>
                    <a:pt x="27" y="515"/>
                    <a:pt x="27" y="516"/>
                  </a:cubicBezTo>
                  <a:cubicBezTo>
                    <a:pt x="27" y="517"/>
                    <a:pt x="27" y="517"/>
                    <a:pt x="25" y="517"/>
                  </a:cubicBezTo>
                  <a:cubicBezTo>
                    <a:pt x="26" y="515"/>
                    <a:pt x="26" y="514"/>
                    <a:pt x="25" y="513"/>
                  </a:cubicBezTo>
                  <a:cubicBezTo>
                    <a:pt x="24" y="512"/>
                    <a:pt x="24" y="511"/>
                    <a:pt x="24" y="511"/>
                  </a:cubicBezTo>
                  <a:cubicBezTo>
                    <a:pt x="24" y="510"/>
                    <a:pt x="24" y="510"/>
                    <a:pt x="24" y="510"/>
                  </a:cubicBezTo>
                  <a:cubicBezTo>
                    <a:pt x="25" y="509"/>
                    <a:pt x="25" y="509"/>
                    <a:pt x="25" y="509"/>
                  </a:cubicBezTo>
                  <a:cubicBezTo>
                    <a:pt x="25" y="508"/>
                    <a:pt x="25" y="508"/>
                    <a:pt x="25" y="508"/>
                  </a:cubicBezTo>
                  <a:cubicBezTo>
                    <a:pt x="25" y="507"/>
                    <a:pt x="25" y="507"/>
                    <a:pt x="23" y="507"/>
                  </a:cubicBezTo>
                  <a:cubicBezTo>
                    <a:pt x="23" y="509"/>
                    <a:pt x="22" y="509"/>
                    <a:pt x="19" y="510"/>
                  </a:cubicBezTo>
                  <a:cubicBezTo>
                    <a:pt x="19" y="510"/>
                    <a:pt x="19" y="511"/>
                    <a:pt x="20" y="511"/>
                  </a:cubicBezTo>
                  <a:cubicBezTo>
                    <a:pt x="20" y="512"/>
                    <a:pt x="21" y="512"/>
                    <a:pt x="21" y="513"/>
                  </a:cubicBezTo>
                  <a:cubicBezTo>
                    <a:pt x="22" y="514"/>
                    <a:pt x="22" y="514"/>
                    <a:pt x="22" y="514"/>
                  </a:cubicBezTo>
                  <a:cubicBezTo>
                    <a:pt x="22" y="515"/>
                    <a:pt x="21" y="515"/>
                    <a:pt x="20" y="515"/>
                  </a:cubicBezTo>
                  <a:cubicBezTo>
                    <a:pt x="20" y="517"/>
                    <a:pt x="21" y="518"/>
                    <a:pt x="22" y="519"/>
                  </a:cubicBezTo>
                  <a:cubicBezTo>
                    <a:pt x="24" y="520"/>
                    <a:pt x="25" y="521"/>
                    <a:pt x="25" y="522"/>
                  </a:cubicBezTo>
                  <a:cubicBezTo>
                    <a:pt x="24" y="522"/>
                    <a:pt x="23" y="523"/>
                    <a:pt x="23" y="523"/>
                  </a:cubicBezTo>
                  <a:cubicBezTo>
                    <a:pt x="23" y="524"/>
                    <a:pt x="22" y="525"/>
                    <a:pt x="21" y="525"/>
                  </a:cubicBezTo>
                  <a:cubicBezTo>
                    <a:pt x="22" y="527"/>
                    <a:pt x="23" y="528"/>
                    <a:pt x="23" y="529"/>
                  </a:cubicBezTo>
                  <a:cubicBezTo>
                    <a:pt x="23" y="530"/>
                    <a:pt x="22" y="531"/>
                    <a:pt x="20" y="533"/>
                  </a:cubicBezTo>
                  <a:cubicBezTo>
                    <a:pt x="22" y="532"/>
                    <a:pt x="24" y="532"/>
                    <a:pt x="25" y="533"/>
                  </a:cubicBezTo>
                  <a:cubicBezTo>
                    <a:pt x="26" y="533"/>
                    <a:pt x="27" y="533"/>
                    <a:pt x="28" y="531"/>
                  </a:cubicBezTo>
                  <a:lnTo>
                    <a:pt x="28" y="536"/>
                  </a:lnTo>
                  <a:cubicBezTo>
                    <a:pt x="27" y="536"/>
                    <a:pt x="27" y="536"/>
                    <a:pt x="27" y="536"/>
                  </a:cubicBezTo>
                  <a:cubicBezTo>
                    <a:pt x="26" y="535"/>
                    <a:pt x="26" y="535"/>
                    <a:pt x="25" y="535"/>
                  </a:cubicBezTo>
                  <a:cubicBezTo>
                    <a:pt x="25" y="536"/>
                    <a:pt x="25" y="537"/>
                    <a:pt x="25" y="538"/>
                  </a:cubicBezTo>
                  <a:cubicBezTo>
                    <a:pt x="25" y="539"/>
                    <a:pt x="25" y="540"/>
                    <a:pt x="25" y="541"/>
                  </a:cubicBezTo>
                  <a:cubicBezTo>
                    <a:pt x="25" y="542"/>
                    <a:pt x="24" y="542"/>
                    <a:pt x="24" y="543"/>
                  </a:cubicBezTo>
                  <a:cubicBezTo>
                    <a:pt x="24" y="544"/>
                    <a:pt x="25" y="544"/>
                    <a:pt x="25" y="544"/>
                  </a:cubicBezTo>
                  <a:cubicBezTo>
                    <a:pt x="25" y="543"/>
                    <a:pt x="26" y="543"/>
                    <a:pt x="26" y="544"/>
                  </a:cubicBezTo>
                  <a:cubicBezTo>
                    <a:pt x="27" y="544"/>
                    <a:pt x="27" y="545"/>
                    <a:pt x="27" y="545"/>
                  </a:cubicBezTo>
                  <a:cubicBezTo>
                    <a:pt x="28" y="546"/>
                    <a:pt x="27" y="546"/>
                    <a:pt x="27" y="546"/>
                  </a:cubicBezTo>
                  <a:cubicBezTo>
                    <a:pt x="27" y="547"/>
                    <a:pt x="26" y="547"/>
                    <a:pt x="25" y="547"/>
                  </a:cubicBezTo>
                  <a:cubicBezTo>
                    <a:pt x="25" y="547"/>
                    <a:pt x="24" y="547"/>
                    <a:pt x="24" y="547"/>
                  </a:cubicBezTo>
                  <a:cubicBezTo>
                    <a:pt x="24" y="547"/>
                    <a:pt x="24" y="548"/>
                    <a:pt x="24" y="549"/>
                  </a:cubicBezTo>
                  <a:cubicBezTo>
                    <a:pt x="25" y="549"/>
                    <a:pt x="27" y="549"/>
                    <a:pt x="29" y="548"/>
                  </a:cubicBezTo>
                  <a:cubicBezTo>
                    <a:pt x="31" y="548"/>
                    <a:pt x="33" y="547"/>
                    <a:pt x="34" y="546"/>
                  </a:cubicBezTo>
                  <a:cubicBezTo>
                    <a:pt x="33" y="546"/>
                    <a:pt x="33" y="545"/>
                    <a:pt x="33" y="543"/>
                  </a:cubicBezTo>
                  <a:cubicBezTo>
                    <a:pt x="34" y="543"/>
                    <a:pt x="34" y="543"/>
                    <a:pt x="35" y="543"/>
                  </a:cubicBezTo>
                  <a:cubicBezTo>
                    <a:pt x="35" y="542"/>
                    <a:pt x="35" y="542"/>
                    <a:pt x="35" y="541"/>
                  </a:cubicBezTo>
                  <a:cubicBezTo>
                    <a:pt x="35" y="540"/>
                    <a:pt x="35" y="539"/>
                    <a:pt x="35" y="539"/>
                  </a:cubicBezTo>
                  <a:cubicBezTo>
                    <a:pt x="35" y="538"/>
                    <a:pt x="36" y="538"/>
                    <a:pt x="37" y="538"/>
                  </a:cubicBezTo>
                  <a:cubicBezTo>
                    <a:pt x="37" y="537"/>
                    <a:pt x="36" y="536"/>
                    <a:pt x="35" y="534"/>
                  </a:cubicBezTo>
                  <a:cubicBezTo>
                    <a:pt x="34" y="533"/>
                    <a:pt x="34" y="532"/>
                    <a:pt x="35" y="532"/>
                  </a:cubicBezTo>
                  <a:cubicBezTo>
                    <a:pt x="36" y="532"/>
                    <a:pt x="37" y="533"/>
                    <a:pt x="38" y="533"/>
                  </a:cubicBezTo>
                  <a:cubicBezTo>
                    <a:pt x="39" y="534"/>
                    <a:pt x="39" y="535"/>
                    <a:pt x="39" y="537"/>
                  </a:cubicBezTo>
                  <a:cubicBezTo>
                    <a:pt x="38" y="538"/>
                    <a:pt x="37" y="539"/>
                    <a:pt x="37" y="539"/>
                  </a:cubicBezTo>
                  <a:cubicBezTo>
                    <a:pt x="37" y="540"/>
                    <a:pt x="37" y="540"/>
                    <a:pt x="38" y="541"/>
                  </a:cubicBezTo>
                  <a:cubicBezTo>
                    <a:pt x="38" y="542"/>
                    <a:pt x="39" y="542"/>
                    <a:pt x="39" y="543"/>
                  </a:cubicBezTo>
                  <a:cubicBezTo>
                    <a:pt x="40" y="544"/>
                    <a:pt x="40" y="545"/>
                    <a:pt x="41" y="546"/>
                  </a:cubicBezTo>
                  <a:cubicBezTo>
                    <a:pt x="40" y="546"/>
                    <a:pt x="39" y="545"/>
                    <a:pt x="39" y="545"/>
                  </a:cubicBezTo>
                  <a:cubicBezTo>
                    <a:pt x="38" y="545"/>
                    <a:pt x="37" y="545"/>
                    <a:pt x="37" y="546"/>
                  </a:cubicBezTo>
                  <a:cubicBezTo>
                    <a:pt x="38" y="547"/>
                    <a:pt x="40" y="548"/>
                    <a:pt x="42" y="548"/>
                  </a:cubicBezTo>
                  <a:cubicBezTo>
                    <a:pt x="43" y="549"/>
                    <a:pt x="45" y="550"/>
                    <a:pt x="45" y="552"/>
                  </a:cubicBezTo>
                  <a:cubicBezTo>
                    <a:pt x="47" y="551"/>
                    <a:pt x="48" y="551"/>
                    <a:pt x="48" y="552"/>
                  </a:cubicBezTo>
                  <a:cubicBezTo>
                    <a:pt x="48" y="553"/>
                    <a:pt x="49" y="554"/>
                    <a:pt x="50" y="554"/>
                  </a:cubicBezTo>
                  <a:cubicBezTo>
                    <a:pt x="50" y="553"/>
                    <a:pt x="50" y="553"/>
                    <a:pt x="52" y="553"/>
                  </a:cubicBezTo>
                  <a:cubicBezTo>
                    <a:pt x="52" y="553"/>
                    <a:pt x="52" y="554"/>
                    <a:pt x="52" y="554"/>
                  </a:cubicBezTo>
                  <a:cubicBezTo>
                    <a:pt x="52" y="554"/>
                    <a:pt x="53" y="555"/>
                    <a:pt x="53" y="555"/>
                  </a:cubicBezTo>
                  <a:cubicBezTo>
                    <a:pt x="53" y="555"/>
                    <a:pt x="54" y="555"/>
                    <a:pt x="54" y="556"/>
                  </a:cubicBezTo>
                  <a:cubicBezTo>
                    <a:pt x="55" y="556"/>
                    <a:pt x="55" y="556"/>
                    <a:pt x="55" y="557"/>
                  </a:cubicBezTo>
                  <a:cubicBezTo>
                    <a:pt x="55" y="556"/>
                    <a:pt x="55" y="556"/>
                    <a:pt x="55" y="557"/>
                  </a:cubicBezTo>
                  <a:cubicBezTo>
                    <a:pt x="54" y="557"/>
                    <a:pt x="54" y="558"/>
                    <a:pt x="54" y="559"/>
                  </a:cubicBezTo>
                  <a:cubicBezTo>
                    <a:pt x="54" y="559"/>
                    <a:pt x="54" y="560"/>
                    <a:pt x="54" y="561"/>
                  </a:cubicBezTo>
                  <a:cubicBezTo>
                    <a:pt x="54" y="561"/>
                    <a:pt x="54" y="561"/>
                    <a:pt x="54" y="560"/>
                  </a:cubicBezTo>
                  <a:cubicBezTo>
                    <a:pt x="53" y="562"/>
                    <a:pt x="52" y="563"/>
                    <a:pt x="50" y="563"/>
                  </a:cubicBezTo>
                  <a:cubicBezTo>
                    <a:pt x="50" y="562"/>
                    <a:pt x="50" y="561"/>
                    <a:pt x="49" y="560"/>
                  </a:cubicBezTo>
                  <a:cubicBezTo>
                    <a:pt x="49" y="560"/>
                    <a:pt x="48" y="559"/>
                    <a:pt x="48" y="558"/>
                  </a:cubicBezTo>
                  <a:lnTo>
                    <a:pt x="52" y="558"/>
                  </a:lnTo>
                  <a:cubicBezTo>
                    <a:pt x="51" y="555"/>
                    <a:pt x="48" y="553"/>
                    <a:pt x="44" y="554"/>
                  </a:cubicBezTo>
                  <a:cubicBezTo>
                    <a:pt x="45" y="551"/>
                    <a:pt x="43" y="550"/>
                    <a:pt x="41" y="551"/>
                  </a:cubicBezTo>
                  <a:cubicBezTo>
                    <a:pt x="40" y="551"/>
                    <a:pt x="39" y="551"/>
                    <a:pt x="40" y="551"/>
                  </a:cubicBezTo>
                  <a:cubicBezTo>
                    <a:pt x="40" y="552"/>
                    <a:pt x="40" y="552"/>
                    <a:pt x="40" y="553"/>
                  </a:cubicBezTo>
                  <a:cubicBezTo>
                    <a:pt x="41" y="553"/>
                    <a:pt x="41" y="553"/>
                    <a:pt x="41" y="554"/>
                  </a:cubicBezTo>
                  <a:cubicBezTo>
                    <a:pt x="41" y="554"/>
                    <a:pt x="41" y="554"/>
                    <a:pt x="40" y="554"/>
                  </a:cubicBezTo>
                  <a:cubicBezTo>
                    <a:pt x="39" y="554"/>
                    <a:pt x="39" y="554"/>
                    <a:pt x="38" y="553"/>
                  </a:cubicBezTo>
                  <a:cubicBezTo>
                    <a:pt x="38" y="553"/>
                    <a:pt x="38" y="552"/>
                    <a:pt x="38" y="551"/>
                  </a:cubicBezTo>
                  <a:cubicBezTo>
                    <a:pt x="38" y="551"/>
                    <a:pt x="37" y="550"/>
                    <a:pt x="37" y="550"/>
                  </a:cubicBezTo>
                  <a:cubicBezTo>
                    <a:pt x="37" y="549"/>
                    <a:pt x="36" y="549"/>
                    <a:pt x="35" y="549"/>
                  </a:cubicBezTo>
                  <a:cubicBezTo>
                    <a:pt x="36" y="550"/>
                    <a:pt x="36" y="552"/>
                    <a:pt x="36" y="552"/>
                  </a:cubicBezTo>
                  <a:cubicBezTo>
                    <a:pt x="37" y="553"/>
                    <a:pt x="36" y="554"/>
                    <a:pt x="34" y="554"/>
                  </a:cubicBezTo>
                  <a:cubicBezTo>
                    <a:pt x="34" y="554"/>
                    <a:pt x="34" y="554"/>
                    <a:pt x="33" y="554"/>
                  </a:cubicBezTo>
                  <a:cubicBezTo>
                    <a:pt x="33" y="553"/>
                    <a:pt x="33" y="553"/>
                    <a:pt x="32" y="552"/>
                  </a:cubicBezTo>
                  <a:cubicBezTo>
                    <a:pt x="32" y="552"/>
                    <a:pt x="32" y="552"/>
                    <a:pt x="31" y="552"/>
                  </a:cubicBezTo>
                  <a:cubicBezTo>
                    <a:pt x="31" y="552"/>
                    <a:pt x="31" y="552"/>
                    <a:pt x="30" y="553"/>
                  </a:cubicBezTo>
                  <a:cubicBezTo>
                    <a:pt x="30" y="554"/>
                    <a:pt x="30" y="555"/>
                    <a:pt x="31" y="556"/>
                  </a:cubicBezTo>
                  <a:cubicBezTo>
                    <a:pt x="31" y="556"/>
                    <a:pt x="32" y="556"/>
                    <a:pt x="32" y="556"/>
                  </a:cubicBezTo>
                  <a:cubicBezTo>
                    <a:pt x="33" y="556"/>
                    <a:pt x="34" y="556"/>
                    <a:pt x="34" y="557"/>
                  </a:cubicBezTo>
                  <a:cubicBezTo>
                    <a:pt x="35" y="557"/>
                    <a:pt x="35" y="558"/>
                    <a:pt x="35" y="560"/>
                  </a:cubicBezTo>
                  <a:cubicBezTo>
                    <a:pt x="34" y="560"/>
                    <a:pt x="33" y="560"/>
                    <a:pt x="33" y="559"/>
                  </a:cubicBezTo>
                  <a:cubicBezTo>
                    <a:pt x="33" y="558"/>
                    <a:pt x="32" y="558"/>
                    <a:pt x="30" y="558"/>
                  </a:cubicBezTo>
                  <a:cubicBezTo>
                    <a:pt x="30" y="560"/>
                    <a:pt x="30" y="562"/>
                    <a:pt x="31" y="563"/>
                  </a:cubicBezTo>
                  <a:cubicBezTo>
                    <a:pt x="32" y="564"/>
                    <a:pt x="34" y="565"/>
                    <a:pt x="35" y="565"/>
                  </a:cubicBezTo>
                  <a:cubicBezTo>
                    <a:pt x="36" y="566"/>
                    <a:pt x="37" y="567"/>
                    <a:pt x="38" y="568"/>
                  </a:cubicBezTo>
                  <a:cubicBezTo>
                    <a:pt x="39" y="569"/>
                    <a:pt x="40" y="570"/>
                    <a:pt x="39" y="573"/>
                  </a:cubicBezTo>
                  <a:cubicBezTo>
                    <a:pt x="40" y="573"/>
                    <a:pt x="41" y="573"/>
                    <a:pt x="42" y="573"/>
                  </a:cubicBezTo>
                  <a:cubicBezTo>
                    <a:pt x="43" y="573"/>
                    <a:pt x="44" y="573"/>
                    <a:pt x="44" y="574"/>
                  </a:cubicBezTo>
                  <a:cubicBezTo>
                    <a:pt x="44" y="575"/>
                    <a:pt x="44" y="575"/>
                    <a:pt x="43" y="575"/>
                  </a:cubicBezTo>
                  <a:cubicBezTo>
                    <a:pt x="42" y="575"/>
                    <a:pt x="42" y="575"/>
                    <a:pt x="42" y="576"/>
                  </a:cubicBezTo>
                  <a:cubicBezTo>
                    <a:pt x="43" y="576"/>
                    <a:pt x="44" y="577"/>
                    <a:pt x="45" y="577"/>
                  </a:cubicBezTo>
                  <a:cubicBezTo>
                    <a:pt x="45" y="578"/>
                    <a:pt x="46" y="579"/>
                    <a:pt x="47" y="580"/>
                  </a:cubicBezTo>
                  <a:cubicBezTo>
                    <a:pt x="47" y="581"/>
                    <a:pt x="48" y="581"/>
                    <a:pt x="49" y="582"/>
                  </a:cubicBezTo>
                  <a:cubicBezTo>
                    <a:pt x="50" y="583"/>
                    <a:pt x="51" y="583"/>
                    <a:pt x="52" y="583"/>
                  </a:cubicBezTo>
                  <a:cubicBezTo>
                    <a:pt x="52" y="582"/>
                    <a:pt x="52" y="581"/>
                    <a:pt x="52" y="581"/>
                  </a:cubicBezTo>
                  <a:cubicBezTo>
                    <a:pt x="52" y="580"/>
                    <a:pt x="53" y="580"/>
                    <a:pt x="54" y="580"/>
                  </a:cubicBezTo>
                  <a:cubicBezTo>
                    <a:pt x="55" y="581"/>
                    <a:pt x="57" y="581"/>
                    <a:pt x="59" y="583"/>
                  </a:cubicBezTo>
                  <a:cubicBezTo>
                    <a:pt x="62" y="584"/>
                    <a:pt x="64" y="584"/>
                    <a:pt x="65" y="582"/>
                  </a:cubicBezTo>
                  <a:cubicBezTo>
                    <a:pt x="64" y="583"/>
                    <a:pt x="63" y="582"/>
                    <a:pt x="62" y="581"/>
                  </a:cubicBezTo>
                  <a:cubicBezTo>
                    <a:pt x="63" y="580"/>
                    <a:pt x="63" y="579"/>
                    <a:pt x="63" y="579"/>
                  </a:cubicBezTo>
                  <a:cubicBezTo>
                    <a:pt x="63" y="578"/>
                    <a:pt x="63" y="578"/>
                    <a:pt x="63" y="577"/>
                  </a:cubicBezTo>
                  <a:cubicBezTo>
                    <a:pt x="63" y="577"/>
                    <a:pt x="62" y="576"/>
                    <a:pt x="62" y="576"/>
                  </a:cubicBezTo>
                  <a:cubicBezTo>
                    <a:pt x="62" y="575"/>
                    <a:pt x="62" y="574"/>
                    <a:pt x="62" y="574"/>
                  </a:cubicBezTo>
                  <a:cubicBezTo>
                    <a:pt x="64" y="574"/>
                    <a:pt x="64" y="575"/>
                    <a:pt x="65" y="575"/>
                  </a:cubicBezTo>
                  <a:cubicBezTo>
                    <a:pt x="65" y="576"/>
                    <a:pt x="66" y="576"/>
                    <a:pt x="68" y="576"/>
                  </a:cubicBezTo>
                  <a:cubicBezTo>
                    <a:pt x="69" y="574"/>
                    <a:pt x="69" y="573"/>
                    <a:pt x="68" y="573"/>
                  </a:cubicBezTo>
                  <a:cubicBezTo>
                    <a:pt x="67" y="573"/>
                    <a:pt x="66" y="572"/>
                    <a:pt x="66" y="572"/>
                  </a:cubicBezTo>
                  <a:cubicBezTo>
                    <a:pt x="66" y="571"/>
                    <a:pt x="66" y="570"/>
                    <a:pt x="66" y="570"/>
                  </a:cubicBezTo>
                  <a:cubicBezTo>
                    <a:pt x="66" y="570"/>
                    <a:pt x="66" y="569"/>
                    <a:pt x="65" y="569"/>
                  </a:cubicBezTo>
                  <a:cubicBezTo>
                    <a:pt x="65" y="568"/>
                    <a:pt x="65" y="568"/>
                    <a:pt x="65" y="568"/>
                  </a:cubicBezTo>
                  <a:cubicBezTo>
                    <a:pt x="65" y="567"/>
                    <a:pt x="65" y="567"/>
                    <a:pt x="66" y="567"/>
                  </a:cubicBezTo>
                  <a:cubicBezTo>
                    <a:pt x="66" y="568"/>
                    <a:pt x="66" y="569"/>
                    <a:pt x="67" y="570"/>
                  </a:cubicBezTo>
                  <a:cubicBezTo>
                    <a:pt x="67" y="570"/>
                    <a:pt x="68" y="570"/>
                    <a:pt x="68" y="570"/>
                  </a:cubicBezTo>
                  <a:cubicBezTo>
                    <a:pt x="69" y="570"/>
                    <a:pt x="69" y="571"/>
                    <a:pt x="70" y="571"/>
                  </a:cubicBezTo>
                  <a:cubicBezTo>
                    <a:pt x="70" y="571"/>
                    <a:pt x="70" y="572"/>
                    <a:pt x="70" y="574"/>
                  </a:cubicBezTo>
                  <a:cubicBezTo>
                    <a:pt x="71" y="574"/>
                    <a:pt x="72" y="574"/>
                    <a:pt x="72" y="573"/>
                  </a:cubicBezTo>
                  <a:cubicBezTo>
                    <a:pt x="72" y="573"/>
                    <a:pt x="72" y="573"/>
                    <a:pt x="72" y="572"/>
                  </a:cubicBezTo>
                  <a:cubicBezTo>
                    <a:pt x="72" y="572"/>
                    <a:pt x="72" y="571"/>
                    <a:pt x="72" y="571"/>
                  </a:cubicBezTo>
                  <a:cubicBezTo>
                    <a:pt x="73" y="570"/>
                    <a:pt x="73" y="570"/>
                    <a:pt x="73" y="570"/>
                  </a:cubicBezTo>
                  <a:cubicBezTo>
                    <a:pt x="74" y="572"/>
                    <a:pt x="74" y="574"/>
                    <a:pt x="73" y="576"/>
                  </a:cubicBezTo>
                  <a:cubicBezTo>
                    <a:pt x="71" y="578"/>
                    <a:pt x="69" y="578"/>
                    <a:pt x="66" y="577"/>
                  </a:cubicBezTo>
                  <a:cubicBezTo>
                    <a:pt x="66" y="578"/>
                    <a:pt x="66" y="579"/>
                    <a:pt x="67" y="579"/>
                  </a:cubicBezTo>
                  <a:cubicBezTo>
                    <a:pt x="67" y="579"/>
                    <a:pt x="67" y="580"/>
                    <a:pt x="67" y="580"/>
                  </a:cubicBezTo>
                  <a:cubicBezTo>
                    <a:pt x="67" y="580"/>
                    <a:pt x="68" y="581"/>
                    <a:pt x="68" y="581"/>
                  </a:cubicBezTo>
                  <a:cubicBezTo>
                    <a:pt x="68" y="581"/>
                    <a:pt x="68" y="582"/>
                    <a:pt x="67" y="583"/>
                  </a:cubicBezTo>
                  <a:cubicBezTo>
                    <a:pt x="69" y="583"/>
                    <a:pt x="70" y="582"/>
                    <a:pt x="71" y="581"/>
                  </a:cubicBezTo>
                  <a:cubicBezTo>
                    <a:pt x="71" y="580"/>
                    <a:pt x="72" y="580"/>
                    <a:pt x="72" y="579"/>
                  </a:cubicBezTo>
                  <a:cubicBezTo>
                    <a:pt x="73" y="579"/>
                    <a:pt x="73" y="578"/>
                    <a:pt x="74" y="578"/>
                  </a:cubicBezTo>
                  <a:cubicBezTo>
                    <a:pt x="75" y="578"/>
                    <a:pt x="75" y="578"/>
                    <a:pt x="76" y="578"/>
                  </a:cubicBezTo>
                  <a:cubicBezTo>
                    <a:pt x="76" y="577"/>
                    <a:pt x="76" y="577"/>
                    <a:pt x="76" y="576"/>
                  </a:cubicBezTo>
                  <a:cubicBezTo>
                    <a:pt x="75" y="575"/>
                    <a:pt x="75" y="575"/>
                    <a:pt x="76" y="574"/>
                  </a:cubicBezTo>
                  <a:cubicBezTo>
                    <a:pt x="76" y="574"/>
                    <a:pt x="76" y="574"/>
                    <a:pt x="77" y="574"/>
                  </a:cubicBezTo>
                  <a:cubicBezTo>
                    <a:pt x="78" y="574"/>
                    <a:pt x="79" y="573"/>
                    <a:pt x="79" y="573"/>
                  </a:cubicBezTo>
                  <a:cubicBezTo>
                    <a:pt x="79" y="573"/>
                    <a:pt x="79" y="572"/>
                    <a:pt x="79" y="571"/>
                  </a:cubicBezTo>
                  <a:cubicBezTo>
                    <a:pt x="79" y="571"/>
                    <a:pt x="80" y="571"/>
                    <a:pt x="81" y="571"/>
                  </a:cubicBezTo>
                  <a:cubicBezTo>
                    <a:pt x="81" y="572"/>
                    <a:pt x="81" y="573"/>
                    <a:pt x="81" y="573"/>
                  </a:cubicBezTo>
                  <a:cubicBezTo>
                    <a:pt x="80" y="574"/>
                    <a:pt x="80" y="574"/>
                    <a:pt x="79" y="575"/>
                  </a:cubicBezTo>
                  <a:cubicBezTo>
                    <a:pt x="79" y="575"/>
                    <a:pt x="78" y="575"/>
                    <a:pt x="78" y="576"/>
                  </a:cubicBezTo>
                  <a:cubicBezTo>
                    <a:pt x="78" y="576"/>
                    <a:pt x="78" y="577"/>
                    <a:pt x="78" y="577"/>
                  </a:cubicBezTo>
                  <a:cubicBezTo>
                    <a:pt x="78" y="578"/>
                    <a:pt x="79" y="579"/>
                    <a:pt x="79" y="579"/>
                  </a:cubicBezTo>
                  <a:cubicBezTo>
                    <a:pt x="80" y="578"/>
                    <a:pt x="80" y="578"/>
                    <a:pt x="81" y="578"/>
                  </a:cubicBezTo>
                  <a:cubicBezTo>
                    <a:pt x="81" y="578"/>
                    <a:pt x="82" y="578"/>
                    <a:pt x="82" y="578"/>
                  </a:cubicBezTo>
                  <a:cubicBezTo>
                    <a:pt x="83" y="578"/>
                    <a:pt x="83" y="578"/>
                    <a:pt x="83" y="579"/>
                  </a:cubicBezTo>
                  <a:cubicBezTo>
                    <a:pt x="83" y="580"/>
                    <a:pt x="82" y="580"/>
                    <a:pt x="81" y="580"/>
                  </a:cubicBezTo>
                  <a:cubicBezTo>
                    <a:pt x="81" y="580"/>
                    <a:pt x="80" y="580"/>
                    <a:pt x="79" y="580"/>
                  </a:cubicBezTo>
                  <a:cubicBezTo>
                    <a:pt x="79" y="580"/>
                    <a:pt x="78" y="580"/>
                    <a:pt x="78" y="580"/>
                  </a:cubicBezTo>
                  <a:cubicBezTo>
                    <a:pt x="77" y="580"/>
                    <a:pt x="77" y="581"/>
                    <a:pt x="77" y="583"/>
                  </a:cubicBezTo>
                  <a:cubicBezTo>
                    <a:pt x="78" y="584"/>
                    <a:pt x="78" y="584"/>
                    <a:pt x="79" y="584"/>
                  </a:cubicBezTo>
                  <a:cubicBezTo>
                    <a:pt x="79" y="584"/>
                    <a:pt x="80" y="584"/>
                    <a:pt x="81" y="583"/>
                  </a:cubicBezTo>
                  <a:cubicBezTo>
                    <a:pt x="82" y="583"/>
                    <a:pt x="82" y="583"/>
                    <a:pt x="83" y="583"/>
                  </a:cubicBezTo>
                  <a:cubicBezTo>
                    <a:pt x="84" y="583"/>
                    <a:pt x="84" y="583"/>
                    <a:pt x="85" y="584"/>
                  </a:cubicBezTo>
                  <a:cubicBezTo>
                    <a:pt x="83" y="584"/>
                    <a:pt x="83" y="585"/>
                    <a:pt x="82" y="585"/>
                  </a:cubicBezTo>
                  <a:cubicBezTo>
                    <a:pt x="81" y="586"/>
                    <a:pt x="80" y="587"/>
                    <a:pt x="79" y="587"/>
                  </a:cubicBezTo>
                  <a:cubicBezTo>
                    <a:pt x="79" y="588"/>
                    <a:pt x="79" y="589"/>
                    <a:pt x="80" y="590"/>
                  </a:cubicBezTo>
                  <a:cubicBezTo>
                    <a:pt x="80" y="590"/>
                    <a:pt x="81" y="591"/>
                    <a:pt x="81" y="591"/>
                  </a:cubicBezTo>
                  <a:cubicBezTo>
                    <a:pt x="82" y="591"/>
                    <a:pt x="82" y="592"/>
                    <a:pt x="83" y="592"/>
                  </a:cubicBezTo>
                  <a:cubicBezTo>
                    <a:pt x="83" y="593"/>
                    <a:pt x="83" y="593"/>
                    <a:pt x="82" y="594"/>
                  </a:cubicBezTo>
                  <a:cubicBezTo>
                    <a:pt x="81" y="594"/>
                    <a:pt x="81" y="593"/>
                    <a:pt x="81" y="593"/>
                  </a:cubicBezTo>
                  <a:cubicBezTo>
                    <a:pt x="80" y="592"/>
                    <a:pt x="80" y="592"/>
                    <a:pt x="80" y="592"/>
                  </a:cubicBezTo>
                  <a:cubicBezTo>
                    <a:pt x="79" y="593"/>
                    <a:pt x="79" y="593"/>
                    <a:pt x="79" y="594"/>
                  </a:cubicBezTo>
                  <a:cubicBezTo>
                    <a:pt x="79" y="594"/>
                    <a:pt x="80" y="595"/>
                    <a:pt x="80" y="596"/>
                  </a:cubicBezTo>
                  <a:cubicBezTo>
                    <a:pt x="78" y="595"/>
                    <a:pt x="77" y="595"/>
                    <a:pt x="76" y="597"/>
                  </a:cubicBezTo>
                  <a:cubicBezTo>
                    <a:pt x="79" y="598"/>
                    <a:pt x="81" y="600"/>
                    <a:pt x="83" y="601"/>
                  </a:cubicBezTo>
                  <a:cubicBezTo>
                    <a:pt x="86" y="602"/>
                    <a:pt x="88" y="603"/>
                    <a:pt x="90" y="603"/>
                  </a:cubicBezTo>
                  <a:cubicBezTo>
                    <a:pt x="91" y="603"/>
                    <a:pt x="92" y="604"/>
                    <a:pt x="93" y="603"/>
                  </a:cubicBezTo>
                  <a:cubicBezTo>
                    <a:pt x="94" y="603"/>
                    <a:pt x="95" y="604"/>
                    <a:pt x="96" y="604"/>
                  </a:cubicBezTo>
                  <a:cubicBezTo>
                    <a:pt x="97" y="604"/>
                    <a:pt x="98" y="605"/>
                    <a:pt x="98" y="605"/>
                  </a:cubicBezTo>
                  <a:cubicBezTo>
                    <a:pt x="98" y="606"/>
                    <a:pt x="99" y="606"/>
                    <a:pt x="100" y="606"/>
                  </a:cubicBezTo>
                  <a:cubicBezTo>
                    <a:pt x="101" y="606"/>
                    <a:pt x="101" y="606"/>
                    <a:pt x="101" y="605"/>
                  </a:cubicBezTo>
                  <a:cubicBezTo>
                    <a:pt x="101" y="605"/>
                    <a:pt x="102" y="604"/>
                    <a:pt x="103" y="605"/>
                  </a:cubicBezTo>
                  <a:cubicBezTo>
                    <a:pt x="102" y="605"/>
                    <a:pt x="102" y="606"/>
                    <a:pt x="102" y="606"/>
                  </a:cubicBezTo>
                  <a:cubicBezTo>
                    <a:pt x="102" y="607"/>
                    <a:pt x="103" y="607"/>
                    <a:pt x="103" y="607"/>
                  </a:cubicBezTo>
                  <a:cubicBezTo>
                    <a:pt x="104" y="607"/>
                    <a:pt x="104" y="608"/>
                    <a:pt x="105" y="608"/>
                  </a:cubicBezTo>
                  <a:cubicBezTo>
                    <a:pt x="106" y="608"/>
                    <a:pt x="106" y="608"/>
                    <a:pt x="106" y="608"/>
                  </a:cubicBezTo>
                  <a:cubicBezTo>
                    <a:pt x="108" y="608"/>
                    <a:pt x="109" y="608"/>
                    <a:pt x="109" y="607"/>
                  </a:cubicBezTo>
                  <a:cubicBezTo>
                    <a:pt x="110" y="606"/>
                    <a:pt x="111" y="606"/>
                    <a:pt x="112" y="607"/>
                  </a:cubicBezTo>
                  <a:cubicBezTo>
                    <a:pt x="112" y="607"/>
                    <a:pt x="112" y="607"/>
                    <a:pt x="112" y="608"/>
                  </a:cubicBezTo>
                  <a:cubicBezTo>
                    <a:pt x="112" y="609"/>
                    <a:pt x="113" y="609"/>
                    <a:pt x="114" y="609"/>
                  </a:cubicBezTo>
                  <a:cubicBezTo>
                    <a:pt x="115" y="608"/>
                    <a:pt x="114" y="607"/>
                    <a:pt x="113" y="606"/>
                  </a:cubicBezTo>
                  <a:cubicBezTo>
                    <a:pt x="112" y="606"/>
                    <a:pt x="111" y="605"/>
                    <a:pt x="111" y="604"/>
                  </a:cubicBezTo>
                  <a:cubicBezTo>
                    <a:pt x="110" y="604"/>
                    <a:pt x="110" y="603"/>
                    <a:pt x="110" y="603"/>
                  </a:cubicBezTo>
                  <a:cubicBezTo>
                    <a:pt x="110" y="602"/>
                    <a:pt x="110" y="601"/>
                    <a:pt x="109" y="601"/>
                  </a:cubicBezTo>
                  <a:cubicBezTo>
                    <a:pt x="109" y="601"/>
                    <a:pt x="108" y="600"/>
                    <a:pt x="108" y="600"/>
                  </a:cubicBezTo>
                  <a:cubicBezTo>
                    <a:pt x="107" y="600"/>
                    <a:pt x="107" y="600"/>
                    <a:pt x="108" y="599"/>
                  </a:cubicBezTo>
                  <a:cubicBezTo>
                    <a:pt x="110" y="600"/>
                    <a:pt x="112" y="601"/>
                    <a:pt x="112" y="600"/>
                  </a:cubicBezTo>
                  <a:cubicBezTo>
                    <a:pt x="113" y="600"/>
                    <a:pt x="114" y="599"/>
                    <a:pt x="116" y="598"/>
                  </a:cubicBezTo>
                  <a:cubicBezTo>
                    <a:pt x="116" y="599"/>
                    <a:pt x="115" y="599"/>
                    <a:pt x="115" y="599"/>
                  </a:cubicBezTo>
                  <a:cubicBezTo>
                    <a:pt x="115" y="599"/>
                    <a:pt x="115" y="600"/>
                    <a:pt x="115" y="601"/>
                  </a:cubicBezTo>
                  <a:cubicBezTo>
                    <a:pt x="117" y="601"/>
                    <a:pt x="118" y="600"/>
                    <a:pt x="119" y="600"/>
                  </a:cubicBezTo>
                  <a:cubicBezTo>
                    <a:pt x="120" y="600"/>
                    <a:pt x="121" y="600"/>
                    <a:pt x="122" y="600"/>
                  </a:cubicBezTo>
                  <a:cubicBezTo>
                    <a:pt x="123" y="600"/>
                    <a:pt x="124" y="600"/>
                    <a:pt x="124" y="601"/>
                  </a:cubicBezTo>
                  <a:cubicBezTo>
                    <a:pt x="125" y="601"/>
                    <a:pt x="126" y="602"/>
                    <a:pt x="128" y="603"/>
                  </a:cubicBezTo>
                  <a:cubicBezTo>
                    <a:pt x="127" y="603"/>
                    <a:pt x="125" y="604"/>
                    <a:pt x="124" y="603"/>
                  </a:cubicBezTo>
                  <a:cubicBezTo>
                    <a:pt x="122" y="602"/>
                    <a:pt x="121" y="601"/>
                    <a:pt x="119" y="601"/>
                  </a:cubicBezTo>
                  <a:lnTo>
                    <a:pt x="119" y="609"/>
                  </a:lnTo>
                  <a:cubicBezTo>
                    <a:pt x="121" y="609"/>
                    <a:pt x="122" y="609"/>
                    <a:pt x="123" y="609"/>
                  </a:cubicBezTo>
                  <a:cubicBezTo>
                    <a:pt x="123" y="609"/>
                    <a:pt x="124" y="609"/>
                    <a:pt x="126" y="608"/>
                  </a:cubicBezTo>
                  <a:cubicBezTo>
                    <a:pt x="126" y="609"/>
                    <a:pt x="126" y="610"/>
                    <a:pt x="126" y="610"/>
                  </a:cubicBezTo>
                  <a:cubicBezTo>
                    <a:pt x="127" y="610"/>
                    <a:pt x="127" y="610"/>
                    <a:pt x="128" y="610"/>
                  </a:cubicBezTo>
                  <a:cubicBezTo>
                    <a:pt x="132" y="611"/>
                    <a:pt x="137" y="611"/>
                    <a:pt x="142" y="610"/>
                  </a:cubicBezTo>
                  <a:cubicBezTo>
                    <a:pt x="147" y="610"/>
                    <a:pt x="152" y="610"/>
                    <a:pt x="156" y="610"/>
                  </a:cubicBezTo>
                  <a:cubicBezTo>
                    <a:pt x="157" y="609"/>
                    <a:pt x="157" y="608"/>
                    <a:pt x="157" y="608"/>
                  </a:cubicBezTo>
                  <a:cubicBezTo>
                    <a:pt x="156" y="608"/>
                    <a:pt x="156" y="608"/>
                    <a:pt x="155" y="608"/>
                  </a:cubicBezTo>
                  <a:cubicBezTo>
                    <a:pt x="155" y="608"/>
                    <a:pt x="154" y="608"/>
                    <a:pt x="154" y="608"/>
                  </a:cubicBezTo>
                  <a:cubicBezTo>
                    <a:pt x="153" y="608"/>
                    <a:pt x="153" y="608"/>
                    <a:pt x="153" y="607"/>
                  </a:cubicBezTo>
                  <a:cubicBezTo>
                    <a:pt x="153" y="606"/>
                    <a:pt x="154" y="605"/>
                    <a:pt x="155" y="604"/>
                  </a:cubicBezTo>
                  <a:cubicBezTo>
                    <a:pt x="157" y="603"/>
                    <a:pt x="158" y="603"/>
                    <a:pt x="159" y="605"/>
                  </a:cubicBezTo>
                  <a:cubicBezTo>
                    <a:pt x="157" y="605"/>
                    <a:pt x="156" y="605"/>
                    <a:pt x="155" y="607"/>
                  </a:cubicBezTo>
                  <a:cubicBezTo>
                    <a:pt x="157" y="606"/>
                    <a:pt x="157" y="606"/>
                    <a:pt x="158" y="607"/>
                  </a:cubicBezTo>
                  <a:cubicBezTo>
                    <a:pt x="158" y="607"/>
                    <a:pt x="158" y="608"/>
                    <a:pt x="159" y="608"/>
                  </a:cubicBezTo>
                  <a:cubicBezTo>
                    <a:pt x="159" y="609"/>
                    <a:pt x="159" y="609"/>
                    <a:pt x="159" y="610"/>
                  </a:cubicBezTo>
                  <a:cubicBezTo>
                    <a:pt x="160" y="610"/>
                    <a:pt x="161" y="610"/>
                    <a:pt x="162" y="610"/>
                  </a:cubicBezTo>
                  <a:cubicBezTo>
                    <a:pt x="163" y="609"/>
                    <a:pt x="163" y="609"/>
                    <a:pt x="163" y="609"/>
                  </a:cubicBezTo>
                  <a:cubicBezTo>
                    <a:pt x="162" y="608"/>
                    <a:pt x="162" y="608"/>
                    <a:pt x="161" y="607"/>
                  </a:cubicBezTo>
                  <a:cubicBezTo>
                    <a:pt x="160" y="607"/>
                    <a:pt x="160" y="606"/>
                    <a:pt x="160" y="606"/>
                  </a:cubicBezTo>
                  <a:cubicBezTo>
                    <a:pt x="159" y="605"/>
                    <a:pt x="160" y="605"/>
                    <a:pt x="161" y="604"/>
                  </a:cubicBezTo>
                  <a:cubicBezTo>
                    <a:pt x="161" y="606"/>
                    <a:pt x="161" y="607"/>
                    <a:pt x="162" y="607"/>
                  </a:cubicBezTo>
                  <a:cubicBezTo>
                    <a:pt x="163" y="607"/>
                    <a:pt x="164" y="606"/>
                    <a:pt x="165" y="606"/>
                  </a:cubicBezTo>
                  <a:cubicBezTo>
                    <a:pt x="166" y="605"/>
                    <a:pt x="167" y="605"/>
                    <a:pt x="167" y="605"/>
                  </a:cubicBezTo>
                  <a:cubicBezTo>
                    <a:pt x="168" y="604"/>
                    <a:pt x="169" y="604"/>
                    <a:pt x="169" y="605"/>
                  </a:cubicBezTo>
                  <a:cubicBezTo>
                    <a:pt x="169" y="606"/>
                    <a:pt x="169" y="606"/>
                    <a:pt x="169" y="606"/>
                  </a:cubicBezTo>
                  <a:cubicBezTo>
                    <a:pt x="168" y="607"/>
                    <a:pt x="168" y="607"/>
                    <a:pt x="167" y="607"/>
                  </a:cubicBezTo>
                  <a:cubicBezTo>
                    <a:pt x="167" y="607"/>
                    <a:pt x="167" y="608"/>
                    <a:pt x="166" y="608"/>
                  </a:cubicBezTo>
                  <a:cubicBezTo>
                    <a:pt x="166" y="608"/>
                    <a:pt x="166" y="609"/>
                    <a:pt x="166" y="609"/>
                  </a:cubicBezTo>
                  <a:lnTo>
                    <a:pt x="172" y="609"/>
                  </a:lnTo>
                  <a:cubicBezTo>
                    <a:pt x="173" y="606"/>
                    <a:pt x="174" y="603"/>
                    <a:pt x="177" y="602"/>
                  </a:cubicBezTo>
                  <a:cubicBezTo>
                    <a:pt x="180" y="600"/>
                    <a:pt x="183" y="599"/>
                    <a:pt x="186" y="598"/>
                  </a:cubicBezTo>
                  <a:cubicBezTo>
                    <a:pt x="186" y="597"/>
                    <a:pt x="185" y="597"/>
                    <a:pt x="184" y="597"/>
                  </a:cubicBezTo>
                  <a:cubicBezTo>
                    <a:pt x="182" y="598"/>
                    <a:pt x="181" y="597"/>
                    <a:pt x="181" y="596"/>
                  </a:cubicBezTo>
                  <a:cubicBezTo>
                    <a:pt x="183" y="595"/>
                    <a:pt x="184" y="593"/>
                    <a:pt x="185" y="591"/>
                  </a:cubicBezTo>
                  <a:cubicBezTo>
                    <a:pt x="185" y="589"/>
                    <a:pt x="184" y="587"/>
                    <a:pt x="182" y="586"/>
                  </a:cubicBezTo>
                  <a:cubicBezTo>
                    <a:pt x="181" y="588"/>
                    <a:pt x="181" y="589"/>
                    <a:pt x="182" y="590"/>
                  </a:cubicBezTo>
                  <a:cubicBezTo>
                    <a:pt x="183" y="591"/>
                    <a:pt x="183" y="591"/>
                    <a:pt x="182" y="592"/>
                  </a:cubicBezTo>
                  <a:cubicBezTo>
                    <a:pt x="180" y="590"/>
                    <a:pt x="180" y="588"/>
                    <a:pt x="179" y="585"/>
                  </a:cubicBezTo>
                  <a:cubicBezTo>
                    <a:pt x="181" y="586"/>
                    <a:pt x="182" y="585"/>
                    <a:pt x="183" y="585"/>
                  </a:cubicBezTo>
                  <a:cubicBezTo>
                    <a:pt x="183" y="584"/>
                    <a:pt x="184" y="584"/>
                    <a:pt x="185" y="583"/>
                  </a:cubicBezTo>
                  <a:cubicBezTo>
                    <a:pt x="185" y="583"/>
                    <a:pt x="186" y="582"/>
                    <a:pt x="186" y="581"/>
                  </a:cubicBezTo>
                  <a:cubicBezTo>
                    <a:pt x="187" y="581"/>
                    <a:pt x="188" y="580"/>
                    <a:pt x="189" y="580"/>
                  </a:cubicBezTo>
                  <a:cubicBezTo>
                    <a:pt x="191" y="581"/>
                    <a:pt x="192" y="581"/>
                    <a:pt x="193" y="582"/>
                  </a:cubicBezTo>
                  <a:cubicBezTo>
                    <a:pt x="194" y="582"/>
                    <a:pt x="195" y="584"/>
                    <a:pt x="194" y="586"/>
                  </a:cubicBezTo>
                  <a:cubicBezTo>
                    <a:pt x="194" y="586"/>
                    <a:pt x="195" y="585"/>
                    <a:pt x="196" y="585"/>
                  </a:cubicBezTo>
                  <a:cubicBezTo>
                    <a:pt x="197" y="586"/>
                    <a:pt x="198" y="586"/>
                    <a:pt x="199" y="586"/>
                  </a:cubicBezTo>
                  <a:cubicBezTo>
                    <a:pt x="200" y="586"/>
                    <a:pt x="201" y="586"/>
                    <a:pt x="202" y="585"/>
                  </a:cubicBezTo>
                  <a:cubicBezTo>
                    <a:pt x="202" y="585"/>
                    <a:pt x="203" y="585"/>
                    <a:pt x="203" y="584"/>
                  </a:cubicBezTo>
                  <a:cubicBezTo>
                    <a:pt x="202" y="584"/>
                    <a:pt x="201" y="584"/>
                    <a:pt x="200" y="583"/>
                  </a:cubicBezTo>
                  <a:cubicBezTo>
                    <a:pt x="199" y="583"/>
                    <a:pt x="198" y="582"/>
                    <a:pt x="198" y="581"/>
                  </a:cubicBezTo>
                  <a:cubicBezTo>
                    <a:pt x="200" y="581"/>
                    <a:pt x="202" y="581"/>
                    <a:pt x="203" y="582"/>
                  </a:cubicBezTo>
                  <a:cubicBezTo>
                    <a:pt x="205" y="582"/>
                    <a:pt x="206" y="582"/>
                    <a:pt x="208" y="583"/>
                  </a:cubicBezTo>
                  <a:cubicBezTo>
                    <a:pt x="209" y="583"/>
                    <a:pt x="211" y="583"/>
                    <a:pt x="212" y="583"/>
                  </a:cubicBezTo>
                  <a:cubicBezTo>
                    <a:pt x="213" y="584"/>
                    <a:pt x="215" y="584"/>
                    <a:pt x="217" y="584"/>
                  </a:cubicBezTo>
                  <a:cubicBezTo>
                    <a:pt x="219" y="583"/>
                    <a:pt x="219" y="583"/>
                    <a:pt x="220" y="581"/>
                  </a:cubicBezTo>
                  <a:cubicBezTo>
                    <a:pt x="220" y="580"/>
                    <a:pt x="221" y="580"/>
                    <a:pt x="223" y="580"/>
                  </a:cubicBezTo>
                  <a:cubicBezTo>
                    <a:pt x="225" y="581"/>
                    <a:pt x="225" y="582"/>
                    <a:pt x="225" y="583"/>
                  </a:cubicBezTo>
                  <a:cubicBezTo>
                    <a:pt x="225" y="583"/>
                    <a:pt x="225" y="584"/>
                    <a:pt x="226" y="585"/>
                  </a:cubicBezTo>
                  <a:cubicBezTo>
                    <a:pt x="227" y="585"/>
                    <a:pt x="228" y="585"/>
                    <a:pt x="228" y="584"/>
                  </a:cubicBezTo>
                  <a:cubicBezTo>
                    <a:pt x="229" y="584"/>
                    <a:pt x="229" y="583"/>
                    <a:pt x="229" y="583"/>
                  </a:cubicBezTo>
                  <a:cubicBezTo>
                    <a:pt x="229" y="582"/>
                    <a:pt x="229" y="582"/>
                    <a:pt x="229" y="581"/>
                  </a:cubicBezTo>
                  <a:cubicBezTo>
                    <a:pt x="229" y="581"/>
                    <a:pt x="229" y="580"/>
                    <a:pt x="229" y="580"/>
                  </a:cubicBezTo>
                  <a:cubicBezTo>
                    <a:pt x="231" y="580"/>
                    <a:pt x="232" y="581"/>
                    <a:pt x="232" y="582"/>
                  </a:cubicBezTo>
                  <a:cubicBezTo>
                    <a:pt x="232" y="584"/>
                    <a:pt x="233" y="585"/>
                    <a:pt x="234" y="586"/>
                  </a:cubicBezTo>
                  <a:cubicBezTo>
                    <a:pt x="237" y="583"/>
                    <a:pt x="240" y="581"/>
                    <a:pt x="245" y="582"/>
                  </a:cubicBezTo>
                  <a:cubicBezTo>
                    <a:pt x="248" y="579"/>
                    <a:pt x="252" y="575"/>
                    <a:pt x="256" y="572"/>
                  </a:cubicBezTo>
                  <a:cubicBezTo>
                    <a:pt x="260" y="569"/>
                    <a:pt x="263" y="565"/>
                    <a:pt x="264" y="561"/>
                  </a:cubicBezTo>
                  <a:cubicBezTo>
                    <a:pt x="264" y="561"/>
                    <a:pt x="265" y="560"/>
                    <a:pt x="265" y="560"/>
                  </a:cubicBezTo>
                  <a:cubicBezTo>
                    <a:pt x="266" y="560"/>
                    <a:pt x="266" y="560"/>
                    <a:pt x="266" y="560"/>
                  </a:cubicBezTo>
                  <a:lnTo>
                    <a:pt x="268" y="555"/>
                  </a:lnTo>
                  <a:cubicBezTo>
                    <a:pt x="272" y="548"/>
                    <a:pt x="274" y="540"/>
                    <a:pt x="276" y="531"/>
                  </a:cubicBezTo>
                  <a:cubicBezTo>
                    <a:pt x="277" y="522"/>
                    <a:pt x="278" y="513"/>
                    <a:pt x="278" y="503"/>
                  </a:cubicBezTo>
                  <a:cubicBezTo>
                    <a:pt x="278" y="500"/>
                    <a:pt x="278" y="496"/>
                    <a:pt x="279" y="493"/>
                  </a:cubicBezTo>
                  <a:cubicBezTo>
                    <a:pt x="279" y="490"/>
                    <a:pt x="279" y="486"/>
                    <a:pt x="278" y="483"/>
                  </a:cubicBezTo>
                  <a:cubicBezTo>
                    <a:pt x="278" y="482"/>
                    <a:pt x="278" y="482"/>
                    <a:pt x="277" y="481"/>
                  </a:cubicBezTo>
                  <a:cubicBezTo>
                    <a:pt x="276" y="481"/>
                    <a:pt x="276" y="481"/>
                    <a:pt x="276" y="480"/>
                  </a:cubicBezTo>
                  <a:cubicBezTo>
                    <a:pt x="276" y="480"/>
                    <a:pt x="276" y="480"/>
                    <a:pt x="277" y="480"/>
                  </a:cubicBezTo>
                  <a:cubicBezTo>
                    <a:pt x="278" y="480"/>
                    <a:pt x="278" y="480"/>
                    <a:pt x="278" y="480"/>
                  </a:cubicBezTo>
                  <a:cubicBezTo>
                    <a:pt x="278" y="480"/>
                    <a:pt x="278" y="479"/>
                    <a:pt x="278" y="479"/>
                  </a:cubicBezTo>
                  <a:cubicBezTo>
                    <a:pt x="278" y="478"/>
                    <a:pt x="278" y="478"/>
                    <a:pt x="278" y="478"/>
                  </a:cubicBezTo>
                  <a:cubicBezTo>
                    <a:pt x="278" y="476"/>
                    <a:pt x="278" y="474"/>
                    <a:pt x="278" y="471"/>
                  </a:cubicBezTo>
                  <a:cubicBezTo>
                    <a:pt x="278" y="468"/>
                    <a:pt x="278" y="465"/>
                    <a:pt x="277" y="462"/>
                  </a:cubicBezTo>
                  <a:cubicBezTo>
                    <a:pt x="277" y="459"/>
                    <a:pt x="277" y="455"/>
                    <a:pt x="276" y="452"/>
                  </a:cubicBezTo>
                  <a:cubicBezTo>
                    <a:pt x="276" y="449"/>
                    <a:pt x="276" y="447"/>
                    <a:pt x="276" y="445"/>
                  </a:cubicBezTo>
                  <a:cubicBezTo>
                    <a:pt x="275" y="443"/>
                    <a:pt x="275" y="440"/>
                    <a:pt x="274" y="438"/>
                  </a:cubicBezTo>
                  <a:cubicBezTo>
                    <a:pt x="274" y="436"/>
                    <a:pt x="273" y="433"/>
                    <a:pt x="272" y="431"/>
                  </a:cubicBezTo>
                  <a:cubicBezTo>
                    <a:pt x="272" y="428"/>
                    <a:pt x="271" y="426"/>
                    <a:pt x="270" y="424"/>
                  </a:cubicBezTo>
                  <a:cubicBezTo>
                    <a:pt x="270" y="422"/>
                    <a:pt x="269" y="420"/>
                    <a:pt x="269" y="418"/>
                  </a:cubicBezTo>
                  <a:cubicBezTo>
                    <a:pt x="268" y="417"/>
                    <a:pt x="268" y="416"/>
                    <a:pt x="268" y="415"/>
                  </a:cubicBezTo>
                  <a:cubicBezTo>
                    <a:pt x="268" y="413"/>
                    <a:pt x="268" y="412"/>
                    <a:pt x="267" y="411"/>
                  </a:cubicBezTo>
                  <a:cubicBezTo>
                    <a:pt x="267" y="409"/>
                    <a:pt x="266" y="407"/>
                    <a:pt x="265" y="405"/>
                  </a:cubicBezTo>
                  <a:cubicBezTo>
                    <a:pt x="264" y="403"/>
                    <a:pt x="263" y="401"/>
                    <a:pt x="262" y="399"/>
                  </a:cubicBezTo>
                  <a:cubicBezTo>
                    <a:pt x="260" y="397"/>
                    <a:pt x="259" y="394"/>
                    <a:pt x="258" y="392"/>
                  </a:cubicBezTo>
                  <a:cubicBezTo>
                    <a:pt x="257" y="389"/>
                    <a:pt x="256" y="387"/>
                    <a:pt x="254" y="385"/>
                  </a:cubicBezTo>
                  <a:cubicBezTo>
                    <a:pt x="252" y="383"/>
                    <a:pt x="250" y="380"/>
                    <a:pt x="248" y="378"/>
                  </a:cubicBezTo>
                  <a:cubicBezTo>
                    <a:pt x="245" y="375"/>
                    <a:pt x="243" y="373"/>
                    <a:pt x="241" y="370"/>
                  </a:cubicBezTo>
                  <a:cubicBezTo>
                    <a:pt x="239" y="369"/>
                    <a:pt x="238" y="368"/>
                    <a:pt x="237" y="367"/>
                  </a:cubicBezTo>
                  <a:cubicBezTo>
                    <a:pt x="236" y="366"/>
                    <a:pt x="234" y="364"/>
                    <a:pt x="233" y="363"/>
                  </a:cubicBezTo>
                  <a:cubicBezTo>
                    <a:pt x="233" y="363"/>
                    <a:pt x="232" y="363"/>
                    <a:pt x="231" y="363"/>
                  </a:cubicBezTo>
                  <a:cubicBezTo>
                    <a:pt x="231" y="363"/>
                    <a:pt x="230" y="363"/>
                    <a:pt x="230" y="362"/>
                  </a:cubicBezTo>
                  <a:cubicBezTo>
                    <a:pt x="229" y="362"/>
                    <a:pt x="229" y="362"/>
                    <a:pt x="229" y="361"/>
                  </a:cubicBezTo>
                  <a:cubicBezTo>
                    <a:pt x="228" y="360"/>
                    <a:pt x="228" y="360"/>
                    <a:pt x="228" y="359"/>
                  </a:cubicBezTo>
                  <a:cubicBezTo>
                    <a:pt x="224" y="357"/>
                    <a:pt x="220" y="354"/>
                    <a:pt x="216" y="352"/>
                  </a:cubicBezTo>
                  <a:cubicBezTo>
                    <a:pt x="212" y="349"/>
                    <a:pt x="209" y="347"/>
                    <a:pt x="206" y="345"/>
                  </a:cubicBezTo>
                  <a:cubicBezTo>
                    <a:pt x="205" y="344"/>
                    <a:pt x="203" y="343"/>
                    <a:pt x="202" y="342"/>
                  </a:cubicBezTo>
                  <a:cubicBezTo>
                    <a:pt x="200" y="341"/>
                    <a:pt x="199" y="341"/>
                    <a:pt x="198" y="340"/>
                  </a:cubicBezTo>
                  <a:cubicBezTo>
                    <a:pt x="198" y="340"/>
                    <a:pt x="197" y="339"/>
                    <a:pt x="197" y="339"/>
                  </a:cubicBezTo>
                  <a:cubicBezTo>
                    <a:pt x="196" y="339"/>
                    <a:pt x="195" y="338"/>
                    <a:pt x="195" y="338"/>
                  </a:cubicBezTo>
                  <a:cubicBezTo>
                    <a:pt x="194" y="338"/>
                    <a:pt x="194" y="337"/>
                    <a:pt x="193" y="337"/>
                  </a:cubicBezTo>
                  <a:cubicBezTo>
                    <a:pt x="192" y="337"/>
                    <a:pt x="192" y="336"/>
                    <a:pt x="192" y="336"/>
                  </a:cubicBezTo>
                  <a:cubicBezTo>
                    <a:pt x="191" y="336"/>
                    <a:pt x="191" y="335"/>
                    <a:pt x="190" y="335"/>
                  </a:cubicBezTo>
                  <a:cubicBezTo>
                    <a:pt x="189" y="335"/>
                    <a:pt x="188" y="334"/>
                    <a:pt x="188" y="334"/>
                  </a:cubicBezTo>
                  <a:cubicBezTo>
                    <a:pt x="188" y="334"/>
                    <a:pt x="187" y="333"/>
                    <a:pt x="187" y="333"/>
                  </a:cubicBezTo>
                  <a:cubicBezTo>
                    <a:pt x="186" y="333"/>
                    <a:pt x="185" y="332"/>
                    <a:pt x="185" y="332"/>
                  </a:cubicBezTo>
                  <a:cubicBezTo>
                    <a:pt x="184" y="331"/>
                    <a:pt x="184" y="331"/>
                    <a:pt x="184" y="331"/>
                  </a:cubicBezTo>
                  <a:cubicBezTo>
                    <a:pt x="184" y="331"/>
                    <a:pt x="183" y="331"/>
                    <a:pt x="183" y="331"/>
                  </a:cubicBezTo>
                  <a:lnTo>
                    <a:pt x="157" y="316"/>
                  </a:lnTo>
                  <a:cubicBezTo>
                    <a:pt x="155" y="314"/>
                    <a:pt x="152" y="313"/>
                    <a:pt x="150" y="312"/>
                  </a:cubicBezTo>
                  <a:cubicBezTo>
                    <a:pt x="148" y="311"/>
                    <a:pt x="145" y="310"/>
                    <a:pt x="143" y="309"/>
                  </a:cubicBezTo>
                  <a:cubicBezTo>
                    <a:pt x="141" y="308"/>
                    <a:pt x="139" y="306"/>
                    <a:pt x="137" y="305"/>
                  </a:cubicBezTo>
                  <a:cubicBezTo>
                    <a:pt x="135" y="304"/>
                    <a:pt x="133" y="303"/>
                    <a:pt x="132" y="302"/>
                  </a:cubicBezTo>
                  <a:cubicBezTo>
                    <a:pt x="132" y="301"/>
                    <a:pt x="131" y="301"/>
                    <a:pt x="131" y="301"/>
                  </a:cubicBezTo>
                  <a:cubicBezTo>
                    <a:pt x="131" y="301"/>
                    <a:pt x="130" y="301"/>
                    <a:pt x="130" y="301"/>
                  </a:cubicBezTo>
                  <a:cubicBezTo>
                    <a:pt x="125" y="297"/>
                    <a:pt x="122" y="293"/>
                    <a:pt x="118" y="288"/>
                  </a:cubicBezTo>
                  <a:cubicBezTo>
                    <a:pt x="115" y="283"/>
                    <a:pt x="112" y="277"/>
                    <a:pt x="111" y="271"/>
                  </a:cubicBezTo>
                  <a:cubicBezTo>
                    <a:pt x="110" y="265"/>
                    <a:pt x="110" y="260"/>
                    <a:pt x="110" y="254"/>
                  </a:cubicBezTo>
                  <a:cubicBezTo>
                    <a:pt x="109" y="248"/>
                    <a:pt x="110" y="242"/>
                    <a:pt x="111" y="237"/>
                  </a:cubicBezTo>
                  <a:cubicBezTo>
                    <a:pt x="112" y="232"/>
                    <a:pt x="114" y="228"/>
                    <a:pt x="117" y="224"/>
                  </a:cubicBezTo>
                  <a:cubicBezTo>
                    <a:pt x="119" y="221"/>
                    <a:pt x="123" y="219"/>
                    <a:pt x="127" y="218"/>
                  </a:cubicBezTo>
                  <a:cubicBezTo>
                    <a:pt x="129" y="218"/>
                    <a:pt x="131" y="218"/>
                    <a:pt x="133" y="218"/>
                  </a:cubicBezTo>
                  <a:cubicBezTo>
                    <a:pt x="135" y="218"/>
                    <a:pt x="137" y="218"/>
                    <a:pt x="138" y="219"/>
                  </a:cubicBezTo>
                  <a:cubicBezTo>
                    <a:pt x="139" y="219"/>
                    <a:pt x="139" y="219"/>
                    <a:pt x="139" y="220"/>
                  </a:cubicBezTo>
                  <a:cubicBezTo>
                    <a:pt x="139" y="221"/>
                    <a:pt x="139" y="221"/>
                    <a:pt x="139" y="221"/>
                  </a:cubicBezTo>
                  <a:cubicBezTo>
                    <a:pt x="140" y="221"/>
                    <a:pt x="141" y="221"/>
                    <a:pt x="141" y="221"/>
                  </a:cubicBezTo>
                  <a:cubicBezTo>
                    <a:pt x="142" y="221"/>
                    <a:pt x="142" y="222"/>
                    <a:pt x="143" y="222"/>
                  </a:cubicBezTo>
                  <a:cubicBezTo>
                    <a:pt x="143" y="222"/>
                    <a:pt x="143" y="223"/>
                    <a:pt x="144" y="224"/>
                  </a:cubicBezTo>
                  <a:cubicBezTo>
                    <a:pt x="144" y="225"/>
                    <a:pt x="145" y="226"/>
                    <a:pt x="145" y="226"/>
                  </a:cubicBezTo>
                  <a:cubicBezTo>
                    <a:pt x="146" y="228"/>
                    <a:pt x="146" y="229"/>
                    <a:pt x="147" y="231"/>
                  </a:cubicBezTo>
                  <a:cubicBezTo>
                    <a:pt x="147" y="233"/>
                    <a:pt x="147" y="234"/>
                    <a:pt x="148" y="236"/>
                  </a:cubicBezTo>
                  <a:cubicBezTo>
                    <a:pt x="149" y="245"/>
                    <a:pt x="150" y="253"/>
                    <a:pt x="150" y="261"/>
                  </a:cubicBezTo>
                  <a:cubicBezTo>
                    <a:pt x="150" y="269"/>
                    <a:pt x="150" y="278"/>
                    <a:pt x="151" y="287"/>
                  </a:cubicBezTo>
                  <a:lnTo>
                    <a:pt x="260" y="282"/>
                  </a:lnTo>
                  <a:cubicBezTo>
                    <a:pt x="259" y="271"/>
                    <a:pt x="259" y="259"/>
                    <a:pt x="258" y="248"/>
                  </a:cubicBezTo>
                  <a:cubicBezTo>
                    <a:pt x="257" y="237"/>
                    <a:pt x="256" y="227"/>
                    <a:pt x="254" y="217"/>
                  </a:cubicBezTo>
                  <a:cubicBezTo>
                    <a:pt x="253" y="207"/>
                    <a:pt x="250" y="198"/>
                    <a:pt x="246" y="190"/>
                  </a:cubicBezTo>
                  <a:cubicBezTo>
                    <a:pt x="242" y="183"/>
                    <a:pt x="237" y="176"/>
                    <a:pt x="231" y="172"/>
                  </a:cubicBezTo>
                  <a:cubicBezTo>
                    <a:pt x="231" y="172"/>
                    <a:pt x="230" y="173"/>
                    <a:pt x="230" y="175"/>
                  </a:cubicBezTo>
                  <a:cubicBezTo>
                    <a:pt x="230" y="176"/>
                    <a:pt x="229" y="176"/>
                    <a:pt x="228" y="176"/>
                  </a:cubicBezTo>
                  <a:cubicBezTo>
                    <a:pt x="228" y="177"/>
                    <a:pt x="228" y="178"/>
                    <a:pt x="229" y="178"/>
                  </a:cubicBezTo>
                  <a:cubicBezTo>
                    <a:pt x="229" y="179"/>
                    <a:pt x="230" y="180"/>
                    <a:pt x="229" y="181"/>
                  </a:cubicBezTo>
                  <a:cubicBezTo>
                    <a:pt x="231" y="181"/>
                    <a:pt x="232" y="181"/>
                    <a:pt x="232" y="181"/>
                  </a:cubicBezTo>
                  <a:cubicBezTo>
                    <a:pt x="232" y="180"/>
                    <a:pt x="232" y="180"/>
                    <a:pt x="232" y="179"/>
                  </a:cubicBezTo>
                  <a:cubicBezTo>
                    <a:pt x="231" y="179"/>
                    <a:pt x="231" y="178"/>
                    <a:pt x="231" y="178"/>
                  </a:cubicBezTo>
                  <a:cubicBezTo>
                    <a:pt x="231" y="177"/>
                    <a:pt x="231" y="177"/>
                    <a:pt x="231" y="177"/>
                  </a:cubicBezTo>
                  <a:cubicBezTo>
                    <a:pt x="233" y="178"/>
                    <a:pt x="234" y="180"/>
                    <a:pt x="233" y="182"/>
                  </a:cubicBezTo>
                  <a:cubicBezTo>
                    <a:pt x="232" y="182"/>
                    <a:pt x="231" y="182"/>
                    <a:pt x="230" y="183"/>
                  </a:cubicBezTo>
                  <a:cubicBezTo>
                    <a:pt x="229" y="184"/>
                    <a:pt x="229" y="184"/>
                    <a:pt x="228" y="185"/>
                  </a:cubicBezTo>
                  <a:cubicBezTo>
                    <a:pt x="228" y="186"/>
                    <a:pt x="227" y="186"/>
                    <a:pt x="227" y="187"/>
                  </a:cubicBezTo>
                  <a:cubicBezTo>
                    <a:pt x="226" y="188"/>
                    <a:pt x="225" y="188"/>
                    <a:pt x="224" y="188"/>
                  </a:cubicBezTo>
                  <a:cubicBezTo>
                    <a:pt x="221" y="188"/>
                    <a:pt x="219" y="186"/>
                    <a:pt x="220" y="182"/>
                  </a:cubicBezTo>
                  <a:lnTo>
                    <a:pt x="210" y="182"/>
                  </a:lnTo>
                  <a:cubicBezTo>
                    <a:pt x="210" y="183"/>
                    <a:pt x="210" y="184"/>
                    <a:pt x="211" y="184"/>
                  </a:cubicBezTo>
                  <a:cubicBezTo>
                    <a:pt x="211" y="184"/>
                    <a:pt x="212" y="185"/>
                    <a:pt x="212" y="185"/>
                  </a:cubicBezTo>
                  <a:cubicBezTo>
                    <a:pt x="213" y="185"/>
                    <a:pt x="214" y="185"/>
                    <a:pt x="214" y="185"/>
                  </a:cubicBezTo>
                  <a:cubicBezTo>
                    <a:pt x="215" y="186"/>
                    <a:pt x="215" y="186"/>
                    <a:pt x="216" y="186"/>
                  </a:cubicBezTo>
                  <a:cubicBezTo>
                    <a:pt x="213" y="187"/>
                    <a:pt x="212" y="186"/>
                    <a:pt x="210" y="186"/>
                  </a:cubicBezTo>
                  <a:cubicBezTo>
                    <a:pt x="209" y="186"/>
                    <a:pt x="208" y="184"/>
                    <a:pt x="208" y="182"/>
                  </a:cubicBezTo>
                  <a:cubicBezTo>
                    <a:pt x="208" y="181"/>
                    <a:pt x="209" y="179"/>
                    <a:pt x="210" y="179"/>
                  </a:cubicBezTo>
                  <a:cubicBezTo>
                    <a:pt x="211" y="179"/>
                    <a:pt x="212" y="179"/>
                    <a:pt x="213" y="179"/>
                  </a:cubicBezTo>
                  <a:cubicBezTo>
                    <a:pt x="214" y="179"/>
                    <a:pt x="215" y="179"/>
                    <a:pt x="215" y="179"/>
                  </a:cubicBezTo>
                  <a:cubicBezTo>
                    <a:pt x="216" y="179"/>
                    <a:pt x="217" y="179"/>
                    <a:pt x="218" y="179"/>
                  </a:cubicBezTo>
                  <a:cubicBezTo>
                    <a:pt x="218" y="179"/>
                    <a:pt x="219" y="178"/>
                    <a:pt x="219" y="177"/>
                  </a:cubicBezTo>
                  <a:cubicBezTo>
                    <a:pt x="217" y="178"/>
                    <a:pt x="216" y="178"/>
                    <a:pt x="216" y="177"/>
                  </a:cubicBezTo>
                  <a:cubicBezTo>
                    <a:pt x="215" y="176"/>
                    <a:pt x="215" y="176"/>
                    <a:pt x="215" y="176"/>
                  </a:cubicBezTo>
                  <a:cubicBezTo>
                    <a:pt x="214" y="175"/>
                    <a:pt x="214" y="175"/>
                    <a:pt x="213" y="175"/>
                  </a:cubicBezTo>
                  <a:cubicBezTo>
                    <a:pt x="212" y="175"/>
                    <a:pt x="211" y="174"/>
                    <a:pt x="210" y="174"/>
                  </a:cubicBezTo>
                  <a:cubicBezTo>
                    <a:pt x="210" y="174"/>
                    <a:pt x="209" y="174"/>
                    <a:pt x="209" y="173"/>
                  </a:cubicBezTo>
                  <a:cubicBezTo>
                    <a:pt x="208" y="173"/>
                    <a:pt x="208" y="172"/>
                    <a:pt x="208" y="171"/>
                  </a:cubicBezTo>
                  <a:lnTo>
                    <a:pt x="219" y="171"/>
                  </a:lnTo>
                  <a:cubicBezTo>
                    <a:pt x="219" y="172"/>
                    <a:pt x="218" y="173"/>
                    <a:pt x="217" y="173"/>
                  </a:cubicBezTo>
                  <a:cubicBezTo>
                    <a:pt x="217" y="174"/>
                    <a:pt x="216" y="174"/>
                    <a:pt x="216" y="176"/>
                  </a:cubicBezTo>
                  <a:cubicBezTo>
                    <a:pt x="217" y="175"/>
                    <a:pt x="219" y="175"/>
                    <a:pt x="220" y="175"/>
                  </a:cubicBezTo>
                  <a:cubicBezTo>
                    <a:pt x="221" y="175"/>
                    <a:pt x="222" y="174"/>
                    <a:pt x="221" y="172"/>
                  </a:cubicBezTo>
                  <a:cubicBezTo>
                    <a:pt x="220" y="171"/>
                    <a:pt x="219" y="170"/>
                    <a:pt x="218" y="169"/>
                  </a:cubicBezTo>
                  <a:cubicBezTo>
                    <a:pt x="217" y="169"/>
                    <a:pt x="215" y="168"/>
                    <a:pt x="213" y="169"/>
                  </a:cubicBezTo>
                  <a:cubicBezTo>
                    <a:pt x="213" y="169"/>
                    <a:pt x="213" y="168"/>
                    <a:pt x="214" y="167"/>
                  </a:cubicBezTo>
                  <a:cubicBezTo>
                    <a:pt x="214" y="165"/>
                    <a:pt x="214" y="165"/>
                    <a:pt x="212" y="165"/>
                  </a:cubicBezTo>
                  <a:cubicBezTo>
                    <a:pt x="212" y="166"/>
                    <a:pt x="211" y="167"/>
                    <a:pt x="210" y="168"/>
                  </a:cubicBezTo>
                  <a:cubicBezTo>
                    <a:pt x="209" y="168"/>
                    <a:pt x="208" y="169"/>
                    <a:pt x="207" y="170"/>
                  </a:cubicBezTo>
                  <a:cubicBezTo>
                    <a:pt x="206" y="170"/>
                    <a:pt x="205" y="170"/>
                    <a:pt x="204" y="169"/>
                  </a:cubicBezTo>
                  <a:cubicBezTo>
                    <a:pt x="202" y="169"/>
                    <a:pt x="201" y="169"/>
                    <a:pt x="200" y="169"/>
                  </a:cubicBezTo>
                  <a:cubicBezTo>
                    <a:pt x="199" y="169"/>
                    <a:pt x="198" y="169"/>
                    <a:pt x="197" y="168"/>
                  </a:cubicBezTo>
                  <a:cubicBezTo>
                    <a:pt x="196" y="168"/>
                    <a:pt x="195" y="167"/>
                    <a:pt x="195" y="166"/>
                  </a:cubicBezTo>
                  <a:cubicBezTo>
                    <a:pt x="194" y="166"/>
                    <a:pt x="194" y="167"/>
                    <a:pt x="194" y="168"/>
                  </a:cubicBezTo>
                  <a:cubicBezTo>
                    <a:pt x="194" y="168"/>
                    <a:pt x="193" y="169"/>
                    <a:pt x="193" y="169"/>
                  </a:cubicBezTo>
                  <a:cubicBezTo>
                    <a:pt x="191" y="169"/>
                    <a:pt x="188" y="168"/>
                    <a:pt x="185" y="167"/>
                  </a:cubicBezTo>
                  <a:cubicBezTo>
                    <a:pt x="182" y="165"/>
                    <a:pt x="179" y="165"/>
                    <a:pt x="177" y="165"/>
                  </a:cubicBezTo>
                  <a:cubicBezTo>
                    <a:pt x="176" y="165"/>
                    <a:pt x="175" y="166"/>
                    <a:pt x="175" y="166"/>
                  </a:cubicBezTo>
                  <a:cubicBezTo>
                    <a:pt x="175" y="167"/>
                    <a:pt x="174" y="167"/>
                    <a:pt x="173" y="167"/>
                  </a:cubicBezTo>
                  <a:cubicBezTo>
                    <a:pt x="173" y="166"/>
                    <a:pt x="173" y="165"/>
                    <a:pt x="174" y="165"/>
                  </a:cubicBezTo>
                  <a:cubicBezTo>
                    <a:pt x="174" y="165"/>
                    <a:pt x="174" y="164"/>
                    <a:pt x="174" y="163"/>
                  </a:cubicBezTo>
                  <a:cubicBezTo>
                    <a:pt x="173" y="163"/>
                    <a:pt x="172" y="163"/>
                    <a:pt x="172" y="164"/>
                  </a:cubicBezTo>
                  <a:cubicBezTo>
                    <a:pt x="172" y="164"/>
                    <a:pt x="171" y="164"/>
                    <a:pt x="171" y="165"/>
                  </a:cubicBezTo>
                  <a:cubicBezTo>
                    <a:pt x="171" y="165"/>
                    <a:pt x="171" y="166"/>
                    <a:pt x="170" y="166"/>
                  </a:cubicBezTo>
                  <a:cubicBezTo>
                    <a:pt x="170" y="167"/>
                    <a:pt x="170" y="167"/>
                    <a:pt x="169" y="167"/>
                  </a:cubicBezTo>
                  <a:cubicBezTo>
                    <a:pt x="167" y="166"/>
                    <a:pt x="166" y="166"/>
                    <a:pt x="165" y="166"/>
                  </a:cubicBezTo>
                  <a:cubicBezTo>
                    <a:pt x="163" y="165"/>
                    <a:pt x="162" y="166"/>
                    <a:pt x="160" y="166"/>
                  </a:cubicBezTo>
                  <a:cubicBezTo>
                    <a:pt x="160" y="164"/>
                    <a:pt x="159" y="162"/>
                    <a:pt x="156" y="163"/>
                  </a:cubicBezTo>
                  <a:cubicBezTo>
                    <a:pt x="155" y="164"/>
                    <a:pt x="154" y="165"/>
                    <a:pt x="153" y="165"/>
                  </a:cubicBezTo>
                  <a:cubicBezTo>
                    <a:pt x="152" y="164"/>
                    <a:pt x="151" y="164"/>
                    <a:pt x="148" y="164"/>
                  </a:cubicBezTo>
                  <a:cubicBezTo>
                    <a:pt x="148" y="165"/>
                    <a:pt x="148" y="165"/>
                    <a:pt x="147" y="166"/>
                  </a:cubicBezTo>
                  <a:cubicBezTo>
                    <a:pt x="147" y="166"/>
                    <a:pt x="146" y="166"/>
                    <a:pt x="145" y="166"/>
                  </a:cubicBezTo>
                  <a:cubicBezTo>
                    <a:pt x="145" y="167"/>
                    <a:pt x="144" y="167"/>
                    <a:pt x="143" y="167"/>
                  </a:cubicBezTo>
                  <a:cubicBezTo>
                    <a:pt x="143" y="167"/>
                    <a:pt x="142" y="168"/>
                    <a:pt x="143" y="169"/>
                  </a:cubicBezTo>
                  <a:cubicBezTo>
                    <a:pt x="144" y="169"/>
                    <a:pt x="146" y="168"/>
                    <a:pt x="147" y="168"/>
                  </a:cubicBezTo>
                  <a:cubicBezTo>
                    <a:pt x="148" y="167"/>
                    <a:pt x="148" y="168"/>
                    <a:pt x="149" y="170"/>
                  </a:cubicBezTo>
                  <a:cubicBezTo>
                    <a:pt x="147" y="171"/>
                    <a:pt x="145" y="171"/>
                    <a:pt x="144" y="171"/>
                  </a:cubicBezTo>
                  <a:moveTo>
                    <a:pt x="83" y="166"/>
                  </a:moveTo>
                  <a:cubicBezTo>
                    <a:pt x="84" y="167"/>
                    <a:pt x="84" y="168"/>
                    <a:pt x="85" y="168"/>
                  </a:cubicBezTo>
                  <a:cubicBezTo>
                    <a:pt x="86" y="168"/>
                    <a:pt x="87" y="168"/>
                    <a:pt x="88" y="168"/>
                  </a:cubicBezTo>
                  <a:cubicBezTo>
                    <a:pt x="89" y="168"/>
                    <a:pt x="90" y="168"/>
                    <a:pt x="91" y="168"/>
                  </a:cubicBezTo>
                  <a:cubicBezTo>
                    <a:pt x="92" y="169"/>
                    <a:pt x="92" y="169"/>
                    <a:pt x="93" y="170"/>
                  </a:cubicBezTo>
                  <a:cubicBezTo>
                    <a:pt x="93" y="169"/>
                    <a:pt x="94" y="169"/>
                    <a:pt x="94" y="168"/>
                  </a:cubicBezTo>
                  <a:cubicBezTo>
                    <a:pt x="95" y="167"/>
                    <a:pt x="95" y="167"/>
                    <a:pt x="96" y="166"/>
                  </a:cubicBezTo>
                  <a:cubicBezTo>
                    <a:pt x="96" y="166"/>
                    <a:pt x="97" y="165"/>
                    <a:pt x="97" y="165"/>
                  </a:cubicBezTo>
                  <a:cubicBezTo>
                    <a:pt x="97" y="164"/>
                    <a:pt x="96" y="164"/>
                    <a:pt x="95" y="163"/>
                  </a:cubicBezTo>
                  <a:cubicBezTo>
                    <a:pt x="94" y="164"/>
                    <a:pt x="94" y="165"/>
                    <a:pt x="93" y="166"/>
                  </a:cubicBezTo>
                  <a:cubicBezTo>
                    <a:pt x="93" y="167"/>
                    <a:pt x="92" y="167"/>
                    <a:pt x="92" y="168"/>
                  </a:cubicBezTo>
                  <a:cubicBezTo>
                    <a:pt x="91" y="167"/>
                    <a:pt x="90" y="166"/>
                    <a:pt x="89" y="165"/>
                  </a:cubicBezTo>
                  <a:cubicBezTo>
                    <a:pt x="88" y="164"/>
                    <a:pt x="87" y="163"/>
                    <a:pt x="85" y="163"/>
                  </a:cubicBezTo>
                  <a:cubicBezTo>
                    <a:pt x="84" y="162"/>
                    <a:pt x="83" y="163"/>
                    <a:pt x="82" y="164"/>
                  </a:cubicBezTo>
                  <a:cubicBezTo>
                    <a:pt x="82" y="164"/>
                    <a:pt x="81" y="165"/>
                    <a:pt x="81" y="166"/>
                  </a:cubicBezTo>
                  <a:cubicBezTo>
                    <a:pt x="79" y="167"/>
                    <a:pt x="79" y="168"/>
                    <a:pt x="78" y="168"/>
                  </a:cubicBezTo>
                  <a:cubicBezTo>
                    <a:pt x="77" y="169"/>
                    <a:pt x="77" y="170"/>
                    <a:pt x="76" y="171"/>
                  </a:cubicBezTo>
                  <a:lnTo>
                    <a:pt x="70" y="171"/>
                  </a:lnTo>
                  <a:cubicBezTo>
                    <a:pt x="70" y="172"/>
                    <a:pt x="70" y="173"/>
                    <a:pt x="70" y="173"/>
                  </a:cubicBezTo>
                  <a:cubicBezTo>
                    <a:pt x="71" y="173"/>
                    <a:pt x="71" y="174"/>
                    <a:pt x="72" y="174"/>
                  </a:cubicBezTo>
                  <a:cubicBezTo>
                    <a:pt x="73" y="174"/>
                    <a:pt x="73" y="174"/>
                    <a:pt x="74" y="174"/>
                  </a:cubicBezTo>
                  <a:cubicBezTo>
                    <a:pt x="75" y="174"/>
                    <a:pt x="75" y="174"/>
                    <a:pt x="75" y="175"/>
                  </a:cubicBezTo>
                  <a:cubicBezTo>
                    <a:pt x="73" y="175"/>
                    <a:pt x="71" y="175"/>
                    <a:pt x="69" y="175"/>
                  </a:cubicBezTo>
                  <a:cubicBezTo>
                    <a:pt x="67" y="175"/>
                    <a:pt x="65" y="175"/>
                    <a:pt x="64" y="173"/>
                  </a:cubicBezTo>
                  <a:cubicBezTo>
                    <a:pt x="66" y="173"/>
                    <a:pt x="67" y="172"/>
                    <a:pt x="67" y="172"/>
                  </a:cubicBezTo>
                  <a:cubicBezTo>
                    <a:pt x="67" y="171"/>
                    <a:pt x="66" y="170"/>
                    <a:pt x="64" y="170"/>
                  </a:cubicBezTo>
                  <a:cubicBezTo>
                    <a:pt x="64" y="171"/>
                    <a:pt x="63" y="172"/>
                    <a:pt x="62" y="172"/>
                  </a:cubicBezTo>
                  <a:cubicBezTo>
                    <a:pt x="61" y="172"/>
                    <a:pt x="61" y="172"/>
                    <a:pt x="60" y="171"/>
                  </a:cubicBezTo>
                  <a:cubicBezTo>
                    <a:pt x="59" y="171"/>
                    <a:pt x="59" y="171"/>
                    <a:pt x="58" y="171"/>
                  </a:cubicBezTo>
                  <a:cubicBezTo>
                    <a:pt x="58" y="171"/>
                    <a:pt x="57" y="172"/>
                    <a:pt x="57" y="174"/>
                  </a:cubicBezTo>
                  <a:cubicBezTo>
                    <a:pt x="56" y="173"/>
                    <a:pt x="56" y="173"/>
                    <a:pt x="56" y="172"/>
                  </a:cubicBezTo>
                  <a:cubicBezTo>
                    <a:pt x="56" y="172"/>
                    <a:pt x="56" y="171"/>
                    <a:pt x="56" y="170"/>
                  </a:cubicBezTo>
                  <a:cubicBezTo>
                    <a:pt x="56" y="170"/>
                    <a:pt x="56" y="169"/>
                    <a:pt x="55" y="168"/>
                  </a:cubicBezTo>
                  <a:cubicBezTo>
                    <a:pt x="55" y="168"/>
                    <a:pt x="55" y="167"/>
                    <a:pt x="54" y="167"/>
                  </a:cubicBezTo>
                  <a:cubicBezTo>
                    <a:pt x="54" y="168"/>
                    <a:pt x="54" y="168"/>
                    <a:pt x="53" y="168"/>
                  </a:cubicBezTo>
                  <a:cubicBezTo>
                    <a:pt x="52" y="168"/>
                    <a:pt x="51" y="168"/>
                    <a:pt x="51" y="167"/>
                  </a:cubicBezTo>
                  <a:cubicBezTo>
                    <a:pt x="53" y="166"/>
                    <a:pt x="55" y="165"/>
                    <a:pt x="56" y="164"/>
                  </a:cubicBezTo>
                  <a:cubicBezTo>
                    <a:pt x="57" y="162"/>
                    <a:pt x="59" y="161"/>
                    <a:pt x="62" y="160"/>
                  </a:cubicBezTo>
                  <a:cubicBezTo>
                    <a:pt x="62" y="162"/>
                    <a:pt x="61" y="163"/>
                    <a:pt x="60" y="164"/>
                  </a:cubicBezTo>
                  <a:cubicBezTo>
                    <a:pt x="59" y="165"/>
                    <a:pt x="58" y="166"/>
                    <a:pt x="58" y="168"/>
                  </a:cubicBezTo>
                  <a:cubicBezTo>
                    <a:pt x="59" y="169"/>
                    <a:pt x="60" y="168"/>
                    <a:pt x="60" y="167"/>
                  </a:cubicBezTo>
                  <a:cubicBezTo>
                    <a:pt x="61" y="166"/>
                    <a:pt x="62" y="165"/>
                    <a:pt x="62" y="165"/>
                  </a:cubicBezTo>
                  <a:cubicBezTo>
                    <a:pt x="63" y="164"/>
                    <a:pt x="64" y="163"/>
                    <a:pt x="65" y="162"/>
                  </a:cubicBezTo>
                  <a:cubicBezTo>
                    <a:pt x="66" y="162"/>
                    <a:pt x="66" y="160"/>
                    <a:pt x="65" y="158"/>
                  </a:cubicBezTo>
                  <a:cubicBezTo>
                    <a:pt x="64" y="157"/>
                    <a:pt x="64" y="157"/>
                    <a:pt x="62" y="157"/>
                  </a:cubicBezTo>
                  <a:cubicBezTo>
                    <a:pt x="61" y="158"/>
                    <a:pt x="60" y="157"/>
                    <a:pt x="59" y="156"/>
                  </a:cubicBezTo>
                  <a:cubicBezTo>
                    <a:pt x="60" y="156"/>
                    <a:pt x="61" y="156"/>
                    <a:pt x="61" y="155"/>
                  </a:cubicBezTo>
                  <a:cubicBezTo>
                    <a:pt x="60" y="155"/>
                    <a:pt x="59" y="155"/>
                    <a:pt x="59" y="156"/>
                  </a:cubicBezTo>
                  <a:cubicBezTo>
                    <a:pt x="58" y="156"/>
                    <a:pt x="58" y="157"/>
                    <a:pt x="58" y="158"/>
                  </a:cubicBezTo>
                  <a:cubicBezTo>
                    <a:pt x="58" y="159"/>
                    <a:pt x="58" y="159"/>
                    <a:pt x="57" y="160"/>
                  </a:cubicBezTo>
                  <a:cubicBezTo>
                    <a:pt x="57" y="160"/>
                    <a:pt x="56" y="161"/>
                    <a:pt x="56" y="161"/>
                  </a:cubicBezTo>
                  <a:cubicBezTo>
                    <a:pt x="55" y="160"/>
                    <a:pt x="55" y="160"/>
                    <a:pt x="55" y="159"/>
                  </a:cubicBezTo>
                  <a:cubicBezTo>
                    <a:pt x="54" y="159"/>
                    <a:pt x="54" y="159"/>
                    <a:pt x="53" y="159"/>
                  </a:cubicBezTo>
                  <a:cubicBezTo>
                    <a:pt x="53" y="160"/>
                    <a:pt x="53" y="160"/>
                    <a:pt x="54" y="161"/>
                  </a:cubicBezTo>
                  <a:cubicBezTo>
                    <a:pt x="54" y="161"/>
                    <a:pt x="55" y="162"/>
                    <a:pt x="54" y="163"/>
                  </a:cubicBezTo>
                  <a:cubicBezTo>
                    <a:pt x="54" y="164"/>
                    <a:pt x="53" y="164"/>
                    <a:pt x="51" y="165"/>
                  </a:cubicBezTo>
                  <a:cubicBezTo>
                    <a:pt x="50" y="166"/>
                    <a:pt x="49" y="167"/>
                    <a:pt x="48" y="167"/>
                  </a:cubicBezTo>
                  <a:cubicBezTo>
                    <a:pt x="47" y="168"/>
                    <a:pt x="46" y="169"/>
                    <a:pt x="45" y="170"/>
                  </a:cubicBezTo>
                  <a:cubicBezTo>
                    <a:pt x="45" y="171"/>
                    <a:pt x="45" y="172"/>
                    <a:pt x="45" y="173"/>
                  </a:cubicBezTo>
                  <a:cubicBezTo>
                    <a:pt x="46" y="173"/>
                    <a:pt x="47" y="173"/>
                    <a:pt x="47" y="173"/>
                  </a:cubicBezTo>
                  <a:cubicBezTo>
                    <a:pt x="47" y="173"/>
                    <a:pt x="47" y="172"/>
                    <a:pt x="47" y="172"/>
                  </a:cubicBezTo>
                  <a:cubicBezTo>
                    <a:pt x="47" y="172"/>
                    <a:pt x="46" y="172"/>
                    <a:pt x="46" y="171"/>
                  </a:cubicBezTo>
                  <a:cubicBezTo>
                    <a:pt x="46" y="171"/>
                    <a:pt x="47" y="171"/>
                    <a:pt x="47" y="171"/>
                  </a:cubicBezTo>
                  <a:cubicBezTo>
                    <a:pt x="47" y="170"/>
                    <a:pt x="48" y="169"/>
                    <a:pt x="50" y="170"/>
                  </a:cubicBezTo>
                  <a:cubicBezTo>
                    <a:pt x="51" y="170"/>
                    <a:pt x="52" y="171"/>
                    <a:pt x="52" y="172"/>
                  </a:cubicBezTo>
                  <a:cubicBezTo>
                    <a:pt x="50" y="172"/>
                    <a:pt x="49" y="172"/>
                    <a:pt x="48" y="174"/>
                  </a:cubicBezTo>
                  <a:cubicBezTo>
                    <a:pt x="48" y="175"/>
                    <a:pt x="49" y="176"/>
                    <a:pt x="51" y="176"/>
                  </a:cubicBezTo>
                  <a:cubicBezTo>
                    <a:pt x="50" y="173"/>
                    <a:pt x="51" y="172"/>
                    <a:pt x="53" y="172"/>
                  </a:cubicBezTo>
                  <a:cubicBezTo>
                    <a:pt x="54" y="173"/>
                    <a:pt x="55" y="174"/>
                    <a:pt x="57" y="175"/>
                  </a:cubicBezTo>
                  <a:cubicBezTo>
                    <a:pt x="59" y="175"/>
                    <a:pt x="61" y="175"/>
                    <a:pt x="63" y="176"/>
                  </a:cubicBezTo>
                  <a:cubicBezTo>
                    <a:pt x="63" y="176"/>
                    <a:pt x="63" y="176"/>
                    <a:pt x="64" y="177"/>
                  </a:cubicBezTo>
                  <a:cubicBezTo>
                    <a:pt x="65" y="177"/>
                    <a:pt x="65" y="178"/>
                    <a:pt x="66" y="178"/>
                  </a:cubicBezTo>
                  <a:cubicBezTo>
                    <a:pt x="68" y="178"/>
                    <a:pt x="70" y="178"/>
                    <a:pt x="71" y="178"/>
                  </a:cubicBezTo>
                  <a:cubicBezTo>
                    <a:pt x="73" y="177"/>
                    <a:pt x="74" y="178"/>
                    <a:pt x="75" y="179"/>
                  </a:cubicBezTo>
                  <a:cubicBezTo>
                    <a:pt x="75" y="180"/>
                    <a:pt x="74" y="181"/>
                    <a:pt x="74" y="181"/>
                  </a:cubicBezTo>
                  <a:cubicBezTo>
                    <a:pt x="74" y="181"/>
                    <a:pt x="74" y="182"/>
                    <a:pt x="74" y="183"/>
                  </a:cubicBezTo>
                  <a:cubicBezTo>
                    <a:pt x="75" y="183"/>
                    <a:pt x="75" y="183"/>
                    <a:pt x="76" y="182"/>
                  </a:cubicBezTo>
                  <a:cubicBezTo>
                    <a:pt x="76" y="182"/>
                    <a:pt x="76" y="181"/>
                    <a:pt x="76" y="181"/>
                  </a:cubicBezTo>
                  <a:cubicBezTo>
                    <a:pt x="77" y="180"/>
                    <a:pt x="77" y="180"/>
                    <a:pt x="77" y="179"/>
                  </a:cubicBezTo>
                  <a:cubicBezTo>
                    <a:pt x="78" y="179"/>
                    <a:pt x="78" y="179"/>
                    <a:pt x="79" y="179"/>
                  </a:cubicBezTo>
                  <a:cubicBezTo>
                    <a:pt x="79" y="180"/>
                    <a:pt x="81" y="180"/>
                    <a:pt x="83" y="180"/>
                  </a:cubicBezTo>
                  <a:cubicBezTo>
                    <a:pt x="85" y="180"/>
                    <a:pt x="87" y="180"/>
                    <a:pt x="87" y="179"/>
                  </a:cubicBezTo>
                  <a:cubicBezTo>
                    <a:pt x="85" y="178"/>
                    <a:pt x="83" y="178"/>
                    <a:pt x="81" y="177"/>
                  </a:cubicBezTo>
                  <a:cubicBezTo>
                    <a:pt x="80" y="176"/>
                    <a:pt x="78" y="175"/>
                    <a:pt x="76" y="174"/>
                  </a:cubicBezTo>
                  <a:lnTo>
                    <a:pt x="76" y="172"/>
                  </a:lnTo>
                  <a:cubicBezTo>
                    <a:pt x="79" y="172"/>
                    <a:pt x="81" y="172"/>
                    <a:pt x="83" y="172"/>
                  </a:cubicBezTo>
                  <a:cubicBezTo>
                    <a:pt x="85" y="173"/>
                    <a:pt x="86" y="172"/>
                    <a:pt x="87" y="170"/>
                  </a:cubicBezTo>
                  <a:cubicBezTo>
                    <a:pt x="87" y="170"/>
                    <a:pt x="86" y="170"/>
                    <a:pt x="85" y="170"/>
                  </a:cubicBezTo>
                  <a:cubicBezTo>
                    <a:pt x="85" y="170"/>
                    <a:pt x="84" y="170"/>
                    <a:pt x="84" y="170"/>
                  </a:cubicBezTo>
                  <a:cubicBezTo>
                    <a:pt x="83" y="170"/>
                    <a:pt x="83" y="170"/>
                    <a:pt x="82" y="170"/>
                  </a:cubicBezTo>
                  <a:cubicBezTo>
                    <a:pt x="82" y="170"/>
                    <a:pt x="81" y="170"/>
                    <a:pt x="81" y="169"/>
                  </a:cubicBezTo>
                  <a:cubicBezTo>
                    <a:pt x="81" y="168"/>
                    <a:pt x="81" y="167"/>
                    <a:pt x="83" y="166"/>
                  </a:cubicBezTo>
                  <a:moveTo>
                    <a:pt x="212" y="161"/>
                  </a:moveTo>
                  <a:cubicBezTo>
                    <a:pt x="211" y="161"/>
                    <a:pt x="211" y="162"/>
                    <a:pt x="210" y="162"/>
                  </a:cubicBezTo>
                  <a:cubicBezTo>
                    <a:pt x="210" y="162"/>
                    <a:pt x="209" y="162"/>
                    <a:pt x="209" y="162"/>
                  </a:cubicBezTo>
                  <a:cubicBezTo>
                    <a:pt x="209" y="162"/>
                    <a:pt x="209" y="163"/>
                    <a:pt x="209" y="164"/>
                  </a:cubicBezTo>
                  <a:cubicBezTo>
                    <a:pt x="210" y="164"/>
                    <a:pt x="211" y="164"/>
                    <a:pt x="211" y="164"/>
                  </a:cubicBezTo>
                  <a:cubicBezTo>
                    <a:pt x="212" y="164"/>
                    <a:pt x="212" y="163"/>
                    <a:pt x="213" y="163"/>
                  </a:cubicBezTo>
                  <a:cubicBezTo>
                    <a:pt x="213" y="162"/>
                    <a:pt x="213" y="161"/>
                    <a:pt x="213" y="161"/>
                  </a:cubicBezTo>
                  <a:cubicBezTo>
                    <a:pt x="213" y="161"/>
                    <a:pt x="213" y="160"/>
                    <a:pt x="212" y="160"/>
                  </a:cubicBezTo>
                  <a:cubicBezTo>
                    <a:pt x="212" y="161"/>
                    <a:pt x="212" y="161"/>
                    <a:pt x="212" y="161"/>
                  </a:cubicBezTo>
                  <a:moveTo>
                    <a:pt x="215" y="166"/>
                  </a:moveTo>
                  <a:cubicBezTo>
                    <a:pt x="216" y="167"/>
                    <a:pt x="218" y="168"/>
                    <a:pt x="219" y="168"/>
                  </a:cubicBezTo>
                  <a:cubicBezTo>
                    <a:pt x="221" y="168"/>
                    <a:pt x="222" y="168"/>
                    <a:pt x="223" y="168"/>
                  </a:cubicBezTo>
                  <a:cubicBezTo>
                    <a:pt x="225" y="167"/>
                    <a:pt x="225" y="167"/>
                    <a:pt x="224" y="166"/>
                  </a:cubicBezTo>
                  <a:cubicBezTo>
                    <a:pt x="224" y="167"/>
                    <a:pt x="223" y="167"/>
                    <a:pt x="222" y="166"/>
                  </a:cubicBezTo>
                  <a:cubicBezTo>
                    <a:pt x="222" y="165"/>
                    <a:pt x="221" y="165"/>
                    <a:pt x="220" y="164"/>
                  </a:cubicBezTo>
                  <a:cubicBezTo>
                    <a:pt x="220" y="163"/>
                    <a:pt x="219" y="163"/>
                    <a:pt x="218" y="162"/>
                  </a:cubicBezTo>
                  <a:cubicBezTo>
                    <a:pt x="217" y="161"/>
                    <a:pt x="215" y="161"/>
                    <a:pt x="214" y="161"/>
                  </a:cubicBezTo>
                  <a:cubicBezTo>
                    <a:pt x="213" y="163"/>
                    <a:pt x="214" y="165"/>
                    <a:pt x="215" y="166"/>
                  </a:cubicBezTo>
                  <a:moveTo>
                    <a:pt x="188" y="600"/>
                  </a:moveTo>
                  <a:cubicBezTo>
                    <a:pt x="187" y="601"/>
                    <a:pt x="186" y="601"/>
                    <a:pt x="186" y="602"/>
                  </a:cubicBezTo>
                  <a:cubicBezTo>
                    <a:pt x="185" y="603"/>
                    <a:pt x="185" y="603"/>
                    <a:pt x="184" y="604"/>
                  </a:cubicBezTo>
                  <a:cubicBezTo>
                    <a:pt x="184" y="604"/>
                    <a:pt x="185" y="605"/>
                    <a:pt x="186" y="606"/>
                  </a:cubicBezTo>
                  <a:cubicBezTo>
                    <a:pt x="187" y="605"/>
                    <a:pt x="188" y="604"/>
                    <a:pt x="189" y="602"/>
                  </a:cubicBezTo>
                  <a:cubicBezTo>
                    <a:pt x="190" y="601"/>
                    <a:pt x="190" y="599"/>
                    <a:pt x="189" y="599"/>
                  </a:cubicBezTo>
                  <a:cubicBezTo>
                    <a:pt x="189" y="599"/>
                    <a:pt x="188" y="600"/>
                    <a:pt x="188" y="600"/>
                  </a:cubicBezTo>
                  <a:moveTo>
                    <a:pt x="206" y="601"/>
                  </a:moveTo>
                  <a:cubicBezTo>
                    <a:pt x="207" y="601"/>
                    <a:pt x="207" y="601"/>
                    <a:pt x="207" y="600"/>
                  </a:cubicBezTo>
                  <a:cubicBezTo>
                    <a:pt x="208" y="600"/>
                    <a:pt x="208" y="600"/>
                    <a:pt x="208" y="599"/>
                  </a:cubicBezTo>
                  <a:cubicBezTo>
                    <a:pt x="208" y="599"/>
                    <a:pt x="208" y="599"/>
                    <a:pt x="207" y="600"/>
                  </a:cubicBezTo>
                  <a:cubicBezTo>
                    <a:pt x="206" y="601"/>
                    <a:pt x="206" y="602"/>
                    <a:pt x="206" y="601"/>
                  </a:cubicBezTo>
                  <a:close/>
                  <a:moveTo>
                    <a:pt x="497" y="138"/>
                  </a:moveTo>
                  <a:cubicBezTo>
                    <a:pt x="497" y="139"/>
                    <a:pt x="497" y="139"/>
                    <a:pt x="498" y="140"/>
                  </a:cubicBezTo>
                  <a:cubicBezTo>
                    <a:pt x="499" y="139"/>
                    <a:pt x="500" y="139"/>
                    <a:pt x="500" y="137"/>
                  </a:cubicBezTo>
                  <a:cubicBezTo>
                    <a:pt x="499" y="137"/>
                    <a:pt x="498" y="137"/>
                    <a:pt x="497" y="138"/>
                  </a:cubicBezTo>
                  <a:moveTo>
                    <a:pt x="503" y="138"/>
                  </a:moveTo>
                  <a:cubicBezTo>
                    <a:pt x="503" y="137"/>
                    <a:pt x="503" y="137"/>
                    <a:pt x="502" y="137"/>
                  </a:cubicBezTo>
                  <a:cubicBezTo>
                    <a:pt x="502" y="138"/>
                    <a:pt x="503" y="138"/>
                    <a:pt x="503" y="138"/>
                  </a:cubicBezTo>
                  <a:close/>
                  <a:moveTo>
                    <a:pt x="324" y="556"/>
                  </a:moveTo>
                  <a:cubicBezTo>
                    <a:pt x="323" y="556"/>
                    <a:pt x="323" y="557"/>
                    <a:pt x="322" y="558"/>
                  </a:cubicBezTo>
                  <a:cubicBezTo>
                    <a:pt x="323" y="558"/>
                    <a:pt x="324" y="558"/>
                    <a:pt x="325" y="557"/>
                  </a:cubicBezTo>
                  <a:cubicBezTo>
                    <a:pt x="326" y="556"/>
                    <a:pt x="327" y="556"/>
                    <a:pt x="328" y="555"/>
                  </a:cubicBezTo>
                  <a:cubicBezTo>
                    <a:pt x="327" y="555"/>
                    <a:pt x="326" y="554"/>
                    <a:pt x="325" y="554"/>
                  </a:cubicBezTo>
                  <a:cubicBezTo>
                    <a:pt x="325" y="555"/>
                    <a:pt x="325" y="556"/>
                    <a:pt x="324" y="556"/>
                  </a:cubicBezTo>
                  <a:moveTo>
                    <a:pt x="316" y="557"/>
                  </a:moveTo>
                  <a:cubicBezTo>
                    <a:pt x="316" y="557"/>
                    <a:pt x="315" y="557"/>
                    <a:pt x="315" y="558"/>
                  </a:cubicBezTo>
                  <a:cubicBezTo>
                    <a:pt x="315" y="558"/>
                    <a:pt x="316" y="559"/>
                    <a:pt x="317" y="559"/>
                  </a:cubicBezTo>
                  <a:cubicBezTo>
                    <a:pt x="318" y="557"/>
                    <a:pt x="318" y="557"/>
                    <a:pt x="318" y="557"/>
                  </a:cubicBezTo>
                  <a:cubicBezTo>
                    <a:pt x="317" y="557"/>
                    <a:pt x="317" y="557"/>
                    <a:pt x="316" y="557"/>
                  </a:cubicBezTo>
                  <a:moveTo>
                    <a:pt x="378" y="556"/>
                  </a:moveTo>
                  <a:cubicBezTo>
                    <a:pt x="379" y="557"/>
                    <a:pt x="379" y="557"/>
                    <a:pt x="380" y="557"/>
                  </a:cubicBezTo>
                  <a:cubicBezTo>
                    <a:pt x="380" y="556"/>
                    <a:pt x="380" y="556"/>
                    <a:pt x="380" y="555"/>
                  </a:cubicBezTo>
                  <a:cubicBezTo>
                    <a:pt x="379" y="555"/>
                    <a:pt x="378" y="556"/>
                    <a:pt x="378" y="556"/>
                  </a:cubicBezTo>
                  <a:moveTo>
                    <a:pt x="371" y="560"/>
                  </a:moveTo>
                  <a:cubicBezTo>
                    <a:pt x="369" y="560"/>
                    <a:pt x="368" y="560"/>
                    <a:pt x="367" y="561"/>
                  </a:cubicBezTo>
                  <a:cubicBezTo>
                    <a:pt x="368" y="561"/>
                    <a:pt x="369" y="562"/>
                    <a:pt x="370" y="562"/>
                  </a:cubicBezTo>
                  <a:cubicBezTo>
                    <a:pt x="371" y="562"/>
                    <a:pt x="372" y="562"/>
                    <a:pt x="373" y="562"/>
                  </a:cubicBezTo>
                  <a:cubicBezTo>
                    <a:pt x="373" y="560"/>
                    <a:pt x="373" y="560"/>
                    <a:pt x="371" y="560"/>
                  </a:cubicBezTo>
                  <a:moveTo>
                    <a:pt x="358" y="566"/>
                  </a:moveTo>
                  <a:cubicBezTo>
                    <a:pt x="357" y="565"/>
                    <a:pt x="356" y="565"/>
                    <a:pt x="355" y="565"/>
                  </a:cubicBezTo>
                  <a:cubicBezTo>
                    <a:pt x="354" y="564"/>
                    <a:pt x="353" y="565"/>
                    <a:pt x="352" y="565"/>
                  </a:cubicBezTo>
                  <a:cubicBezTo>
                    <a:pt x="352" y="567"/>
                    <a:pt x="353" y="568"/>
                    <a:pt x="353" y="569"/>
                  </a:cubicBezTo>
                  <a:cubicBezTo>
                    <a:pt x="355" y="569"/>
                    <a:pt x="357" y="569"/>
                    <a:pt x="358" y="568"/>
                  </a:cubicBezTo>
                  <a:cubicBezTo>
                    <a:pt x="359" y="568"/>
                    <a:pt x="359" y="567"/>
                    <a:pt x="358" y="566"/>
                  </a:cubicBezTo>
                  <a:moveTo>
                    <a:pt x="348" y="569"/>
                  </a:moveTo>
                  <a:cubicBezTo>
                    <a:pt x="347" y="570"/>
                    <a:pt x="347" y="571"/>
                    <a:pt x="347" y="573"/>
                  </a:cubicBezTo>
                  <a:cubicBezTo>
                    <a:pt x="347" y="573"/>
                    <a:pt x="347" y="573"/>
                    <a:pt x="347" y="574"/>
                  </a:cubicBezTo>
                  <a:cubicBezTo>
                    <a:pt x="346" y="574"/>
                    <a:pt x="346" y="575"/>
                    <a:pt x="347" y="575"/>
                  </a:cubicBezTo>
                  <a:cubicBezTo>
                    <a:pt x="347" y="574"/>
                    <a:pt x="348" y="574"/>
                    <a:pt x="348" y="573"/>
                  </a:cubicBezTo>
                  <a:cubicBezTo>
                    <a:pt x="349" y="572"/>
                    <a:pt x="350" y="572"/>
                    <a:pt x="351" y="572"/>
                  </a:cubicBezTo>
                  <a:cubicBezTo>
                    <a:pt x="351" y="572"/>
                    <a:pt x="351" y="571"/>
                    <a:pt x="351" y="571"/>
                  </a:cubicBezTo>
                  <a:cubicBezTo>
                    <a:pt x="351" y="571"/>
                    <a:pt x="351" y="570"/>
                    <a:pt x="351" y="570"/>
                  </a:cubicBezTo>
                  <a:cubicBezTo>
                    <a:pt x="350" y="569"/>
                    <a:pt x="349" y="569"/>
                    <a:pt x="348" y="569"/>
                  </a:cubicBezTo>
                  <a:moveTo>
                    <a:pt x="569" y="564"/>
                  </a:moveTo>
                  <a:cubicBezTo>
                    <a:pt x="568" y="565"/>
                    <a:pt x="568" y="566"/>
                    <a:pt x="570" y="567"/>
                  </a:cubicBezTo>
                  <a:lnTo>
                    <a:pt x="572" y="567"/>
                  </a:lnTo>
                  <a:cubicBezTo>
                    <a:pt x="573" y="566"/>
                    <a:pt x="573" y="565"/>
                    <a:pt x="573" y="564"/>
                  </a:cubicBezTo>
                  <a:cubicBezTo>
                    <a:pt x="572" y="563"/>
                    <a:pt x="571" y="563"/>
                    <a:pt x="569" y="564"/>
                  </a:cubicBezTo>
                  <a:moveTo>
                    <a:pt x="578" y="564"/>
                  </a:moveTo>
                  <a:cubicBezTo>
                    <a:pt x="578" y="563"/>
                    <a:pt x="577" y="563"/>
                    <a:pt x="576" y="563"/>
                  </a:cubicBezTo>
                  <a:cubicBezTo>
                    <a:pt x="576" y="564"/>
                    <a:pt x="576" y="564"/>
                    <a:pt x="576" y="565"/>
                  </a:cubicBezTo>
                  <a:cubicBezTo>
                    <a:pt x="577" y="565"/>
                    <a:pt x="577" y="565"/>
                    <a:pt x="577" y="565"/>
                  </a:cubicBezTo>
                  <a:cubicBezTo>
                    <a:pt x="578" y="565"/>
                    <a:pt x="578" y="564"/>
                    <a:pt x="578" y="564"/>
                  </a:cubicBezTo>
                  <a:moveTo>
                    <a:pt x="342" y="575"/>
                  </a:moveTo>
                  <a:cubicBezTo>
                    <a:pt x="342" y="574"/>
                    <a:pt x="341" y="574"/>
                    <a:pt x="341" y="575"/>
                  </a:cubicBezTo>
                  <a:cubicBezTo>
                    <a:pt x="341" y="576"/>
                    <a:pt x="341" y="576"/>
                    <a:pt x="343" y="576"/>
                  </a:cubicBezTo>
                  <a:cubicBezTo>
                    <a:pt x="343" y="576"/>
                    <a:pt x="343" y="575"/>
                    <a:pt x="342" y="575"/>
                  </a:cubicBezTo>
                  <a:moveTo>
                    <a:pt x="551" y="567"/>
                  </a:moveTo>
                  <a:cubicBezTo>
                    <a:pt x="551" y="567"/>
                    <a:pt x="550" y="567"/>
                    <a:pt x="550" y="568"/>
                  </a:cubicBezTo>
                  <a:cubicBezTo>
                    <a:pt x="550" y="568"/>
                    <a:pt x="551" y="568"/>
                    <a:pt x="552" y="568"/>
                  </a:cubicBezTo>
                  <a:cubicBezTo>
                    <a:pt x="552" y="568"/>
                    <a:pt x="553" y="568"/>
                    <a:pt x="553" y="567"/>
                  </a:cubicBezTo>
                  <a:cubicBezTo>
                    <a:pt x="552" y="567"/>
                    <a:pt x="552" y="567"/>
                    <a:pt x="551" y="567"/>
                  </a:cubicBezTo>
                  <a:moveTo>
                    <a:pt x="511" y="583"/>
                  </a:moveTo>
                  <a:cubicBezTo>
                    <a:pt x="511" y="582"/>
                    <a:pt x="511" y="582"/>
                    <a:pt x="512" y="582"/>
                  </a:cubicBezTo>
                  <a:cubicBezTo>
                    <a:pt x="512" y="582"/>
                    <a:pt x="513" y="582"/>
                    <a:pt x="513" y="582"/>
                  </a:cubicBezTo>
                  <a:cubicBezTo>
                    <a:pt x="513" y="583"/>
                    <a:pt x="513" y="583"/>
                    <a:pt x="513" y="584"/>
                  </a:cubicBezTo>
                  <a:cubicBezTo>
                    <a:pt x="513" y="584"/>
                    <a:pt x="512" y="584"/>
                    <a:pt x="512" y="584"/>
                  </a:cubicBezTo>
                  <a:cubicBezTo>
                    <a:pt x="512" y="584"/>
                    <a:pt x="512" y="584"/>
                    <a:pt x="512" y="584"/>
                  </a:cubicBezTo>
                  <a:cubicBezTo>
                    <a:pt x="511" y="584"/>
                    <a:pt x="511" y="583"/>
                    <a:pt x="511" y="583"/>
                  </a:cubicBezTo>
                  <a:moveTo>
                    <a:pt x="314" y="591"/>
                  </a:moveTo>
                  <a:cubicBezTo>
                    <a:pt x="314" y="590"/>
                    <a:pt x="314" y="590"/>
                    <a:pt x="314" y="590"/>
                  </a:cubicBezTo>
                  <a:cubicBezTo>
                    <a:pt x="315" y="590"/>
                    <a:pt x="315" y="590"/>
                    <a:pt x="315" y="590"/>
                  </a:cubicBezTo>
                  <a:cubicBezTo>
                    <a:pt x="315" y="591"/>
                    <a:pt x="315" y="591"/>
                    <a:pt x="315" y="591"/>
                  </a:cubicBezTo>
                  <a:cubicBezTo>
                    <a:pt x="314" y="591"/>
                    <a:pt x="314" y="591"/>
                    <a:pt x="314" y="591"/>
                  </a:cubicBezTo>
                  <a:moveTo>
                    <a:pt x="305" y="590"/>
                  </a:moveTo>
                  <a:cubicBezTo>
                    <a:pt x="306" y="591"/>
                    <a:pt x="306" y="592"/>
                    <a:pt x="307" y="592"/>
                  </a:cubicBezTo>
                  <a:cubicBezTo>
                    <a:pt x="307" y="594"/>
                    <a:pt x="306" y="594"/>
                    <a:pt x="305" y="593"/>
                  </a:cubicBezTo>
                  <a:cubicBezTo>
                    <a:pt x="304" y="592"/>
                    <a:pt x="303" y="591"/>
                    <a:pt x="303" y="591"/>
                  </a:cubicBezTo>
                  <a:cubicBezTo>
                    <a:pt x="303" y="590"/>
                    <a:pt x="304" y="589"/>
                    <a:pt x="305" y="590"/>
                  </a:cubicBezTo>
                  <a:moveTo>
                    <a:pt x="564" y="579"/>
                  </a:moveTo>
                  <a:cubicBezTo>
                    <a:pt x="564" y="579"/>
                    <a:pt x="563" y="578"/>
                    <a:pt x="563" y="578"/>
                  </a:cubicBezTo>
                  <a:cubicBezTo>
                    <a:pt x="562" y="578"/>
                    <a:pt x="562" y="578"/>
                    <a:pt x="562" y="578"/>
                  </a:cubicBezTo>
                  <a:cubicBezTo>
                    <a:pt x="561" y="578"/>
                    <a:pt x="560" y="578"/>
                    <a:pt x="560" y="577"/>
                  </a:cubicBezTo>
                  <a:cubicBezTo>
                    <a:pt x="559" y="577"/>
                    <a:pt x="559" y="576"/>
                    <a:pt x="558" y="576"/>
                  </a:cubicBezTo>
                  <a:cubicBezTo>
                    <a:pt x="558" y="575"/>
                    <a:pt x="558" y="574"/>
                    <a:pt x="558" y="574"/>
                  </a:cubicBezTo>
                  <a:cubicBezTo>
                    <a:pt x="558" y="573"/>
                    <a:pt x="558" y="573"/>
                    <a:pt x="559" y="573"/>
                  </a:cubicBezTo>
                  <a:cubicBezTo>
                    <a:pt x="560" y="573"/>
                    <a:pt x="560" y="573"/>
                    <a:pt x="561" y="574"/>
                  </a:cubicBezTo>
                  <a:cubicBezTo>
                    <a:pt x="561" y="574"/>
                    <a:pt x="562" y="575"/>
                    <a:pt x="562" y="575"/>
                  </a:cubicBezTo>
                  <a:cubicBezTo>
                    <a:pt x="563" y="575"/>
                    <a:pt x="564" y="575"/>
                    <a:pt x="564" y="574"/>
                  </a:cubicBezTo>
                  <a:cubicBezTo>
                    <a:pt x="565" y="574"/>
                    <a:pt x="565" y="574"/>
                    <a:pt x="566" y="575"/>
                  </a:cubicBezTo>
                  <a:cubicBezTo>
                    <a:pt x="566" y="577"/>
                    <a:pt x="565" y="578"/>
                    <a:pt x="564" y="579"/>
                  </a:cubicBezTo>
                  <a:moveTo>
                    <a:pt x="568" y="571"/>
                  </a:moveTo>
                  <a:cubicBezTo>
                    <a:pt x="569" y="571"/>
                    <a:pt x="570" y="571"/>
                    <a:pt x="570" y="571"/>
                  </a:cubicBezTo>
                  <a:cubicBezTo>
                    <a:pt x="570" y="572"/>
                    <a:pt x="570" y="572"/>
                    <a:pt x="569" y="572"/>
                  </a:cubicBezTo>
                  <a:cubicBezTo>
                    <a:pt x="569" y="573"/>
                    <a:pt x="568" y="573"/>
                    <a:pt x="568" y="572"/>
                  </a:cubicBezTo>
                  <a:cubicBezTo>
                    <a:pt x="568" y="572"/>
                    <a:pt x="568" y="571"/>
                    <a:pt x="568" y="571"/>
                  </a:cubicBezTo>
                  <a:moveTo>
                    <a:pt x="410" y="577"/>
                  </a:moveTo>
                  <a:cubicBezTo>
                    <a:pt x="410" y="576"/>
                    <a:pt x="411" y="575"/>
                    <a:pt x="412" y="575"/>
                  </a:cubicBezTo>
                  <a:cubicBezTo>
                    <a:pt x="412" y="576"/>
                    <a:pt x="412" y="577"/>
                    <a:pt x="412" y="578"/>
                  </a:cubicBezTo>
                  <a:cubicBezTo>
                    <a:pt x="412" y="580"/>
                    <a:pt x="411" y="580"/>
                    <a:pt x="410" y="579"/>
                  </a:cubicBezTo>
                  <a:cubicBezTo>
                    <a:pt x="410" y="578"/>
                    <a:pt x="410" y="577"/>
                    <a:pt x="410" y="577"/>
                  </a:cubicBezTo>
                  <a:moveTo>
                    <a:pt x="345" y="578"/>
                  </a:moveTo>
                  <a:cubicBezTo>
                    <a:pt x="346" y="578"/>
                    <a:pt x="346" y="579"/>
                    <a:pt x="346" y="580"/>
                  </a:cubicBezTo>
                  <a:cubicBezTo>
                    <a:pt x="346" y="580"/>
                    <a:pt x="345" y="580"/>
                    <a:pt x="345" y="580"/>
                  </a:cubicBezTo>
                  <a:cubicBezTo>
                    <a:pt x="345" y="580"/>
                    <a:pt x="345" y="580"/>
                    <a:pt x="344" y="580"/>
                  </a:cubicBezTo>
                  <a:cubicBezTo>
                    <a:pt x="344" y="579"/>
                    <a:pt x="344" y="578"/>
                    <a:pt x="345" y="578"/>
                  </a:cubicBezTo>
                  <a:moveTo>
                    <a:pt x="530" y="571"/>
                  </a:moveTo>
                  <a:cubicBezTo>
                    <a:pt x="531" y="570"/>
                    <a:pt x="531" y="570"/>
                    <a:pt x="533" y="570"/>
                  </a:cubicBezTo>
                  <a:cubicBezTo>
                    <a:pt x="533" y="571"/>
                    <a:pt x="533" y="572"/>
                    <a:pt x="532" y="572"/>
                  </a:cubicBezTo>
                  <a:cubicBezTo>
                    <a:pt x="532" y="572"/>
                    <a:pt x="531" y="572"/>
                    <a:pt x="531" y="573"/>
                  </a:cubicBezTo>
                  <a:cubicBezTo>
                    <a:pt x="531" y="573"/>
                    <a:pt x="531" y="574"/>
                    <a:pt x="531" y="574"/>
                  </a:cubicBezTo>
                  <a:cubicBezTo>
                    <a:pt x="531" y="574"/>
                    <a:pt x="531" y="575"/>
                    <a:pt x="531" y="576"/>
                  </a:cubicBezTo>
                  <a:cubicBezTo>
                    <a:pt x="530" y="576"/>
                    <a:pt x="530" y="576"/>
                    <a:pt x="529" y="577"/>
                  </a:cubicBezTo>
                  <a:cubicBezTo>
                    <a:pt x="528" y="577"/>
                    <a:pt x="527" y="578"/>
                    <a:pt x="526" y="578"/>
                  </a:cubicBezTo>
                  <a:cubicBezTo>
                    <a:pt x="525" y="577"/>
                    <a:pt x="525" y="577"/>
                    <a:pt x="525" y="576"/>
                  </a:cubicBezTo>
                  <a:cubicBezTo>
                    <a:pt x="525" y="575"/>
                    <a:pt x="525" y="574"/>
                    <a:pt x="525" y="574"/>
                  </a:cubicBezTo>
                  <a:cubicBezTo>
                    <a:pt x="526" y="574"/>
                    <a:pt x="528" y="573"/>
                    <a:pt x="529" y="572"/>
                  </a:cubicBezTo>
                  <a:cubicBezTo>
                    <a:pt x="530" y="572"/>
                    <a:pt x="530" y="571"/>
                    <a:pt x="530" y="571"/>
                  </a:cubicBezTo>
                  <a:moveTo>
                    <a:pt x="565" y="569"/>
                  </a:moveTo>
                  <a:cubicBezTo>
                    <a:pt x="566" y="570"/>
                    <a:pt x="566" y="570"/>
                    <a:pt x="566" y="571"/>
                  </a:cubicBezTo>
                  <a:cubicBezTo>
                    <a:pt x="566" y="571"/>
                    <a:pt x="564" y="572"/>
                    <a:pt x="563" y="572"/>
                  </a:cubicBezTo>
                  <a:cubicBezTo>
                    <a:pt x="562" y="572"/>
                    <a:pt x="561" y="572"/>
                    <a:pt x="561" y="570"/>
                  </a:cubicBezTo>
                  <a:cubicBezTo>
                    <a:pt x="561" y="570"/>
                    <a:pt x="562" y="570"/>
                    <a:pt x="562" y="569"/>
                  </a:cubicBezTo>
                  <a:cubicBezTo>
                    <a:pt x="563" y="568"/>
                    <a:pt x="564" y="568"/>
                    <a:pt x="564" y="568"/>
                  </a:cubicBezTo>
                  <a:cubicBezTo>
                    <a:pt x="564" y="568"/>
                    <a:pt x="565" y="568"/>
                    <a:pt x="565" y="569"/>
                  </a:cubicBezTo>
                  <a:moveTo>
                    <a:pt x="573" y="567"/>
                  </a:moveTo>
                  <a:cubicBezTo>
                    <a:pt x="573" y="568"/>
                    <a:pt x="573" y="569"/>
                    <a:pt x="572" y="569"/>
                  </a:cubicBezTo>
                  <a:cubicBezTo>
                    <a:pt x="570" y="569"/>
                    <a:pt x="570" y="568"/>
                    <a:pt x="570" y="567"/>
                  </a:cubicBezTo>
                  <a:cubicBezTo>
                    <a:pt x="571" y="566"/>
                    <a:pt x="572" y="566"/>
                    <a:pt x="573" y="567"/>
                  </a:cubicBezTo>
                  <a:moveTo>
                    <a:pt x="302" y="582"/>
                  </a:moveTo>
                  <a:cubicBezTo>
                    <a:pt x="301" y="583"/>
                    <a:pt x="300" y="583"/>
                    <a:pt x="299" y="582"/>
                  </a:cubicBezTo>
                  <a:cubicBezTo>
                    <a:pt x="299" y="581"/>
                    <a:pt x="299" y="579"/>
                    <a:pt x="301" y="579"/>
                  </a:cubicBezTo>
                  <a:cubicBezTo>
                    <a:pt x="302" y="578"/>
                    <a:pt x="303" y="578"/>
                    <a:pt x="303" y="579"/>
                  </a:cubicBezTo>
                  <a:cubicBezTo>
                    <a:pt x="304" y="580"/>
                    <a:pt x="303" y="581"/>
                    <a:pt x="302" y="582"/>
                  </a:cubicBezTo>
                  <a:moveTo>
                    <a:pt x="335" y="577"/>
                  </a:moveTo>
                  <a:cubicBezTo>
                    <a:pt x="336" y="576"/>
                    <a:pt x="336" y="576"/>
                    <a:pt x="336" y="577"/>
                  </a:cubicBezTo>
                  <a:cubicBezTo>
                    <a:pt x="336" y="577"/>
                    <a:pt x="336" y="577"/>
                    <a:pt x="335" y="577"/>
                  </a:cubicBezTo>
                  <a:close/>
                  <a:moveTo>
                    <a:pt x="557" y="564"/>
                  </a:moveTo>
                  <a:cubicBezTo>
                    <a:pt x="558" y="564"/>
                    <a:pt x="558" y="565"/>
                    <a:pt x="558" y="566"/>
                  </a:cubicBezTo>
                  <a:cubicBezTo>
                    <a:pt x="558" y="567"/>
                    <a:pt x="558" y="568"/>
                    <a:pt x="558" y="568"/>
                  </a:cubicBezTo>
                  <a:cubicBezTo>
                    <a:pt x="557" y="569"/>
                    <a:pt x="556" y="570"/>
                    <a:pt x="556" y="570"/>
                  </a:cubicBezTo>
                  <a:cubicBezTo>
                    <a:pt x="555" y="570"/>
                    <a:pt x="554" y="570"/>
                    <a:pt x="553" y="569"/>
                  </a:cubicBezTo>
                  <a:cubicBezTo>
                    <a:pt x="553" y="568"/>
                    <a:pt x="553" y="567"/>
                    <a:pt x="554" y="566"/>
                  </a:cubicBezTo>
                  <a:cubicBezTo>
                    <a:pt x="555" y="565"/>
                    <a:pt x="555" y="565"/>
                    <a:pt x="556" y="564"/>
                  </a:cubicBezTo>
                  <a:lnTo>
                    <a:pt x="557" y="564"/>
                  </a:lnTo>
                  <a:close/>
                  <a:moveTo>
                    <a:pt x="501" y="570"/>
                  </a:moveTo>
                  <a:cubicBezTo>
                    <a:pt x="501" y="570"/>
                    <a:pt x="501" y="570"/>
                    <a:pt x="502" y="571"/>
                  </a:cubicBezTo>
                  <a:cubicBezTo>
                    <a:pt x="502" y="571"/>
                    <a:pt x="502" y="572"/>
                    <a:pt x="502" y="572"/>
                  </a:cubicBezTo>
                  <a:cubicBezTo>
                    <a:pt x="502" y="573"/>
                    <a:pt x="502" y="573"/>
                    <a:pt x="501" y="574"/>
                  </a:cubicBezTo>
                  <a:cubicBezTo>
                    <a:pt x="501" y="573"/>
                    <a:pt x="500" y="573"/>
                    <a:pt x="500" y="573"/>
                  </a:cubicBezTo>
                  <a:cubicBezTo>
                    <a:pt x="500" y="572"/>
                    <a:pt x="500" y="572"/>
                    <a:pt x="499" y="572"/>
                  </a:cubicBezTo>
                  <a:cubicBezTo>
                    <a:pt x="499" y="572"/>
                    <a:pt x="498" y="572"/>
                    <a:pt x="498" y="572"/>
                  </a:cubicBezTo>
                  <a:cubicBezTo>
                    <a:pt x="497" y="573"/>
                    <a:pt x="496" y="573"/>
                    <a:pt x="496" y="573"/>
                  </a:cubicBezTo>
                  <a:cubicBezTo>
                    <a:pt x="495" y="573"/>
                    <a:pt x="495" y="573"/>
                    <a:pt x="494" y="572"/>
                  </a:cubicBezTo>
                  <a:cubicBezTo>
                    <a:pt x="494" y="572"/>
                    <a:pt x="493" y="571"/>
                    <a:pt x="493" y="570"/>
                  </a:cubicBezTo>
                  <a:cubicBezTo>
                    <a:pt x="492" y="569"/>
                    <a:pt x="492" y="569"/>
                    <a:pt x="492" y="568"/>
                  </a:cubicBezTo>
                  <a:cubicBezTo>
                    <a:pt x="492" y="567"/>
                    <a:pt x="493" y="567"/>
                    <a:pt x="494" y="567"/>
                  </a:cubicBezTo>
                  <a:cubicBezTo>
                    <a:pt x="494" y="567"/>
                    <a:pt x="494" y="567"/>
                    <a:pt x="494" y="568"/>
                  </a:cubicBezTo>
                  <a:cubicBezTo>
                    <a:pt x="494" y="568"/>
                    <a:pt x="494" y="569"/>
                    <a:pt x="495" y="569"/>
                  </a:cubicBezTo>
                  <a:cubicBezTo>
                    <a:pt x="495" y="570"/>
                    <a:pt x="495" y="570"/>
                    <a:pt x="496" y="570"/>
                  </a:cubicBezTo>
                  <a:cubicBezTo>
                    <a:pt x="496" y="570"/>
                    <a:pt x="497" y="570"/>
                    <a:pt x="497" y="569"/>
                  </a:cubicBezTo>
                  <a:cubicBezTo>
                    <a:pt x="497" y="568"/>
                    <a:pt x="497" y="568"/>
                    <a:pt x="497" y="567"/>
                  </a:cubicBezTo>
                  <a:cubicBezTo>
                    <a:pt x="497" y="566"/>
                    <a:pt x="497" y="565"/>
                    <a:pt x="497" y="564"/>
                  </a:cubicBezTo>
                  <a:cubicBezTo>
                    <a:pt x="499" y="564"/>
                    <a:pt x="499" y="564"/>
                    <a:pt x="499" y="565"/>
                  </a:cubicBezTo>
                  <a:cubicBezTo>
                    <a:pt x="499" y="567"/>
                    <a:pt x="499" y="568"/>
                    <a:pt x="500" y="568"/>
                  </a:cubicBezTo>
                  <a:cubicBezTo>
                    <a:pt x="500" y="569"/>
                    <a:pt x="500" y="569"/>
                    <a:pt x="501" y="570"/>
                  </a:cubicBezTo>
                  <a:moveTo>
                    <a:pt x="576" y="565"/>
                  </a:moveTo>
                  <a:cubicBezTo>
                    <a:pt x="575" y="565"/>
                    <a:pt x="575" y="565"/>
                    <a:pt x="574" y="564"/>
                  </a:cubicBezTo>
                  <a:cubicBezTo>
                    <a:pt x="574" y="564"/>
                    <a:pt x="574" y="563"/>
                    <a:pt x="574" y="562"/>
                  </a:cubicBezTo>
                  <a:cubicBezTo>
                    <a:pt x="574" y="562"/>
                    <a:pt x="574" y="561"/>
                    <a:pt x="574" y="561"/>
                  </a:cubicBezTo>
                  <a:cubicBezTo>
                    <a:pt x="575" y="560"/>
                    <a:pt x="576" y="561"/>
                    <a:pt x="576" y="561"/>
                  </a:cubicBezTo>
                  <a:cubicBezTo>
                    <a:pt x="577" y="562"/>
                    <a:pt x="578" y="563"/>
                    <a:pt x="578" y="563"/>
                  </a:cubicBezTo>
                  <a:cubicBezTo>
                    <a:pt x="579" y="563"/>
                    <a:pt x="580" y="563"/>
                    <a:pt x="581" y="562"/>
                  </a:cubicBezTo>
                  <a:cubicBezTo>
                    <a:pt x="582" y="562"/>
                    <a:pt x="582" y="562"/>
                    <a:pt x="583" y="563"/>
                  </a:cubicBezTo>
                  <a:cubicBezTo>
                    <a:pt x="583" y="564"/>
                    <a:pt x="583" y="565"/>
                    <a:pt x="582" y="565"/>
                  </a:cubicBezTo>
                  <a:cubicBezTo>
                    <a:pt x="581" y="565"/>
                    <a:pt x="580" y="564"/>
                    <a:pt x="579" y="564"/>
                  </a:cubicBezTo>
                  <a:cubicBezTo>
                    <a:pt x="578" y="564"/>
                    <a:pt x="577" y="564"/>
                    <a:pt x="576" y="565"/>
                  </a:cubicBezTo>
                  <a:moveTo>
                    <a:pt x="540" y="563"/>
                  </a:moveTo>
                  <a:cubicBezTo>
                    <a:pt x="541" y="563"/>
                    <a:pt x="541" y="563"/>
                    <a:pt x="541" y="564"/>
                  </a:cubicBezTo>
                  <a:cubicBezTo>
                    <a:pt x="541" y="564"/>
                    <a:pt x="541" y="564"/>
                    <a:pt x="540" y="564"/>
                  </a:cubicBezTo>
                  <a:cubicBezTo>
                    <a:pt x="539" y="564"/>
                    <a:pt x="539" y="564"/>
                    <a:pt x="539" y="564"/>
                  </a:cubicBezTo>
                  <a:cubicBezTo>
                    <a:pt x="538" y="565"/>
                    <a:pt x="537" y="565"/>
                    <a:pt x="538" y="566"/>
                  </a:cubicBezTo>
                  <a:cubicBezTo>
                    <a:pt x="538" y="567"/>
                    <a:pt x="538" y="568"/>
                    <a:pt x="539" y="568"/>
                  </a:cubicBezTo>
                  <a:cubicBezTo>
                    <a:pt x="540" y="568"/>
                    <a:pt x="541" y="568"/>
                    <a:pt x="541" y="567"/>
                  </a:cubicBezTo>
                  <a:cubicBezTo>
                    <a:pt x="542" y="565"/>
                    <a:pt x="542" y="565"/>
                    <a:pt x="543" y="564"/>
                  </a:cubicBezTo>
                  <a:cubicBezTo>
                    <a:pt x="543" y="564"/>
                    <a:pt x="544" y="564"/>
                    <a:pt x="545" y="564"/>
                  </a:cubicBezTo>
                  <a:cubicBezTo>
                    <a:pt x="545" y="564"/>
                    <a:pt x="546" y="565"/>
                    <a:pt x="546" y="565"/>
                  </a:cubicBezTo>
                  <a:cubicBezTo>
                    <a:pt x="547" y="564"/>
                    <a:pt x="547" y="564"/>
                    <a:pt x="546" y="563"/>
                  </a:cubicBezTo>
                  <a:cubicBezTo>
                    <a:pt x="546" y="563"/>
                    <a:pt x="546" y="562"/>
                    <a:pt x="546" y="562"/>
                  </a:cubicBezTo>
                  <a:cubicBezTo>
                    <a:pt x="547" y="562"/>
                    <a:pt x="548" y="562"/>
                    <a:pt x="548" y="562"/>
                  </a:cubicBezTo>
                  <a:cubicBezTo>
                    <a:pt x="549" y="562"/>
                    <a:pt x="550" y="562"/>
                    <a:pt x="551" y="562"/>
                  </a:cubicBezTo>
                  <a:cubicBezTo>
                    <a:pt x="551" y="563"/>
                    <a:pt x="552" y="564"/>
                    <a:pt x="552" y="566"/>
                  </a:cubicBezTo>
                  <a:cubicBezTo>
                    <a:pt x="552" y="567"/>
                    <a:pt x="551" y="568"/>
                    <a:pt x="551" y="569"/>
                  </a:cubicBezTo>
                  <a:cubicBezTo>
                    <a:pt x="551" y="570"/>
                    <a:pt x="551" y="572"/>
                    <a:pt x="550" y="572"/>
                  </a:cubicBezTo>
                  <a:cubicBezTo>
                    <a:pt x="547" y="572"/>
                    <a:pt x="546" y="571"/>
                    <a:pt x="547" y="569"/>
                  </a:cubicBezTo>
                  <a:cubicBezTo>
                    <a:pt x="547" y="568"/>
                    <a:pt x="547" y="568"/>
                    <a:pt x="548" y="567"/>
                  </a:cubicBezTo>
                  <a:cubicBezTo>
                    <a:pt x="548" y="566"/>
                    <a:pt x="548" y="566"/>
                    <a:pt x="547" y="565"/>
                  </a:cubicBezTo>
                  <a:cubicBezTo>
                    <a:pt x="546" y="566"/>
                    <a:pt x="546" y="566"/>
                    <a:pt x="546" y="566"/>
                  </a:cubicBezTo>
                  <a:cubicBezTo>
                    <a:pt x="546" y="567"/>
                    <a:pt x="546" y="567"/>
                    <a:pt x="546" y="568"/>
                  </a:cubicBezTo>
                  <a:cubicBezTo>
                    <a:pt x="544" y="568"/>
                    <a:pt x="543" y="569"/>
                    <a:pt x="543" y="570"/>
                  </a:cubicBezTo>
                  <a:cubicBezTo>
                    <a:pt x="542" y="572"/>
                    <a:pt x="541" y="573"/>
                    <a:pt x="540" y="573"/>
                  </a:cubicBezTo>
                  <a:cubicBezTo>
                    <a:pt x="539" y="573"/>
                    <a:pt x="539" y="572"/>
                    <a:pt x="538" y="571"/>
                  </a:cubicBezTo>
                  <a:cubicBezTo>
                    <a:pt x="537" y="571"/>
                    <a:pt x="537" y="570"/>
                    <a:pt x="536" y="569"/>
                  </a:cubicBezTo>
                  <a:cubicBezTo>
                    <a:pt x="536" y="569"/>
                    <a:pt x="537" y="568"/>
                    <a:pt x="537" y="568"/>
                  </a:cubicBezTo>
                  <a:cubicBezTo>
                    <a:pt x="537" y="567"/>
                    <a:pt x="537" y="566"/>
                    <a:pt x="537" y="566"/>
                  </a:cubicBezTo>
                  <a:cubicBezTo>
                    <a:pt x="536" y="565"/>
                    <a:pt x="534" y="565"/>
                    <a:pt x="533" y="565"/>
                  </a:cubicBezTo>
                  <a:cubicBezTo>
                    <a:pt x="532" y="566"/>
                    <a:pt x="531" y="566"/>
                    <a:pt x="530" y="567"/>
                  </a:cubicBezTo>
                  <a:cubicBezTo>
                    <a:pt x="529" y="568"/>
                    <a:pt x="529" y="568"/>
                    <a:pt x="528" y="569"/>
                  </a:cubicBezTo>
                  <a:cubicBezTo>
                    <a:pt x="528" y="569"/>
                    <a:pt x="527" y="570"/>
                    <a:pt x="526" y="569"/>
                  </a:cubicBezTo>
                  <a:cubicBezTo>
                    <a:pt x="525" y="568"/>
                    <a:pt x="525" y="567"/>
                    <a:pt x="526" y="567"/>
                  </a:cubicBezTo>
                  <a:cubicBezTo>
                    <a:pt x="526" y="567"/>
                    <a:pt x="527" y="566"/>
                    <a:pt x="527" y="565"/>
                  </a:cubicBezTo>
                  <a:cubicBezTo>
                    <a:pt x="527" y="565"/>
                    <a:pt x="529" y="564"/>
                    <a:pt x="530" y="564"/>
                  </a:cubicBezTo>
                  <a:cubicBezTo>
                    <a:pt x="531" y="564"/>
                    <a:pt x="531" y="564"/>
                    <a:pt x="531" y="564"/>
                  </a:cubicBezTo>
                  <a:cubicBezTo>
                    <a:pt x="531" y="564"/>
                    <a:pt x="531" y="563"/>
                    <a:pt x="532" y="563"/>
                  </a:cubicBezTo>
                  <a:cubicBezTo>
                    <a:pt x="533" y="562"/>
                    <a:pt x="534" y="562"/>
                    <a:pt x="535" y="563"/>
                  </a:cubicBezTo>
                  <a:cubicBezTo>
                    <a:pt x="536" y="563"/>
                    <a:pt x="537" y="563"/>
                    <a:pt x="537" y="563"/>
                  </a:cubicBezTo>
                  <a:cubicBezTo>
                    <a:pt x="538" y="563"/>
                    <a:pt x="539" y="563"/>
                    <a:pt x="540" y="563"/>
                  </a:cubicBezTo>
                  <a:moveTo>
                    <a:pt x="563" y="561"/>
                  </a:moveTo>
                  <a:cubicBezTo>
                    <a:pt x="564" y="562"/>
                    <a:pt x="565" y="562"/>
                    <a:pt x="566" y="561"/>
                  </a:cubicBezTo>
                  <a:cubicBezTo>
                    <a:pt x="567" y="563"/>
                    <a:pt x="567" y="564"/>
                    <a:pt x="566" y="564"/>
                  </a:cubicBezTo>
                  <a:cubicBezTo>
                    <a:pt x="565" y="565"/>
                    <a:pt x="564" y="565"/>
                    <a:pt x="563" y="564"/>
                  </a:cubicBezTo>
                  <a:cubicBezTo>
                    <a:pt x="563" y="564"/>
                    <a:pt x="562" y="563"/>
                    <a:pt x="561" y="562"/>
                  </a:cubicBezTo>
                  <a:cubicBezTo>
                    <a:pt x="561" y="562"/>
                    <a:pt x="561" y="561"/>
                    <a:pt x="561" y="560"/>
                  </a:cubicBezTo>
                  <a:cubicBezTo>
                    <a:pt x="562" y="559"/>
                    <a:pt x="563" y="560"/>
                    <a:pt x="563" y="561"/>
                  </a:cubicBezTo>
                  <a:moveTo>
                    <a:pt x="304" y="572"/>
                  </a:moveTo>
                  <a:cubicBezTo>
                    <a:pt x="304" y="571"/>
                    <a:pt x="304" y="570"/>
                    <a:pt x="305" y="570"/>
                  </a:cubicBezTo>
                  <a:cubicBezTo>
                    <a:pt x="305" y="570"/>
                    <a:pt x="305" y="571"/>
                    <a:pt x="306" y="571"/>
                  </a:cubicBezTo>
                  <a:cubicBezTo>
                    <a:pt x="306" y="572"/>
                    <a:pt x="306" y="572"/>
                    <a:pt x="306" y="573"/>
                  </a:cubicBezTo>
                  <a:cubicBezTo>
                    <a:pt x="306" y="573"/>
                    <a:pt x="306" y="574"/>
                    <a:pt x="305" y="574"/>
                  </a:cubicBezTo>
                  <a:cubicBezTo>
                    <a:pt x="304" y="574"/>
                    <a:pt x="304" y="573"/>
                    <a:pt x="304" y="572"/>
                  </a:cubicBezTo>
                  <a:moveTo>
                    <a:pt x="503" y="561"/>
                  </a:moveTo>
                  <a:cubicBezTo>
                    <a:pt x="503" y="561"/>
                    <a:pt x="503" y="562"/>
                    <a:pt x="503" y="562"/>
                  </a:cubicBezTo>
                  <a:cubicBezTo>
                    <a:pt x="502" y="563"/>
                    <a:pt x="502" y="563"/>
                    <a:pt x="501" y="563"/>
                  </a:cubicBezTo>
                  <a:cubicBezTo>
                    <a:pt x="501" y="563"/>
                    <a:pt x="501" y="563"/>
                    <a:pt x="501" y="562"/>
                  </a:cubicBezTo>
                  <a:cubicBezTo>
                    <a:pt x="501" y="562"/>
                    <a:pt x="501" y="562"/>
                    <a:pt x="501" y="561"/>
                  </a:cubicBezTo>
                  <a:cubicBezTo>
                    <a:pt x="502" y="561"/>
                    <a:pt x="503" y="561"/>
                    <a:pt x="503" y="561"/>
                  </a:cubicBezTo>
                  <a:moveTo>
                    <a:pt x="544" y="558"/>
                  </a:moveTo>
                  <a:cubicBezTo>
                    <a:pt x="545" y="560"/>
                    <a:pt x="546" y="561"/>
                    <a:pt x="546" y="561"/>
                  </a:cubicBezTo>
                  <a:cubicBezTo>
                    <a:pt x="545" y="562"/>
                    <a:pt x="544" y="562"/>
                    <a:pt x="543" y="561"/>
                  </a:cubicBezTo>
                  <a:cubicBezTo>
                    <a:pt x="543" y="560"/>
                    <a:pt x="542" y="559"/>
                    <a:pt x="542" y="558"/>
                  </a:cubicBezTo>
                  <a:cubicBezTo>
                    <a:pt x="543" y="557"/>
                    <a:pt x="543" y="557"/>
                    <a:pt x="544" y="558"/>
                  </a:cubicBezTo>
                  <a:moveTo>
                    <a:pt x="305" y="568"/>
                  </a:moveTo>
                  <a:cubicBezTo>
                    <a:pt x="305" y="568"/>
                    <a:pt x="305" y="568"/>
                    <a:pt x="305" y="568"/>
                  </a:cubicBezTo>
                  <a:lnTo>
                    <a:pt x="306" y="567"/>
                  </a:lnTo>
                  <a:cubicBezTo>
                    <a:pt x="307" y="568"/>
                    <a:pt x="307" y="568"/>
                    <a:pt x="306" y="569"/>
                  </a:cubicBezTo>
                  <a:cubicBezTo>
                    <a:pt x="306" y="569"/>
                    <a:pt x="305" y="569"/>
                    <a:pt x="305" y="569"/>
                  </a:cubicBezTo>
                  <a:cubicBezTo>
                    <a:pt x="305" y="569"/>
                    <a:pt x="305" y="568"/>
                    <a:pt x="305" y="568"/>
                  </a:cubicBezTo>
                  <a:moveTo>
                    <a:pt x="553" y="555"/>
                  </a:moveTo>
                  <a:cubicBezTo>
                    <a:pt x="555" y="555"/>
                    <a:pt x="556" y="555"/>
                    <a:pt x="556" y="556"/>
                  </a:cubicBezTo>
                  <a:cubicBezTo>
                    <a:pt x="556" y="558"/>
                    <a:pt x="555" y="558"/>
                    <a:pt x="554" y="559"/>
                  </a:cubicBezTo>
                  <a:cubicBezTo>
                    <a:pt x="552" y="560"/>
                    <a:pt x="551" y="559"/>
                    <a:pt x="551" y="558"/>
                  </a:cubicBezTo>
                  <a:cubicBezTo>
                    <a:pt x="551" y="556"/>
                    <a:pt x="551" y="555"/>
                    <a:pt x="553" y="555"/>
                  </a:cubicBezTo>
                  <a:moveTo>
                    <a:pt x="477" y="562"/>
                  </a:moveTo>
                  <a:cubicBezTo>
                    <a:pt x="475" y="563"/>
                    <a:pt x="474" y="562"/>
                    <a:pt x="473" y="562"/>
                  </a:cubicBezTo>
                  <a:cubicBezTo>
                    <a:pt x="472" y="560"/>
                    <a:pt x="473" y="558"/>
                    <a:pt x="474" y="558"/>
                  </a:cubicBezTo>
                  <a:cubicBezTo>
                    <a:pt x="476" y="558"/>
                    <a:pt x="478" y="558"/>
                    <a:pt x="478" y="559"/>
                  </a:cubicBezTo>
                  <a:cubicBezTo>
                    <a:pt x="479" y="559"/>
                    <a:pt x="480" y="559"/>
                    <a:pt x="481" y="559"/>
                  </a:cubicBezTo>
                  <a:cubicBezTo>
                    <a:pt x="481" y="559"/>
                    <a:pt x="482" y="559"/>
                    <a:pt x="483" y="559"/>
                  </a:cubicBezTo>
                  <a:cubicBezTo>
                    <a:pt x="484" y="559"/>
                    <a:pt x="485" y="559"/>
                    <a:pt x="486" y="559"/>
                  </a:cubicBezTo>
                  <a:cubicBezTo>
                    <a:pt x="487" y="559"/>
                    <a:pt x="488" y="559"/>
                    <a:pt x="488" y="560"/>
                  </a:cubicBezTo>
                  <a:cubicBezTo>
                    <a:pt x="488" y="562"/>
                    <a:pt x="487" y="562"/>
                    <a:pt x="486" y="562"/>
                  </a:cubicBezTo>
                  <a:cubicBezTo>
                    <a:pt x="485" y="562"/>
                    <a:pt x="484" y="562"/>
                    <a:pt x="483" y="562"/>
                  </a:cubicBezTo>
                  <a:cubicBezTo>
                    <a:pt x="481" y="562"/>
                    <a:pt x="480" y="562"/>
                    <a:pt x="477" y="562"/>
                  </a:cubicBezTo>
                  <a:moveTo>
                    <a:pt x="309" y="564"/>
                  </a:moveTo>
                  <a:cubicBezTo>
                    <a:pt x="310" y="564"/>
                    <a:pt x="310" y="564"/>
                    <a:pt x="311" y="564"/>
                  </a:cubicBezTo>
                  <a:lnTo>
                    <a:pt x="311" y="566"/>
                  </a:lnTo>
                  <a:cubicBezTo>
                    <a:pt x="310" y="566"/>
                    <a:pt x="310" y="566"/>
                    <a:pt x="309" y="566"/>
                  </a:cubicBezTo>
                  <a:cubicBezTo>
                    <a:pt x="309" y="566"/>
                    <a:pt x="309" y="566"/>
                    <a:pt x="308" y="565"/>
                  </a:cubicBezTo>
                  <a:cubicBezTo>
                    <a:pt x="308" y="565"/>
                    <a:pt x="308" y="564"/>
                    <a:pt x="309" y="564"/>
                  </a:cubicBezTo>
                  <a:moveTo>
                    <a:pt x="478" y="555"/>
                  </a:moveTo>
                  <a:cubicBezTo>
                    <a:pt x="478" y="554"/>
                    <a:pt x="479" y="554"/>
                    <a:pt x="479" y="555"/>
                  </a:cubicBezTo>
                  <a:cubicBezTo>
                    <a:pt x="479" y="556"/>
                    <a:pt x="479" y="556"/>
                    <a:pt x="479" y="556"/>
                  </a:cubicBezTo>
                  <a:cubicBezTo>
                    <a:pt x="478" y="557"/>
                    <a:pt x="477" y="556"/>
                    <a:pt x="477" y="556"/>
                  </a:cubicBezTo>
                  <a:cubicBezTo>
                    <a:pt x="477" y="555"/>
                    <a:pt x="477" y="555"/>
                    <a:pt x="478" y="555"/>
                  </a:cubicBezTo>
                  <a:moveTo>
                    <a:pt x="539" y="551"/>
                  </a:moveTo>
                  <a:cubicBezTo>
                    <a:pt x="541" y="551"/>
                    <a:pt x="541" y="552"/>
                    <a:pt x="542" y="552"/>
                  </a:cubicBezTo>
                  <a:cubicBezTo>
                    <a:pt x="542" y="553"/>
                    <a:pt x="542" y="554"/>
                    <a:pt x="541" y="554"/>
                  </a:cubicBezTo>
                  <a:cubicBezTo>
                    <a:pt x="541" y="554"/>
                    <a:pt x="540" y="555"/>
                    <a:pt x="540" y="555"/>
                  </a:cubicBezTo>
                  <a:cubicBezTo>
                    <a:pt x="539" y="555"/>
                    <a:pt x="539" y="555"/>
                    <a:pt x="539" y="555"/>
                  </a:cubicBezTo>
                  <a:cubicBezTo>
                    <a:pt x="538" y="555"/>
                    <a:pt x="538" y="555"/>
                    <a:pt x="538" y="555"/>
                  </a:cubicBezTo>
                  <a:cubicBezTo>
                    <a:pt x="537" y="555"/>
                    <a:pt x="537" y="556"/>
                    <a:pt x="537" y="557"/>
                  </a:cubicBezTo>
                  <a:cubicBezTo>
                    <a:pt x="537" y="558"/>
                    <a:pt x="537" y="558"/>
                    <a:pt x="537" y="559"/>
                  </a:cubicBezTo>
                  <a:cubicBezTo>
                    <a:pt x="535" y="560"/>
                    <a:pt x="534" y="560"/>
                    <a:pt x="533" y="558"/>
                  </a:cubicBezTo>
                  <a:cubicBezTo>
                    <a:pt x="533" y="556"/>
                    <a:pt x="534" y="555"/>
                    <a:pt x="536" y="555"/>
                  </a:cubicBezTo>
                  <a:cubicBezTo>
                    <a:pt x="536" y="553"/>
                    <a:pt x="536" y="552"/>
                    <a:pt x="536" y="552"/>
                  </a:cubicBezTo>
                  <a:cubicBezTo>
                    <a:pt x="537" y="551"/>
                    <a:pt x="538" y="551"/>
                    <a:pt x="540" y="551"/>
                  </a:cubicBezTo>
                  <a:moveTo>
                    <a:pt x="526" y="551"/>
                  </a:moveTo>
                  <a:cubicBezTo>
                    <a:pt x="526" y="551"/>
                    <a:pt x="526" y="550"/>
                    <a:pt x="526" y="550"/>
                  </a:cubicBezTo>
                  <a:cubicBezTo>
                    <a:pt x="526" y="549"/>
                    <a:pt x="526" y="549"/>
                    <a:pt x="526" y="548"/>
                  </a:cubicBezTo>
                  <a:cubicBezTo>
                    <a:pt x="527" y="548"/>
                    <a:pt x="527" y="548"/>
                    <a:pt x="528" y="549"/>
                  </a:cubicBezTo>
                  <a:cubicBezTo>
                    <a:pt x="529" y="551"/>
                    <a:pt x="529" y="551"/>
                    <a:pt x="528" y="552"/>
                  </a:cubicBezTo>
                  <a:cubicBezTo>
                    <a:pt x="527" y="552"/>
                    <a:pt x="526" y="552"/>
                    <a:pt x="526" y="551"/>
                  </a:cubicBezTo>
                  <a:moveTo>
                    <a:pt x="315" y="560"/>
                  </a:moveTo>
                  <a:cubicBezTo>
                    <a:pt x="315" y="559"/>
                    <a:pt x="316" y="557"/>
                    <a:pt x="316" y="557"/>
                  </a:cubicBezTo>
                  <a:cubicBezTo>
                    <a:pt x="317" y="557"/>
                    <a:pt x="318" y="557"/>
                    <a:pt x="318" y="557"/>
                  </a:cubicBezTo>
                  <a:cubicBezTo>
                    <a:pt x="319" y="557"/>
                    <a:pt x="320" y="557"/>
                    <a:pt x="320" y="557"/>
                  </a:cubicBezTo>
                  <a:cubicBezTo>
                    <a:pt x="320" y="558"/>
                    <a:pt x="320" y="559"/>
                    <a:pt x="320" y="559"/>
                  </a:cubicBezTo>
                  <a:cubicBezTo>
                    <a:pt x="319" y="559"/>
                    <a:pt x="319" y="559"/>
                    <a:pt x="319" y="560"/>
                  </a:cubicBezTo>
                  <a:cubicBezTo>
                    <a:pt x="320" y="560"/>
                    <a:pt x="320" y="560"/>
                    <a:pt x="321" y="560"/>
                  </a:cubicBezTo>
                  <a:cubicBezTo>
                    <a:pt x="322" y="560"/>
                    <a:pt x="323" y="560"/>
                    <a:pt x="323" y="559"/>
                  </a:cubicBezTo>
                  <a:cubicBezTo>
                    <a:pt x="324" y="560"/>
                    <a:pt x="325" y="561"/>
                    <a:pt x="326" y="561"/>
                  </a:cubicBezTo>
                  <a:cubicBezTo>
                    <a:pt x="327" y="561"/>
                    <a:pt x="328" y="561"/>
                    <a:pt x="329" y="562"/>
                  </a:cubicBezTo>
                  <a:cubicBezTo>
                    <a:pt x="328" y="563"/>
                    <a:pt x="328" y="563"/>
                    <a:pt x="327" y="564"/>
                  </a:cubicBezTo>
                  <a:cubicBezTo>
                    <a:pt x="326" y="564"/>
                    <a:pt x="325" y="565"/>
                    <a:pt x="325" y="566"/>
                  </a:cubicBezTo>
                  <a:cubicBezTo>
                    <a:pt x="326" y="566"/>
                    <a:pt x="326" y="567"/>
                    <a:pt x="327" y="567"/>
                  </a:cubicBezTo>
                  <a:cubicBezTo>
                    <a:pt x="328" y="567"/>
                    <a:pt x="329" y="567"/>
                    <a:pt x="329" y="567"/>
                  </a:cubicBezTo>
                  <a:cubicBezTo>
                    <a:pt x="329" y="568"/>
                    <a:pt x="329" y="569"/>
                    <a:pt x="329" y="570"/>
                  </a:cubicBezTo>
                  <a:cubicBezTo>
                    <a:pt x="329" y="571"/>
                    <a:pt x="330" y="571"/>
                    <a:pt x="330" y="572"/>
                  </a:cubicBezTo>
                  <a:cubicBezTo>
                    <a:pt x="330" y="573"/>
                    <a:pt x="330" y="574"/>
                    <a:pt x="331" y="575"/>
                  </a:cubicBezTo>
                  <a:cubicBezTo>
                    <a:pt x="331" y="576"/>
                    <a:pt x="331" y="577"/>
                    <a:pt x="331" y="578"/>
                  </a:cubicBezTo>
                  <a:cubicBezTo>
                    <a:pt x="331" y="579"/>
                    <a:pt x="331" y="580"/>
                    <a:pt x="330" y="580"/>
                  </a:cubicBezTo>
                  <a:cubicBezTo>
                    <a:pt x="330" y="581"/>
                    <a:pt x="330" y="582"/>
                    <a:pt x="330" y="582"/>
                  </a:cubicBezTo>
                  <a:cubicBezTo>
                    <a:pt x="332" y="583"/>
                    <a:pt x="333" y="585"/>
                    <a:pt x="333" y="587"/>
                  </a:cubicBezTo>
                  <a:cubicBezTo>
                    <a:pt x="331" y="587"/>
                    <a:pt x="331" y="587"/>
                    <a:pt x="330" y="586"/>
                  </a:cubicBezTo>
                  <a:cubicBezTo>
                    <a:pt x="329" y="586"/>
                    <a:pt x="329" y="585"/>
                    <a:pt x="328" y="584"/>
                  </a:cubicBezTo>
                  <a:cubicBezTo>
                    <a:pt x="328" y="584"/>
                    <a:pt x="328" y="583"/>
                    <a:pt x="328" y="582"/>
                  </a:cubicBezTo>
                  <a:cubicBezTo>
                    <a:pt x="328" y="581"/>
                    <a:pt x="327" y="581"/>
                    <a:pt x="326" y="581"/>
                  </a:cubicBezTo>
                  <a:cubicBezTo>
                    <a:pt x="325" y="581"/>
                    <a:pt x="325" y="581"/>
                    <a:pt x="325" y="582"/>
                  </a:cubicBezTo>
                  <a:cubicBezTo>
                    <a:pt x="324" y="583"/>
                    <a:pt x="324" y="584"/>
                    <a:pt x="323" y="584"/>
                  </a:cubicBezTo>
                  <a:cubicBezTo>
                    <a:pt x="322" y="584"/>
                    <a:pt x="321" y="583"/>
                    <a:pt x="321" y="582"/>
                  </a:cubicBezTo>
                  <a:cubicBezTo>
                    <a:pt x="321" y="581"/>
                    <a:pt x="321" y="580"/>
                    <a:pt x="321" y="580"/>
                  </a:cubicBezTo>
                  <a:cubicBezTo>
                    <a:pt x="319" y="580"/>
                    <a:pt x="319" y="580"/>
                    <a:pt x="318" y="581"/>
                  </a:cubicBezTo>
                  <a:cubicBezTo>
                    <a:pt x="317" y="581"/>
                    <a:pt x="317" y="582"/>
                    <a:pt x="316" y="583"/>
                  </a:cubicBezTo>
                  <a:cubicBezTo>
                    <a:pt x="315" y="582"/>
                    <a:pt x="314" y="582"/>
                    <a:pt x="313" y="581"/>
                  </a:cubicBezTo>
                  <a:cubicBezTo>
                    <a:pt x="313" y="580"/>
                    <a:pt x="313" y="579"/>
                    <a:pt x="313" y="577"/>
                  </a:cubicBezTo>
                  <a:cubicBezTo>
                    <a:pt x="314" y="576"/>
                    <a:pt x="314" y="575"/>
                    <a:pt x="315" y="575"/>
                  </a:cubicBezTo>
                  <a:cubicBezTo>
                    <a:pt x="315" y="574"/>
                    <a:pt x="314" y="573"/>
                    <a:pt x="314" y="573"/>
                  </a:cubicBezTo>
                  <a:cubicBezTo>
                    <a:pt x="313" y="573"/>
                    <a:pt x="313" y="572"/>
                    <a:pt x="312" y="572"/>
                  </a:cubicBezTo>
                  <a:cubicBezTo>
                    <a:pt x="312" y="571"/>
                    <a:pt x="311" y="571"/>
                    <a:pt x="311" y="572"/>
                  </a:cubicBezTo>
                  <a:cubicBezTo>
                    <a:pt x="310" y="572"/>
                    <a:pt x="310" y="572"/>
                    <a:pt x="309" y="571"/>
                  </a:cubicBezTo>
                  <a:cubicBezTo>
                    <a:pt x="309" y="570"/>
                    <a:pt x="309" y="569"/>
                    <a:pt x="310" y="569"/>
                  </a:cubicBezTo>
                  <a:cubicBezTo>
                    <a:pt x="311" y="569"/>
                    <a:pt x="311" y="568"/>
                    <a:pt x="312" y="567"/>
                  </a:cubicBezTo>
                  <a:cubicBezTo>
                    <a:pt x="312" y="568"/>
                    <a:pt x="312" y="568"/>
                    <a:pt x="312" y="569"/>
                  </a:cubicBezTo>
                  <a:cubicBezTo>
                    <a:pt x="313" y="569"/>
                    <a:pt x="313" y="570"/>
                    <a:pt x="314" y="570"/>
                  </a:cubicBezTo>
                  <a:cubicBezTo>
                    <a:pt x="315" y="569"/>
                    <a:pt x="315" y="568"/>
                    <a:pt x="315" y="566"/>
                  </a:cubicBezTo>
                  <a:cubicBezTo>
                    <a:pt x="315" y="566"/>
                    <a:pt x="314" y="565"/>
                    <a:pt x="313" y="565"/>
                  </a:cubicBezTo>
                  <a:cubicBezTo>
                    <a:pt x="312" y="564"/>
                    <a:pt x="312" y="563"/>
                    <a:pt x="312" y="562"/>
                  </a:cubicBezTo>
                  <a:cubicBezTo>
                    <a:pt x="314" y="562"/>
                    <a:pt x="315" y="562"/>
                    <a:pt x="315" y="560"/>
                  </a:cubicBezTo>
                  <a:moveTo>
                    <a:pt x="499" y="551"/>
                  </a:moveTo>
                  <a:cubicBezTo>
                    <a:pt x="499" y="550"/>
                    <a:pt x="499" y="549"/>
                    <a:pt x="500" y="549"/>
                  </a:cubicBezTo>
                  <a:cubicBezTo>
                    <a:pt x="501" y="549"/>
                    <a:pt x="502" y="549"/>
                    <a:pt x="502" y="551"/>
                  </a:cubicBezTo>
                  <a:cubicBezTo>
                    <a:pt x="502" y="553"/>
                    <a:pt x="501" y="554"/>
                    <a:pt x="501" y="554"/>
                  </a:cubicBezTo>
                  <a:cubicBezTo>
                    <a:pt x="500" y="553"/>
                    <a:pt x="499" y="553"/>
                    <a:pt x="499" y="551"/>
                  </a:cubicBezTo>
                  <a:moveTo>
                    <a:pt x="403" y="551"/>
                  </a:moveTo>
                  <a:cubicBezTo>
                    <a:pt x="403" y="551"/>
                    <a:pt x="403" y="551"/>
                    <a:pt x="403" y="551"/>
                  </a:cubicBezTo>
                  <a:lnTo>
                    <a:pt x="403" y="551"/>
                  </a:lnTo>
                  <a:cubicBezTo>
                    <a:pt x="404" y="552"/>
                    <a:pt x="403" y="552"/>
                    <a:pt x="403" y="552"/>
                  </a:cubicBezTo>
                  <a:cubicBezTo>
                    <a:pt x="403" y="552"/>
                    <a:pt x="403" y="551"/>
                    <a:pt x="403" y="551"/>
                  </a:cubicBezTo>
                  <a:moveTo>
                    <a:pt x="505" y="547"/>
                  </a:moveTo>
                  <a:cubicBezTo>
                    <a:pt x="505" y="546"/>
                    <a:pt x="505" y="546"/>
                    <a:pt x="506" y="546"/>
                  </a:cubicBezTo>
                  <a:cubicBezTo>
                    <a:pt x="507" y="546"/>
                    <a:pt x="507" y="547"/>
                    <a:pt x="508" y="548"/>
                  </a:cubicBezTo>
                  <a:cubicBezTo>
                    <a:pt x="509" y="549"/>
                    <a:pt x="509" y="550"/>
                    <a:pt x="508" y="551"/>
                  </a:cubicBezTo>
                  <a:cubicBezTo>
                    <a:pt x="507" y="551"/>
                    <a:pt x="506" y="551"/>
                    <a:pt x="506" y="551"/>
                  </a:cubicBezTo>
                  <a:cubicBezTo>
                    <a:pt x="505" y="550"/>
                    <a:pt x="505" y="549"/>
                    <a:pt x="504" y="548"/>
                  </a:cubicBezTo>
                  <a:cubicBezTo>
                    <a:pt x="504" y="548"/>
                    <a:pt x="505" y="547"/>
                    <a:pt x="505" y="547"/>
                  </a:cubicBezTo>
                  <a:moveTo>
                    <a:pt x="397" y="553"/>
                  </a:moveTo>
                  <a:cubicBezTo>
                    <a:pt x="396" y="553"/>
                    <a:pt x="396" y="552"/>
                    <a:pt x="397" y="552"/>
                  </a:cubicBezTo>
                  <a:cubicBezTo>
                    <a:pt x="397" y="551"/>
                    <a:pt x="397" y="551"/>
                    <a:pt x="398" y="551"/>
                  </a:cubicBezTo>
                  <a:cubicBezTo>
                    <a:pt x="398" y="550"/>
                    <a:pt x="399" y="550"/>
                    <a:pt x="400" y="551"/>
                  </a:cubicBezTo>
                  <a:cubicBezTo>
                    <a:pt x="400" y="551"/>
                    <a:pt x="400" y="551"/>
                    <a:pt x="400" y="551"/>
                  </a:cubicBezTo>
                  <a:cubicBezTo>
                    <a:pt x="400" y="552"/>
                    <a:pt x="400" y="553"/>
                    <a:pt x="399" y="553"/>
                  </a:cubicBezTo>
                  <a:cubicBezTo>
                    <a:pt x="399" y="553"/>
                    <a:pt x="399" y="553"/>
                    <a:pt x="399" y="554"/>
                  </a:cubicBezTo>
                  <a:cubicBezTo>
                    <a:pt x="398" y="554"/>
                    <a:pt x="397" y="554"/>
                    <a:pt x="397" y="553"/>
                  </a:cubicBezTo>
                  <a:moveTo>
                    <a:pt x="373" y="551"/>
                  </a:moveTo>
                  <a:cubicBezTo>
                    <a:pt x="373" y="550"/>
                    <a:pt x="373" y="550"/>
                    <a:pt x="374" y="551"/>
                  </a:cubicBezTo>
                  <a:cubicBezTo>
                    <a:pt x="374" y="551"/>
                    <a:pt x="374" y="552"/>
                    <a:pt x="374" y="552"/>
                  </a:cubicBezTo>
                  <a:cubicBezTo>
                    <a:pt x="373" y="552"/>
                    <a:pt x="373" y="553"/>
                    <a:pt x="372" y="553"/>
                  </a:cubicBezTo>
                  <a:cubicBezTo>
                    <a:pt x="372" y="552"/>
                    <a:pt x="372" y="552"/>
                    <a:pt x="373" y="551"/>
                  </a:cubicBezTo>
                  <a:moveTo>
                    <a:pt x="367" y="554"/>
                  </a:moveTo>
                  <a:cubicBezTo>
                    <a:pt x="366" y="554"/>
                    <a:pt x="364" y="554"/>
                    <a:pt x="363" y="553"/>
                  </a:cubicBezTo>
                  <a:cubicBezTo>
                    <a:pt x="363" y="553"/>
                    <a:pt x="363" y="552"/>
                    <a:pt x="363" y="552"/>
                  </a:cubicBezTo>
                  <a:cubicBezTo>
                    <a:pt x="363" y="551"/>
                    <a:pt x="364" y="550"/>
                    <a:pt x="364" y="550"/>
                  </a:cubicBezTo>
                  <a:cubicBezTo>
                    <a:pt x="365" y="550"/>
                    <a:pt x="366" y="550"/>
                    <a:pt x="367" y="550"/>
                  </a:cubicBezTo>
                  <a:cubicBezTo>
                    <a:pt x="368" y="549"/>
                    <a:pt x="369" y="550"/>
                    <a:pt x="369" y="550"/>
                  </a:cubicBezTo>
                  <a:cubicBezTo>
                    <a:pt x="370" y="552"/>
                    <a:pt x="369" y="553"/>
                    <a:pt x="367" y="554"/>
                  </a:cubicBezTo>
                  <a:moveTo>
                    <a:pt x="388" y="548"/>
                  </a:moveTo>
                  <a:cubicBezTo>
                    <a:pt x="389" y="547"/>
                    <a:pt x="390" y="547"/>
                    <a:pt x="390" y="548"/>
                  </a:cubicBezTo>
                  <a:cubicBezTo>
                    <a:pt x="390" y="548"/>
                    <a:pt x="390" y="548"/>
                    <a:pt x="390" y="548"/>
                  </a:cubicBezTo>
                  <a:cubicBezTo>
                    <a:pt x="390" y="548"/>
                    <a:pt x="390" y="548"/>
                    <a:pt x="390" y="549"/>
                  </a:cubicBezTo>
                  <a:cubicBezTo>
                    <a:pt x="390" y="549"/>
                    <a:pt x="390" y="549"/>
                    <a:pt x="389" y="549"/>
                  </a:cubicBezTo>
                  <a:cubicBezTo>
                    <a:pt x="388" y="549"/>
                    <a:pt x="388" y="549"/>
                    <a:pt x="387" y="549"/>
                  </a:cubicBezTo>
                  <a:cubicBezTo>
                    <a:pt x="387" y="548"/>
                    <a:pt x="388" y="548"/>
                    <a:pt x="388" y="548"/>
                  </a:cubicBezTo>
                  <a:moveTo>
                    <a:pt x="415" y="547"/>
                  </a:moveTo>
                  <a:lnTo>
                    <a:pt x="415" y="548"/>
                  </a:lnTo>
                  <a:cubicBezTo>
                    <a:pt x="414" y="549"/>
                    <a:pt x="414" y="549"/>
                    <a:pt x="413" y="548"/>
                  </a:cubicBezTo>
                  <a:cubicBezTo>
                    <a:pt x="413" y="547"/>
                    <a:pt x="412" y="547"/>
                    <a:pt x="412" y="546"/>
                  </a:cubicBezTo>
                  <a:cubicBezTo>
                    <a:pt x="413" y="545"/>
                    <a:pt x="414" y="545"/>
                    <a:pt x="415" y="547"/>
                  </a:cubicBezTo>
                  <a:moveTo>
                    <a:pt x="485" y="540"/>
                  </a:moveTo>
                  <a:cubicBezTo>
                    <a:pt x="486" y="541"/>
                    <a:pt x="486" y="542"/>
                    <a:pt x="484" y="542"/>
                  </a:cubicBezTo>
                  <a:cubicBezTo>
                    <a:pt x="483" y="542"/>
                    <a:pt x="483" y="541"/>
                    <a:pt x="483" y="540"/>
                  </a:cubicBezTo>
                  <a:cubicBezTo>
                    <a:pt x="484" y="539"/>
                    <a:pt x="485" y="539"/>
                    <a:pt x="485" y="540"/>
                  </a:cubicBezTo>
                  <a:moveTo>
                    <a:pt x="502" y="539"/>
                  </a:moveTo>
                  <a:cubicBezTo>
                    <a:pt x="502" y="537"/>
                    <a:pt x="503" y="537"/>
                    <a:pt x="504" y="537"/>
                  </a:cubicBezTo>
                  <a:cubicBezTo>
                    <a:pt x="505" y="538"/>
                    <a:pt x="505" y="539"/>
                    <a:pt x="505" y="540"/>
                  </a:cubicBezTo>
                  <a:cubicBezTo>
                    <a:pt x="504" y="542"/>
                    <a:pt x="504" y="542"/>
                    <a:pt x="502" y="542"/>
                  </a:cubicBezTo>
                  <a:cubicBezTo>
                    <a:pt x="502" y="542"/>
                    <a:pt x="502" y="540"/>
                    <a:pt x="502" y="539"/>
                  </a:cubicBezTo>
                  <a:close/>
                  <a:moveTo>
                    <a:pt x="414" y="541"/>
                  </a:moveTo>
                  <a:cubicBezTo>
                    <a:pt x="414" y="541"/>
                    <a:pt x="414" y="541"/>
                    <a:pt x="415" y="542"/>
                  </a:cubicBezTo>
                  <a:cubicBezTo>
                    <a:pt x="415" y="542"/>
                    <a:pt x="414" y="542"/>
                    <a:pt x="414" y="543"/>
                  </a:cubicBezTo>
                  <a:cubicBezTo>
                    <a:pt x="414" y="543"/>
                    <a:pt x="413" y="542"/>
                    <a:pt x="412" y="542"/>
                  </a:cubicBezTo>
                  <a:cubicBezTo>
                    <a:pt x="413" y="541"/>
                    <a:pt x="413" y="541"/>
                    <a:pt x="414" y="541"/>
                  </a:cubicBezTo>
                  <a:moveTo>
                    <a:pt x="370" y="541"/>
                  </a:moveTo>
                  <a:cubicBezTo>
                    <a:pt x="371" y="541"/>
                    <a:pt x="371" y="541"/>
                    <a:pt x="372" y="541"/>
                  </a:cubicBezTo>
                  <a:lnTo>
                    <a:pt x="372" y="543"/>
                  </a:lnTo>
                  <a:cubicBezTo>
                    <a:pt x="371" y="543"/>
                    <a:pt x="370" y="543"/>
                    <a:pt x="369" y="543"/>
                  </a:cubicBezTo>
                  <a:cubicBezTo>
                    <a:pt x="369" y="542"/>
                    <a:pt x="369" y="541"/>
                    <a:pt x="370" y="541"/>
                  </a:cubicBezTo>
                  <a:moveTo>
                    <a:pt x="466" y="537"/>
                  </a:moveTo>
                  <a:cubicBezTo>
                    <a:pt x="465" y="537"/>
                    <a:pt x="465" y="537"/>
                    <a:pt x="465" y="536"/>
                  </a:cubicBezTo>
                  <a:cubicBezTo>
                    <a:pt x="465" y="536"/>
                    <a:pt x="464" y="535"/>
                    <a:pt x="465" y="535"/>
                  </a:cubicBezTo>
                  <a:cubicBezTo>
                    <a:pt x="465" y="534"/>
                    <a:pt x="465" y="534"/>
                    <a:pt x="466" y="534"/>
                  </a:cubicBezTo>
                  <a:cubicBezTo>
                    <a:pt x="467" y="535"/>
                    <a:pt x="468" y="536"/>
                    <a:pt x="468" y="537"/>
                  </a:cubicBezTo>
                  <a:cubicBezTo>
                    <a:pt x="467" y="537"/>
                    <a:pt x="466" y="537"/>
                    <a:pt x="466" y="537"/>
                  </a:cubicBezTo>
                  <a:moveTo>
                    <a:pt x="407" y="541"/>
                  </a:moveTo>
                  <a:cubicBezTo>
                    <a:pt x="407" y="539"/>
                    <a:pt x="407" y="538"/>
                    <a:pt x="408" y="536"/>
                  </a:cubicBezTo>
                  <a:cubicBezTo>
                    <a:pt x="409" y="537"/>
                    <a:pt x="409" y="538"/>
                    <a:pt x="409" y="539"/>
                  </a:cubicBezTo>
                  <a:cubicBezTo>
                    <a:pt x="409" y="540"/>
                    <a:pt x="409" y="541"/>
                    <a:pt x="408" y="542"/>
                  </a:cubicBezTo>
                  <a:lnTo>
                    <a:pt x="410" y="544"/>
                  </a:lnTo>
                  <a:cubicBezTo>
                    <a:pt x="410" y="544"/>
                    <a:pt x="409" y="545"/>
                    <a:pt x="409" y="545"/>
                  </a:cubicBezTo>
                  <a:cubicBezTo>
                    <a:pt x="409" y="545"/>
                    <a:pt x="409" y="546"/>
                    <a:pt x="409" y="546"/>
                  </a:cubicBezTo>
                  <a:cubicBezTo>
                    <a:pt x="409" y="547"/>
                    <a:pt x="409" y="547"/>
                    <a:pt x="409" y="547"/>
                  </a:cubicBezTo>
                  <a:cubicBezTo>
                    <a:pt x="410" y="547"/>
                    <a:pt x="410" y="547"/>
                    <a:pt x="410" y="548"/>
                  </a:cubicBezTo>
                  <a:cubicBezTo>
                    <a:pt x="410" y="548"/>
                    <a:pt x="409" y="549"/>
                    <a:pt x="409" y="549"/>
                  </a:cubicBezTo>
                  <a:cubicBezTo>
                    <a:pt x="408" y="549"/>
                    <a:pt x="408" y="549"/>
                    <a:pt x="407" y="550"/>
                  </a:cubicBezTo>
                  <a:cubicBezTo>
                    <a:pt x="406" y="548"/>
                    <a:pt x="405" y="547"/>
                    <a:pt x="403" y="546"/>
                  </a:cubicBezTo>
                  <a:cubicBezTo>
                    <a:pt x="401" y="546"/>
                    <a:pt x="400" y="544"/>
                    <a:pt x="399" y="542"/>
                  </a:cubicBezTo>
                  <a:cubicBezTo>
                    <a:pt x="401" y="542"/>
                    <a:pt x="402" y="542"/>
                    <a:pt x="403" y="544"/>
                  </a:cubicBezTo>
                  <a:cubicBezTo>
                    <a:pt x="404" y="545"/>
                    <a:pt x="405" y="546"/>
                    <a:pt x="407" y="546"/>
                  </a:cubicBezTo>
                  <a:cubicBezTo>
                    <a:pt x="407" y="545"/>
                    <a:pt x="407" y="543"/>
                    <a:pt x="407" y="541"/>
                  </a:cubicBezTo>
                  <a:moveTo>
                    <a:pt x="406" y="540"/>
                  </a:moveTo>
                  <a:cubicBezTo>
                    <a:pt x="406" y="540"/>
                    <a:pt x="406" y="541"/>
                    <a:pt x="406" y="541"/>
                  </a:cubicBezTo>
                  <a:cubicBezTo>
                    <a:pt x="405" y="542"/>
                    <a:pt x="404" y="543"/>
                    <a:pt x="402" y="542"/>
                  </a:cubicBezTo>
                  <a:cubicBezTo>
                    <a:pt x="403" y="541"/>
                    <a:pt x="403" y="540"/>
                    <a:pt x="402" y="539"/>
                  </a:cubicBezTo>
                  <a:cubicBezTo>
                    <a:pt x="402" y="538"/>
                    <a:pt x="402" y="537"/>
                    <a:pt x="402" y="536"/>
                  </a:cubicBezTo>
                  <a:cubicBezTo>
                    <a:pt x="403" y="535"/>
                    <a:pt x="403" y="534"/>
                    <a:pt x="404" y="534"/>
                  </a:cubicBezTo>
                  <a:cubicBezTo>
                    <a:pt x="405" y="534"/>
                    <a:pt x="405" y="534"/>
                    <a:pt x="406" y="535"/>
                  </a:cubicBezTo>
                  <a:cubicBezTo>
                    <a:pt x="406" y="535"/>
                    <a:pt x="406" y="536"/>
                    <a:pt x="406" y="536"/>
                  </a:cubicBezTo>
                  <a:cubicBezTo>
                    <a:pt x="406" y="537"/>
                    <a:pt x="405" y="538"/>
                    <a:pt x="405" y="539"/>
                  </a:cubicBezTo>
                  <a:cubicBezTo>
                    <a:pt x="405" y="539"/>
                    <a:pt x="406" y="540"/>
                    <a:pt x="406" y="540"/>
                  </a:cubicBezTo>
                  <a:moveTo>
                    <a:pt x="413" y="533"/>
                  </a:moveTo>
                  <a:cubicBezTo>
                    <a:pt x="413" y="532"/>
                    <a:pt x="414" y="532"/>
                    <a:pt x="415" y="532"/>
                  </a:cubicBezTo>
                  <a:cubicBezTo>
                    <a:pt x="415" y="532"/>
                    <a:pt x="415" y="533"/>
                    <a:pt x="415" y="534"/>
                  </a:cubicBezTo>
                  <a:cubicBezTo>
                    <a:pt x="415" y="534"/>
                    <a:pt x="415" y="535"/>
                    <a:pt x="415" y="536"/>
                  </a:cubicBezTo>
                  <a:cubicBezTo>
                    <a:pt x="415" y="536"/>
                    <a:pt x="414" y="537"/>
                    <a:pt x="414" y="537"/>
                  </a:cubicBezTo>
                  <a:cubicBezTo>
                    <a:pt x="413" y="538"/>
                    <a:pt x="413" y="538"/>
                    <a:pt x="412" y="539"/>
                  </a:cubicBezTo>
                  <a:cubicBezTo>
                    <a:pt x="411" y="539"/>
                    <a:pt x="411" y="538"/>
                    <a:pt x="410" y="537"/>
                  </a:cubicBezTo>
                  <a:cubicBezTo>
                    <a:pt x="411" y="536"/>
                    <a:pt x="411" y="536"/>
                    <a:pt x="412" y="535"/>
                  </a:cubicBezTo>
                  <a:cubicBezTo>
                    <a:pt x="413" y="534"/>
                    <a:pt x="413" y="533"/>
                    <a:pt x="413" y="533"/>
                  </a:cubicBezTo>
                  <a:moveTo>
                    <a:pt x="411" y="526"/>
                  </a:moveTo>
                  <a:cubicBezTo>
                    <a:pt x="411" y="525"/>
                    <a:pt x="412" y="525"/>
                    <a:pt x="413" y="525"/>
                  </a:cubicBezTo>
                  <a:lnTo>
                    <a:pt x="414" y="526"/>
                  </a:lnTo>
                  <a:cubicBezTo>
                    <a:pt x="414" y="528"/>
                    <a:pt x="414" y="529"/>
                    <a:pt x="413" y="530"/>
                  </a:cubicBezTo>
                  <a:cubicBezTo>
                    <a:pt x="412" y="530"/>
                    <a:pt x="411" y="531"/>
                    <a:pt x="410" y="532"/>
                  </a:cubicBezTo>
                  <a:cubicBezTo>
                    <a:pt x="410" y="532"/>
                    <a:pt x="410" y="533"/>
                    <a:pt x="409" y="533"/>
                  </a:cubicBezTo>
                  <a:cubicBezTo>
                    <a:pt x="409" y="534"/>
                    <a:pt x="409" y="534"/>
                    <a:pt x="409" y="535"/>
                  </a:cubicBezTo>
                  <a:cubicBezTo>
                    <a:pt x="408" y="534"/>
                    <a:pt x="407" y="533"/>
                    <a:pt x="407" y="532"/>
                  </a:cubicBezTo>
                  <a:cubicBezTo>
                    <a:pt x="407" y="530"/>
                    <a:pt x="407" y="529"/>
                    <a:pt x="407" y="528"/>
                  </a:cubicBezTo>
                  <a:cubicBezTo>
                    <a:pt x="408" y="528"/>
                    <a:pt x="408" y="529"/>
                    <a:pt x="408" y="529"/>
                  </a:cubicBezTo>
                  <a:cubicBezTo>
                    <a:pt x="409" y="529"/>
                    <a:pt x="409" y="529"/>
                    <a:pt x="409" y="529"/>
                  </a:cubicBezTo>
                  <a:cubicBezTo>
                    <a:pt x="410" y="529"/>
                    <a:pt x="410" y="528"/>
                    <a:pt x="411" y="526"/>
                  </a:cubicBezTo>
                  <a:moveTo>
                    <a:pt x="407" y="525"/>
                  </a:moveTo>
                  <a:cubicBezTo>
                    <a:pt x="407" y="525"/>
                    <a:pt x="407" y="524"/>
                    <a:pt x="407" y="524"/>
                  </a:cubicBezTo>
                  <a:cubicBezTo>
                    <a:pt x="408" y="524"/>
                    <a:pt x="408" y="525"/>
                    <a:pt x="408" y="525"/>
                  </a:cubicBezTo>
                  <a:cubicBezTo>
                    <a:pt x="408" y="526"/>
                    <a:pt x="407" y="525"/>
                    <a:pt x="407" y="525"/>
                  </a:cubicBezTo>
                  <a:moveTo>
                    <a:pt x="504" y="521"/>
                  </a:moveTo>
                  <a:cubicBezTo>
                    <a:pt x="504" y="520"/>
                    <a:pt x="504" y="520"/>
                    <a:pt x="505" y="519"/>
                  </a:cubicBezTo>
                  <a:cubicBezTo>
                    <a:pt x="505" y="521"/>
                    <a:pt x="506" y="522"/>
                    <a:pt x="506" y="525"/>
                  </a:cubicBezTo>
                  <a:cubicBezTo>
                    <a:pt x="506" y="527"/>
                    <a:pt x="505" y="528"/>
                    <a:pt x="503" y="528"/>
                  </a:cubicBezTo>
                  <a:cubicBezTo>
                    <a:pt x="503" y="528"/>
                    <a:pt x="503" y="528"/>
                    <a:pt x="503" y="528"/>
                  </a:cubicBezTo>
                  <a:cubicBezTo>
                    <a:pt x="502" y="527"/>
                    <a:pt x="502" y="526"/>
                    <a:pt x="503" y="525"/>
                  </a:cubicBezTo>
                  <a:cubicBezTo>
                    <a:pt x="504" y="525"/>
                    <a:pt x="504" y="524"/>
                    <a:pt x="504" y="523"/>
                  </a:cubicBezTo>
                  <a:cubicBezTo>
                    <a:pt x="504" y="522"/>
                    <a:pt x="504" y="522"/>
                    <a:pt x="504" y="521"/>
                  </a:cubicBezTo>
                  <a:moveTo>
                    <a:pt x="405" y="517"/>
                  </a:moveTo>
                  <a:cubicBezTo>
                    <a:pt x="405" y="517"/>
                    <a:pt x="405" y="517"/>
                    <a:pt x="405" y="517"/>
                  </a:cubicBezTo>
                  <a:cubicBezTo>
                    <a:pt x="406" y="517"/>
                    <a:pt x="406" y="517"/>
                    <a:pt x="406" y="517"/>
                  </a:cubicBezTo>
                  <a:cubicBezTo>
                    <a:pt x="406" y="518"/>
                    <a:pt x="405" y="518"/>
                    <a:pt x="405" y="518"/>
                  </a:cubicBezTo>
                  <a:cubicBezTo>
                    <a:pt x="405" y="518"/>
                    <a:pt x="405" y="517"/>
                    <a:pt x="405" y="517"/>
                  </a:cubicBezTo>
                  <a:moveTo>
                    <a:pt x="524" y="500"/>
                  </a:moveTo>
                  <a:cubicBezTo>
                    <a:pt x="526" y="499"/>
                    <a:pt x="527" y="498"/>
                    <a:pt x="529" y="497"/>
                  </a:cubicBezTo>
                  <a:cubicBezTo>
                    <a:pt x="529" y="499"/>
                    <a:pt x="529" y="501"/>
                    <a:pt x="527" y="502"/>
                  </a:cubicBezTo>
                  <a:cubicBezTo>
                    <a:pt x="526" y="503"/>
                    <a:pt x="524" y="504"/>
                    <a:pt x="523" y="504"/>
                  </a:cubicBezTo>
                  <a:cubicBezTo>
                    <a:pt x="522" y="502"/>
                    <a:pt x="523" y="501"/>
                    <a:pt x="524" y="500"/>
                  </a:cubicBezTo>
                  <a:moveTo>
                    <a:pt x="555" y="472"/>
                  </a:moveTo>
                  <a:cubicBezTo>
                    <a:pt x="555" y="470"/>
                    <a:pt x="555" y="470"/>
                    <a:pt x="556" y="469"/>
                  </a:cubicBezTo>
                  <a:cubicBezTo>
                    <a:pt x="557" y="469"/>
                    <a:pt x="558" y="469"/>
                    <a:pt x="559" y="471"/>
                  </a:cubicBezTo>
                  <a:cubicBezTo>
                    <a:pt x="559" y="472"/>
                    <a:pt x="558" y="473"/>
                    <a:pt x="558" y="473"/>
                  </a:cubicBezTo>
                  <a:cubicBezTo>
                    <a:pt x="557" y="473"/>
                    <a:pt x="556" y="473"/>
                    <a:pt x="555" y="472"/>
                  </a:cubicBezTo>
                  <a:moveTo>
                    <a:pt x="328" y="469"/>
                  </a:moveTo>
                  <a:cubicBezTo>
                    <a:pt x="328" y="470"/>
                    <a:pt x="329" y="471"/>
                    <a:pt x="329" y="471"/>
                  </a:cubicBezTo>
                  <a:cubicBezTo>
                    <a:pt x="330" y="472"/>
                    <a:pt x="331" y="472"/>
                    <a:pt x="332" y="472"/>
                  </a:cubicBezTo>
                  <a:cubicBezTo>
                    <a:pt x="332" y="473"/>
                    <a:pt x="332" y="473"/>
                    <a:pt x="331" y="473"/>
                  </a:cubicBezTo>
                  <a:cubicBezTo>
                    <a:pt x="331" y="473"/>
                    <a:pt x="330" y="473"/>
                    <a:pt x="330" y="474"/>
                  </a:cubicBezTo>
                  <a:lnTo>
                    <a:pt x="328" y="479"/>
                  </a:lnTo>
                  <a:cubicBezTo>
                    <a:pt x="326" y="478"/>
                    <a:pt x="325" y="478"/>
                    <a:pt x="325" y="477"/>
                  </a:cubicBezTo>
                  <a:cubicBezTo>
                    <a:pt x="325" y="476"/>
                    <a:pt x="325" y="476"/>
                    <a:pt x="326" y="476"/>
                  </a:cubicBezTo>
                  <a:cubicBezTo>
                    <a:pt x="327" y="475"/>
                    <a:pt x="327" y="475"/>
                    <a:pt x="327" y="474"/>
                  </a:cubicBezTo>
                  <a:cubicBezTo>
                    <a:pt x="327" y="473"/>
                    <a:pt x="327" y="472"/>
                    <a:pt x="327" y="471"/>
                  </a:cubicBezTo>
                  <a:cubicBezTo>
                    <a:pt x="326" y="471"/>
                    <a:pt x="326" y="470"/>
                    <a:pt x="327" y="469"/>
                  </a:cubicBezTo>
                  <a:lnTo>
                    <a:pt x="328" y="469"/>
                  </a:lnTo>
                  <a:close/>
                  <a:moveTo>
                    <a:pt x="499" y="462"/>
                  </a:moveTo>
                  <a:cubicBezTo>
                    <a:pt x="500" y="461"/>
                    <a:pt x="501" y="461"/>
                    <a:pt x="501" y="462"/>
                  </a:cubicBezTo>
                  <a:cubicBezTo>
                    <a:pt x="501" y="463"/>
                    <a:pt x="501" y="463"/>
                    <a:pt x="499" y="463"/>
                  </a:cubicBezTo>
                  <a:cubicBezTo>
                    <a:pt x="499" y="463"/>
                    <a:pt x="499" y="462"/>
                    <a:pt x="499" y="462"/>
                  </a:cubicBezTo>
                  <a:moveTo>
                    <a:pt x="413" y="463"/>
                  </a:moveTo>
                  <a:cubicBezTo>
                    <a:pt x="413" y="461"/>
                    <a:pt x="413" y="461"/>
                    <a:pt x="414" y="460"/>
                  </a:cubicBezTo>
                  <a:cubicBezTo>
                    <a:pt x="415" y="460"/>
                    <a:pt x="416" y="461"/>
                    <a:pt x="416" y="462"/>
                  </a:cubicBezTo>
                  <a:cubicBezTo>
                    <a:pt x="417" y="463"/>
                    <a:pt x="416" y="464"/>
                    <a:pt x="415" y="464"/>
                  </a:cubicBezTo>
                  <a:cubicBezTo>
                    <a:pt x="414" y="464"/>
                    <a:pt x="413" y="464"/>
                    <a:pt x="413" y="463"/>
                  </a:cubicBezTo>
                  <a:moveTo>
                    <a:pt x="418" y="461"/>
                  </a:moveTo>
                  <a:cubicBezTo>
                    <a:pt x="418" y="459"/>
                    <a:pt x="418" y="458"/>
                    <a:pt x="419" y="458"/>
                  </a:cubicBezTo>
                  <a:cubicBezTo>
                    <a:pt x="420" y="458"/>
                    <a:pt x="420" y="459"/>
                    <a:pt x="420" y="461"/>
                  </a:cubicBezTo>
                  <a:cubicBezTo>
                    <a:pt x="420" y="462"/>
                    <a:pt x="420" y="464"/>
                    <a:pt x="419" y="464"/>
                  </a:cubicBezTo>
                  <a:cubicBezTo>
                    <a:pt x="418" y="464"/>
                    <a:pt x="418" y="463"/>
                    <a:pt x="418" y="461"/>
                  </a:cubicBezTo>
                  <a:moveTo>
                    <a:pt x="489" y="392"/>
                  </a:moveTo>
                  <a:cubicBezTo>
                    <a:pt x="489" y="392"/>
                    <a:pt x="489" y="391"/>
                    <a:pt x="489" y="391"/>
                  </a:cubicBezTo>
                  <a:cubicBezTo>
                    <a:pt x="489" y="390"/>
                    <a:pt x="490" y="390"/>
                    <a:pt x="490" y="390"/>
                  </a:cubicBezTo>
                  <a:cubicBezTo>
                    <a:pt x="490" y="391"/>
                    <a:pt x="490" y="391"/>
                    <a:pt x="490" y="391"/>
                  </a:cubicBezTo>
                  <a:cubicBezTo>
                    <a:pt x="490" y="391"/>
                    <a:pt x="490" y="392"/>
                    <a:pt x="490" y="392"/>
                  </a:cubicBezTo>
                  <a:lnTo>
                    <a:pt x="489" y="392"/>
                  </a:lnTo>
                  <a:close/>
                  <a:moveTo>
                    <a:pt x="465" y="344"/>
                  </a:moveTo>
                  <a:cubicBezTo>
                    <a:pt x="465" y="343"/>
                    <a:pt x="465" y="342"/>
                    <a:pt x="465" y="341"/>
                  </a:cubicBezTo>
                  <a:cubicBezTo>
                    <a:pt x="466" y="340"/>
                    <a:pt x="466" y="339"/>
                    <a:pt x="467" y="338"/>
                  </a:cubicBezTo>
                  <a:cubicBezTo>
                    <a:pt x="467" y="337"/>
                    <a:pt x="468" y="336"/>
                    <a:pt x="467" y="335"/>
                  </a:cubicBezTo>
                  <a:cubicBezTo>
                    <a:pt x="468" y="336"/>
                    <a:pt x="469" y="337"/>
                    <a:pt x="468" y="339"/>
                  </a:cubicBezTo>
                  <a:cubicBezTo>
                    <a:pt x="468" y="342"/>
                    <a:pt x="468" y="343"/>
                    <a:pt x="468" y="345"/>
                  </a:cubicBezTo>
                  <a:cubicBezTo>
                    <a:pt x="466" y="345"/>
                    <a:pt x="465" y="344"/>
                    <a:pt x="465" y="344"/>
                  </a:cubicBezTo>
                  <a:moveTo>
                    <a:pt x="504" y="329"/>
                  </a:moveTo>
                  <a:cubicBezTo>
                    <a:pt x="505" y="329"/>
                    <a:pt x="506" y="329"/>
                    <a:pt x="506" y="330"/>
                  </a:cubicBezTo>
                  <a:cubicBezTo>
                    <a:pt x="506" y="331"/>
                    <a:pt x="505" y="332"/>
                    <a:pt x="504" y="334"/>
                  </a:cubicBezTo>
                  <a:cubicBezTo>
                    <a:pt x="504" y="333"/>
                    <a:pt x="504" y="332"/>
                    <a:pt x="503" y="332"/>
                  </a:cubicBezTo>
                  <a:cubicBezTo>
                    <a:pt x="503" y="331"/>
                    <a:pt x="503" y="331"/>
                    <a:pt x="503" y="330"/>
                  </a:cubicBezTo>
                  <a:cubicBezTo>
                    <a:pt x="503" y="329"/>
                    <a:pt x="504" y="329"/>
                    <a:pt x="504" y="329"/>
                  </a:cubicBezTo>
                  <a:moveTo>
                    <a:pt x="477" y="328"/>
                  </a:moveTo>
                  <a:cubicBezTo>
                    <a:pt x="477" y="328"/>
                    <a:pt x="477" y="327"/>
                    <a:pt x="477" y="327"/>
                  </a:cubicBezTo>
                  <a:cubicBezTo>
                    <a:pt x="478" y="327"/>
                    <a:pt x="478" y="328"/>
                    <a:pt x="478" y="328"/>
                  </a:cubicBezTo>
                  <a:cubicBezTo>
                    <a:pt x="477" y="328"/>
                    <a:pt x="477" y="328"/>
                    <a:pt x="477" y="328"/>
                  </a:cubicBezTo>
                  <a:moveTo>
                    <a:pt x="377" y="309"/>
                  </a:moveTo>
                  <a:cubicBezTo>
                    <a:pt x="377" y="309"/>
                    <a:pt x="377" y="308"/>
                    <a:pt x="377" y="307"/>
                  </a:cubicBezTo>
                  <a:lnTo>
                    <a:pt x="377" y="307"/>
                  </a:lnTo>
                  <a:cubicBezTo>
                    <a:pt x="378" y="307"/>
                    <a:pt x="378" y="308"/>
                    <a:pt x="379" y="309"/>
                  </a:cubicBezTo>
                  <a:cubicBezTo>
                    <a:pt x="379" y="310"/>
                    <a:pt x="378" y="310"/>
                    <a:pt x="378" y="311"/>
                  </a:cubicBezTo>
                  <a:cubicBezTo>
                    <a:pt x="377" y="310"/>
                    <a:pt x="377" y="310"/>
                    <a:pt x="377" y="309"/>
                  </a:cubicBezTo>
                  <a:moveTo>
                    <a:pt x="451" y="281"/>
                  </a:moveTo>
                  <a:cubicBezTo>
                    <a:pt x="451" y="280"/>
                    <a:pt x="451" y="280"/>
                    <a:pt x="451" y="280"/>
                  </a:cubicBezTo>
                  <a:lnTo>
                    <a:pt x="452" y="279"/>
                  </a:lnTo>
                  <a:cubicBezTo>
                    <a:pt x="452" y="280"/>
                    <a:pt x="452" y="281"/>
                    <a:pt x="452" y="282"/>
                  </a:cubicBezTo>
                  <a:cubicBezTo>
                    <a:pt x="452" y="282"/>
                    <a:pt x="451" y="282"/>
                    <a:pt x="451" y="281"/>
                  </a:cubicBezTo>
                  <a:moveTo>
                    <a:pt x="440" y="263"/>
                  </a:moveTo>
                  <a:cubicBezTo>
                    <a:pt x="440" y="264"/>
                    <a:pt x="439" y="264"/>
                    <a:pt x="439" y="264"/>
                  </a:cubicBezTo>
                  <a:cubicBezTo>
                    <a:pt x="438" y="265"/>
                    <a:pt x="438" y="264"/>
                    <a:pt x="438" y="264"/>
                  </a:cubicBezTo>
                  <a:cubicBezTo>
                    <a:pt x="438" y="263"/>
                    <a:pt x="438" y="263"/>
                    <a:pt x="439" y="262"/>
                  </a:cubicBezTo>
                  <a:cubicBezTo>
                    <a:pt x="439" y="262"/>
                    <a:pt x="440" y="263"/>
                    <a:pt x="440" y="263"/>
                  </a:cubicBezTo>
                  <a:moveTo>
                    <a:pt x="436" y="260"/>
                  </a:moveTo>
                  <a:cubicBezTo>
                    <a:pt x="436" y="260"/>
                    <a:pt x="435" y="259"/>
                    <a:pt x="435" y="258"/>
                  </a:cubicBezTo>
                  <a:cubicBezTo>
                    <a:pt x="435" y="257"/>
                    <a:pt x="435" y="257"/>
                    <a:pt x="436" y="256"/>
                  </a:cubicBezTo>
                  <a:cubicBezTo>
                    <a:pt x="436" y="256"/>
                    <a:pt x="437" y="255"/>
                    <a:pt x="438" y="256"/>
                  </a:cubicBezTo>
                  <a:cubicBezTo>
                    <a:pt x="439" y="256"/>
                    <a:pt x="439" y="257"/>
                    <a:pt x="439" y="258"/>
                  </a:cubicBezTo>
                  <a:cubicBezTo>
                    <a:pt x="439" y="259"/>
                    <a:pt x="438" y="260"/>
                    <a:pt x="438" y="261"/>
                  </a:cubicBezTo>
                  <a:cubicBezTo>
                    <a:pt x="437" y="261"/>
                    <a:pt x="436" y="261"/>
                    <a:pt x="436" y="260"/>
                  </a:cubicBezTo>
                  <a:moveTo>
                    <a:pt x="384" y="254"/>
                  </a:moveTo>
                  <a:cubicBezTo>
                    <a:pt x="384" y="253"/>
                    <a:pt x="384" y="253"/>
                    <a:pt x="385" y="253"/>
                  </a:cubicBezTo>
                  <a:cubicBezTo>
                    <a:pt x="385" y="253"/>
                    <a:pt x="385" y="254"/>
                    <a:pt x="385" y="255"/>
                  </a:cubicBezTo>
                  <a:cubicBezTo>
                    <a:pt x="385" y="255"/>
                    <a:pt x="384" y="255"/>
                    <a:pt x="384" y="254"/>
                  </a:cubicBezTo>
                  <a:moveTo>
                    <a:pt x="435" y="248"/>
                  </a:moveTo>
                  <a:cubicBezTo>
                    <a:pt x="434" y="248"/>
                    <a:pt x="434" y="247"/>
                    <a:pt x="434" y="246"/>
                  </a:cubicBezTo>
                  <a:cubicBezTo>
                    <a:pt x="433" y="245"/>
                    <a:pt x="434" y="245"/>
                    <a:pt x="435" y="245"/>
                  </a:cubicBezTo>
                  <a:cubicBezTo>
                    <a:pt x="435" y="246"/>
                    <a:pt x="435" y="246"/>
                    <a:pt x="435" y="248"/>
                  </a:cubicBezTo>
                  <a:moveTo>
                    <a:pt x="407" y="245"/>
                  </a:moveTo>
                  <a:cubicBezTo>
                    <a:pt x="407" y="245"/>
                    <a:pt x="408" y="245"/>
                    <a:pt x="408" y="245"/>
                  </a:cubicBezTo>
                  <a:cubicBezTo>
                    <a:pt x="409" y="246"/>
                    <a:pt x="409" y="247"/>
                    <a:pt x="408" y="248"/>
                  </a:cubicBezTo>
                  <a:cubicBezTo>
                    <a:pt x="408" y="248"/>
                    <a:pt x="408" y="249"/>
                    <a:pt x="407" y="249"/>
                  </a:cubicBezTo>
                  <a:cubicBezTo>
                    <a:pt x="406" y="249"/>
                    <a:pt x="406" y="248"/>
                    <a:pt x="406" y="247"/>
                  </a:cubicBezTo>
                  <a:cubicBezTo>
                    <a:pt x="406" y="246"/>
                    <a:pt x="406" y="246"/>
                    <a:pt x="407" y="245"/>
                  </a:cubicBezTo>
                  <a:moveTo>
                    <a:pt x="428" y="242"/>
                  </a:moveTo>
                  <a:cubicBezTo>
                    <a:pt x="432" y="273"/>
                    <a:pt x="436" y="304"/>
                    <a:pt x="440" y="335"/>
                  </a:cubicBezTo>
                  <a:cubicBezTo>
                    <a:pt x="444" y="366"/>
                    <a:pt x="449" y="396"/>
                    <a:pt x="453" y="427"/>
                  </a:cubicBezTo>
                  <a:cubicBezTo>
                    <a:pt x="447" y="428"/>
                    <a:pt x="441" y="428"/>
                    <a:pt x="433" y="428"/>
                  </a:cubicBezTo>
                  <a:cubicBezTo>
                    <a:pt x="426" y="428"/>
                    <a:pt x="420" y="428"/>
                    <a:pt x="414" y="429"/>
                  </a:cubicBezTo>
                  <a:cubicBezTo>
                    <a:pt x="414" y="416"/>
                    <a:pt x="414" y="402"/>
                    <a:pt x="415" y="388"/>
                  </a:cubicBezTo>
                  <a:cubicBezTo>
                    <a:pt x="416" y="375"/>
                    <a:pt x="417" y="361"/>
                    <a:pt x="418" y="348"/>
                  </a:cubicBezTo>
                  <a:cubicBezTo>
                    <a:pt x="418" y="341"/>
                    <a:pt x="419" y="335"/>
                    <a:pt x="420" y="328"/>
                  </a:cubicBezTo>
                  <a:cubicBezTo>
                    <a:pt x="420" y="322"/>
                    <a:pt x="421" y="315"/>
                    <a:pt x="422" y="308"/>
                  </a:cubicBezTo>
                  <a:lnTo>
                    <a:pt x="425" y="260"/>
                  </a:lnTo>
                  <a:cubicBezTo>
                    <a:pt x="426" y="258"/>
                    <a:pt x="426" y="255"/>
                    <a:pt x="426" y="253"/>
                  </a:cubicBezTo>
                  <a:cubicBezTo>
                    <a:pt x="426" y="251"/>
                    <a:pt x="426" y="249"/>
                    <a:pt x="427" y="247"/>
                  </a:cubicBezTo>
                  <a:cubicBezTo>
                    <a:pt x="427" y="246"/>
                    <a:pt x="427" y="245"/>
                    <a:pt x="427" y="244"/>
                  </a:cubicBezTo>
                  <a:cubicBezTo>
                    <a:pt x="427" y="243"/>
                    <a:pt x="427" y="243"/>
                    <a:pt x="427" y="242"/>
                  </a:cubicBezTo>
                  <a:cubicBezTo>
                    <a:pt x="427" y="242"/>
                    <a:pt x="428" y="242"/>
                    <a:pt x="428" y="242"/>
                  </a:cubicBezTo>
                  <a:moveTo>
                    <a:pt x="398" y="242"/>
                  </a:moveTo>
                  <a:cubicBezTo>
                    <a:pt x="397" y="241"/>
                    <a:pt x="398" y="240"/>
                    <a:pt x="398" y="240"/>
                  </a:cubicBezTo>
                  <a:cubicBezTo>
                    <a:pt x="399" y="239"/>
                    <a:pt x="400" y="239"/>
                    <a:pt x="400" y="239"/>
                  </a:cubicBezTo>
                  <a:cubicBezTo>
                    <a:pt x="401" y="240"/>
                    <a:pt x="401" y="240"/>
                    <a:pt x="401" y="240"/>
                  </a:cubicBezTo>
                  <a:cubicBezTo>
                    <a:pt x="401" y="241"/>
                    <a:pt x="401" y="242"/>
                    <a:pt x="401" y="242"/>
                  </a:cubicBezTo>
                  <a:cubicBezTo>
                    <a:pt x="401" y="242"/>
                    <a:pt x="401" y="243"/>
                    <a:pt x="400" y="243"/>
                  </a:cubicBezTo>
                  <a:cubicBezTo>
                    <a:pt x="399" y="243"/>
                    <a:pt x="399" y="243"/>
                    <a:pt x="398" y="242"/>
                  </a:cubicBezTo>
                  <a:moveTo>
                    <a:pt x="393" y="236"/>
                  </a:moveTo>
                  <a:cubicBezTo>
                    <a:pt x="393" y="236"/>
                    <a:pt x="393" y="236"/>
                    <a:pt x="392" y="236"/>
                  </a:cubicBezTo>
                  <a:cubicBezTo>
                    <a:pt x="391" y="235"/>
                    <a:pt x="391" y="235"/>
                    <a:pt x="392" y="234"/>
                  </a:cubicBezTo>
                  <a:cubicBezTo>
                    <a:pt x="393" y="234"/>
                    <a:pt x="394" y="234"/>
                    <a:pt x="394" y="235"/>
                  </a:cubicBezTo>
                  <a:cubicBezTo>
                    <a:pt x="394" y="235"/>
                    <a:pt x="394" y="235"/>
                    <a:pt x="393" y="236"/>
                  </a:cubicBezTo>
                  <a:moveTo>
                    <a:pt x="411" y="225"/>
                  </a:moveTo>
                  <a:cubicBezTo>
                    <a:pt x="412" y="226"/>
                    <a:pt x="412" y="228"/>
                    <a:pt x="412" y="229"/>
                  </a:cubicBezTo>
                  <a:cubicBezTo>
                    <a:pt x="413" y="231"/>
                    <a:pt x="412" y="232"/>
                    <a:pt x="412" y="234"/>
                  </a:cubicBezTo>
                  <a:cubicBezTo>
                    <a:pt x="411" y="235"/>
                    <a:pt x="411" y="236"/>
                    <a:pt x="409" y="237"/>
                  </a:cubicBezTo>
                  <a:cubicBezTo>
                    <a:pt x="409" y="237"/>
                    <a:pt x="408" y="237"/>
                    <a:pt x="408" y="236"/>
                  </a:cubicBezTo>
                  <a:cubicBezTo>
                    <a:pt x="407" y="235"/>
                    <a:pt x="407" y="235"/>
                    <a:pt x="406" y="234"/>
                  </a:cubicBezTo>
                  <a:cubicBezTo>
                    <a:pt x="406" y="233"/>
                    <a:pt x="405" y="232"/>
                    <a:pt x="404" y="232"/>
                  </a:cubicBezTo>
                  <a:cubicBezTo>
                    <a:pt x="403" y="231"/>
                    <a:pt x="403" y="230"/>
                    <a:pt x="404" y="228"/>
                  </a:cubicBezTo>
                  <a:cubicBezTo>
                    <a:pt x="404" y="227"/>
                    <a:pt x="404" y="226"/>
                    <a:pt x="405" y="225"/>
                  </a:cubicBezTo>
                  <a:cubicBezTo>
                    <a:pt x="406" y="225"/>
                    <a:pt x="407" y="224"/>
                    <a:pt x="408" y="223"/>
                  </a:cubicBezTo>
                  <a:cubicBezTo>
                    <a:pt x="409" y="223"/>
                    <a:pt x="410" y="224"/>
                    <a:pt x="411" y="225"/>
                  </a:cubicBezTo>
                  <a:moveTo>
                    <a:pt x="357" y="223"/>
                  </a:moveTo>
                  <a:cubicBezTo>
                    <a:pt x="357" y="222"/>
                    <a:pt x="358" y="222"/>
                    <a:pt x="359" y="223"/>
                  </a:cubicBezTo>
                  <a:cubicBezTo>
                    <a:pt x="359" y="223"/>
                    <a:pt x="359" y="224"/>
                    <a:pt x="358" y="225"/>
                  </a:cubicBezTo>
                  <a:cubicBezTo>
                    <a:pt x="358" y="226"/>
                    <a:pt x="357" y="226"/>
                    <a:pt x="356" y="226"/>
                  </a:cubicBezTo>
                  <a:cubicBezTo>
                    <a:pt x="356" y="225"/>
                    <a:pt x="356" y="224"/>
                    <a:pt x="357" y="223"/>
                  </a:cubicBezTo>
                  <a:moveTo>
                    <a:pt x="460" y="218"/>
                  </a:moveTo>
                  <a:cubicBezTo>
                    <a:pt x="461" y="218"/>
                    <a:pt x="461" y="219"/>
                    <a:pt x="461" y="219"/>
                  </a:cubicBezTo>
                  <a:cubicBezTo>
                    <a:pt x="461" y="220"/>
                    <a:pt x="460" y="220"/>
                    <a:pt x="459" y="220"/>
                  </a:cubicBezTo>
                  <a:cubicBezTo>
                    <a:pt x="459" y="219"/>
                    <a:pt x="459" y="218"/>
                    <a:pt x="459" y="218"/>
                  </a:cubicBezTo>
                  <a:cubicBezTo>
                    <a:pt x="460" y="218"/>
                    <a:pt x="460" y="218"/>
                    <a:pt x="460" y="218"/>
                  </a:cubicBezTo>
                  <a:moveTo>
                    <a:pt x="454" y="211"/>
                  </a:moveTo>
                  <a:cubicBezTo>
                    <a:pt x="454" y="210"/>
                    <a:pt x="455" y="209"/>
                    <a:pt x="456" y="210"/>
                  </a:cubicBezTo>
                  <a:cubicBezTo>
                    <a:pt x="456" y="211"/>
                    <a:pt x="456" y="211"/>
                    <a:pt x="456" y="212"/>
                  </a:cubicBezTo>
                  <a:cubicBezTo>
                    <a:pt x="456" y="213"/>
                    <a:pt x="455" y="213"/>
                    <a:pt x="454" y="213"/>
                  </a:cubicBezTo>
                  <a:cubicBezTo>
                    <a:pt x="454" y="213"/>
                    <a:pt x="454" y="212"/>
                    <a:pt x="454" y="211"/>
                  </a:cubicBezTo>
                  <a:moveTo>
                    <a:pt x="395" y="215"/>
                  </a:moveTo>
                  <a:lnTo>
                    <a:pt x="394" y="215"/>
                  </a:lnTo>
                  <a:cubicBezTo>
                    <a:pt x="393" y="215"/>
                    <a:pt x="393" y="214"/>
                    <a:pt x="393" y="213"/>
                  </a:cubicBezTo>
                  <a:cubicBezTo>
                    <a:pt x="393" y="212"/>
                    <a:pt x="394" y="212"/>
                    <a:pt x="395" y="213"/>
                  </a:cubicBezTo>
                  <a:cubicBezTo>
                    <a:pt x="396" y="213"/>
                    <a:pt x="396" y="214"/>
                    <a:pt x="395" y="215"/>
                  </a:cubicBezTo>
                  <a:moveTo>
                    <a:pt x="413" y="205"/>
                  </a:moveTo>
                  <a:cubicBezTo>
                    <a:pt x="413" y="204"/>
                    <a:pt x="413" y="203"/>
                    <a:pt x="413" y="203"/>
                  </a:cubicBezTo>
                  <a:cubicBezTo>
                    <a:pt x="414" y="203"/>
                    <a:pt x="415" y="203"/>
                    <a:pt x="415" y="204"/>
                  </a:cubicBezTo>
                  <a:cubicBezTo>
                    <a:pt x="415" y="205"/>
                    <a:pt x="415" y="206"/>
                    <a:pt x="414" y="206"/>
                  </a:cubicBezTo>
                  <a:cubicBezTo>
                    <a:pt x="413" y="206"/>
                    <a:pt x="413" y="206"/>
                    <a:pt x="413" y="205"/>
                  </a:cubicBezTo>
                  <a:moveTo>
                    <a:pt x="411" y="198"/>
                  </a:moveTo>
                  <a:cubicBezTo>
                    <a:pt x="411" y="199"/>
                    <a:pt x="411" y="200"/>
                    <a:pt x="411" y="200"/>
                  </a:cubicBezTo>
                  <a:lnTo>
                    <a:pt x="409" y="201"/>
                  </a:lnTo>
                  <a:cubicBezTo>
                    <a:pt x="408" y="200"/>
                    <a:pt x="408" y="199"/>
                    <a:pt x="408" y="197"/>
                  </a:cubicBezTo>
                  <a:cubicBezTo>
                    <a:pt x="409" y="196"/>
                    <a:pt x="410" y="197"/>
                    <a:pt x="411" y="198"/>
                  </a:cubicBezTo>
                  <a:moveTo>
                    <a:pt x="386" y="192"/>
                  </a:moveTo>
                  <a:cubicBezTo>
                    <a:pt x="386" y="190"/>
                    <a:pt x="387" y="190"/>
                    <a:pt x="388" y="190"/>
                  </a:cubicBezTo>
                  <a:cubicBezTo>
                    <a:pt x="388" y="191"/>
                    <a:pt x="388" y="192"/>
                    <a:pt x="388" y="193"/>
                  </a:cubicBezTo>
                  <a:cubicBezTo>
                    <a:pt x="388" y="194"/>
                    <a:pt x="388" y="194"/>
                    <a:pt x="386" y="194"/>
                  </a:cubicBezTo>
                  <a:cubicBezTo>
                    <a:pt x="386" y="194"/>
                    <a:pt x="386" y="193"/>
                    <a:pt x="386" y="192"/>
                  </a:cubicBezTo>
                  <a:moveTo>
                    <a:pt x="343" y="190"/>
                  </a:moveTo>
                  <a:cubicBezTo>
                    <a:pt x="343" y="188"/>
                    <a:pt x="344" y="187"/>
                    <a:pt x="346" y="188"/>
                  </a:cubicBezTo>
                  <a:cubicBezTo>
                    <a:pt x="346" y="189"/>
                    <a:pt x="346" y="190"/>
                    <a:pt x="346" y="191"/>
                  </a:cubicBezTo>
                  <a:cubicBezTo>
                    <a:pt x="346" y="191"/>
                    <a:pt x="345" y="192"/>
                    <a:pt x="344" y="192"/>
                  </a:cubicBezTo>
                  <a:cubicBezTo>
                    <a:pt x="343" y="192"/>
                    <a:pt x="343" y="191"/>
                    <a:pt x="343" y="190"/>
                  </a:cubicBezTo>
                  <a:moveTo>
                    <a:pt x="481" y="184"/>
                  </a:moveTo>
                  <a:cubicBezTo>
                    <a:pt x="481" y="183"/>
                    <a:pt x="481" y="182"/>
                    <a:pt x="482" y="180"/>
                  </a:cubicBezTo>
                  <a:lnTo>
                    <a:pt x="483" y="180"/>
                  </a:lnTo>
                  <a:cubicBezTo>
                    <a:pt x="483" y="181"/>
                    <a:pt x="483" y="181"/>
                    <a:pt x="483" y="182"/>
                  </a:cubicBezTo>
                  <a:cubicBezTo>
                    <a:pt x="483" y="183"/>
                    <a:pt x="483" y="183"/>
                    <a:pt x="484" y="184"/>
                  </a:cubicBezTo>
                  <a:cubicBezTo>
                    <a:pt x="486" y="184"/>
                    <a:pt x="487" y="185"/>
                    <a:pt x="487" y="187"/>
                  </a:cubicBezTo>
                  <a:cubicBezTo>
                    <a:pt x="487" y="189"/>
                    <a:pt x="487" y="191"/>
                    <a:pt x="486" y="192"/>
                  </a:cubicBezTo>
                  <a:cubicBezTo>
                    <a:pt x="486" y="193"/>
                    <a:pt x="487" y="193"/>
                    <a:pt x="487" y="193"/>
                  </a:cubicBezTo>
                  <a:cubicBezTo>
                    <a:pt x="488" y="193"/>
                    <a:pt x="488" y="194"/>
                    <a:pt x="488" y="194"/>
                  </a:cubicBezTo>
                  <a:cubicBezTo>
                    <a:pt x="489" y="196"/>
                    <a:pt x="488" y="197"/>
                    <a:pt x="486" y="197"/>
                  </a:cubicBezTo>
                  <a:cubicBezTo>
                    <a:pt x="486" y="197"/>
                    <a:pt x="485" y="196"/>
                    <a:pt x="485" y="195"/>
                  </a:cubicBezTo>
                  <a:cubicBezTo>
                    <a:pt x="484" y="194"/>
                    <a:pt x="483" y="193"/>
                    <a:pt x="482" y="193"/>
                  </a:cubicBezTo>
                  <a:cubicBezTo>
                    <a:pt x="480" y="192"/>
                    <a:pt x="480" y="191"/>
                    <a:pt x="481" y="189"/>
                  </a:cubicBezTo>
                  <a:cubicBezTo>
                    <a:pt x="481" y="187"/>
                    <a:pt x="480" y="186"/>
                    <a:pt x="481" y="184"/>
                  </a:cubicBezTo>
                  <a:moveTo>
                    <a:pt x="453" y="180"/>
                  </a:moveTo>
                  <a:cubicBezTo>
                    <a:pt x="453" y="181"/>
                    <a:pt x="453" y="181"/>
                    <a:pt x="452" y="182"/>
                  </a:cubicBezTo>
                  <a:cubicBezTo>
                    <a:pt x="452" y="182"/>
                    <a:pt x="452" y="182"/>
                    <a:pt x="451" y="182"/>
                  </a:cubicBezTo>
                  <a:cubicBezTo>
                    <a:pt x="451" y="182"/>
                    <a:pt x="451" y="182"/>
                    <a:pt x="451" y="182"/>
                  </a:cubicBezTo>
                  <a:cubicBezTo>
                    <a:pt x="450" y="182"/>
                    <a:pt x="449" y="182"/>
                    <a:pt x="449" y="183"/>
                  </a:cubicBezTo>
                  <a:cubicBezTo>
                    <a:pt x="449" y="184"/>
                    <a:pt x="449" y="185"/>
                    <a:pt x="448" y="185"/>
                  </a:cubicBezTo>
                  <a:cubicBezTo>
                    <a:pt x="447" y="185"/>
                    <a:pt x="447" y="184"/>
                    <a:pt x="446" y="183"/>
                  </a:cubicBezTo>
                  <a:cubicBezTo>
                    <a:pt x="446" y="183"/>
                    <a:pt x="447" y="182"/>
                    <a:pt x="447" y="181"/>
                  </a:cubicBezTo>
                  <a:cubicBezTo>
                    <a:pt x="447" y="181"/>
                    <a:pt x="448" y="181"/>
                    <a:pt x="449" y="179"/>
                  </a:cubicBezTo>
                  <a:cubicBezTo>
                    <a:pt x="450" y="178"/>
                    <a:pt x="451" y="178"/>
                    <a:pt x="452" y="178"/>
                  </a:cubicBezTo>
                  <a:cubicBezTo>
                    <a:pt x="452" y="178"/>
                    <a:pt x="453" y="178"/>
                    <a:pt x="453" y="180"/>
                  </a:cubicBezTo>
                  <a:moveTo>
                    <a:pt x="388" y="177"/>
                  </a:moveTo>
                  <a:cubicBezTo>
                    <a:pt x="387" y="178"/>
                    <a:pt x="387" y="177"/>
                    <a:pt x="387" y="176"/>
                  </a:cubicBezTo>
                  <a:cubicBezTo>
                    <a:pt x="387" y="175"/>
                    <a:pt x="387" y="174"/>
                    <a:pt x="388" y="174"/>
                  </a:cubicBezTo>
                  <a:cubicBezTo>
                    <a:pt x="389" y="175"/>
                    <a:pt x="389" y="176"/>
                    <a:pt x="388" y="177"/>
                  </a:cubicBezTo>
                  <a:moveTo>
                    <a:pt x="386" y="170"/>
                  </a:moveTo>
                  <a:cubicBezTo>
                    <a:pt x="386" y="171"/>
                    <a:pt x="386" y="171"/>
                    <a:pt x="385" y="171"/>
                  </a:cubicBezTo>
                  <a:cubicBezTo>
                    <a:pt x="384" y="172"/>
                    <a:pt x="384" y="171"/>
                    <a:pt x="384" y="170"/>
                  </a:cubicBezTo>
                  <a:cubicBezTo>
                    <a:pt x="384" y="169"/>
                    <a:pt x="385" y="169"/>
                    <a:pt x="386" y="170"/>
                  </a:cubicBezTo>
                  <a:moveTo>
                    <a:pt x="435" y="169"/>
                  </a:moveTo>
                  <a:cubicBezTo>
                    <a:pt x="435" y="167"/>
                    <a:pt x="436" y="167"/>
                    <a:pt x="437" y="167"/>
                  </a:cubicBezTo>
                  <a:cubicBezTo>
                    <a:pt x="438" y="167"/>
                    <a:pt x="438" y="168"/>
                    <a:pt x="438" y="169"/>
                  </a:cubicBezTo>
                  <a:cubicBezTo>
                    <a:pt x="438" y="170"/>
                    <a:pt x="438" y="171"/>
                    <a:pt x="437" y="171"/>
                  </a:cubicBezTo>
                  <a:cubicBezTo>
                    <a:pt x="436" y="171"/>
                    <a:pt x="436" y="170"/>
                    <a:pt x="435" y="169"/>
                  </a:cubicBezTo>
                  <a:moveTo>
                    <a:pt x="361" y="171"/>
                  </a:moveTo>
                  <a:cubicBezTo>
                    <a:pt x="361" y="170"/>
                    <a:pt x="362" y="170"/>
                    <a:pt x="362" y="171"/>
                  </a:cubicBezTo>
                  <a:cubicBezTo>
                    <a:pt x="362" y="172"/>
                    <a:pt x="362" y="172"/>
                    <a:pt x="362" y="173"/>
                  </a:cubicBezTo>
                  <a:cubicBezTo>
                    <a:pt x="361" y="173"/>
                    <a:pt x="361" y="174"/>
                    <a:pt x="360" y="174"/>
                  </a:cubicBezTo>
                  <a:cubicBezTo>
                    <a:pt x="360" y="173"/>
                    <a:pt x="360" y="172"/>
                    <a:pt x="361" y="171"/>
                  </a:cubicBezTo>
                  <a:moveTo>
                    <a:pt x="356" y="164"/>
                  </a:moveTo>
                  <a:cubicBezTo>
                    <a:pt x="356" y="163"/>
                    <a:pt x="356" y="163"/>
                    <a:pt x="357" y="164"/>
                  </a:cubicBezTo>
                  <a:cubicBezTo>
                    <a:pt x="357" y="164"/>
                    <a:pt x="357" y="164"/>
                    <a:pt x="357" y="165"/>
                  </a:cubicBezTo>
                  <a:cubicBezTo>
                    <a:pt x="356" y="165"/>
                    <a:pt x="356" y="165"/>
                    <a:pt x="356" y="165"/>
                  </a:cubicBezTo>
                  <a:cubicBezTo>
                    <a:pt x="356" y="165"/>
                    <a:pt x="356" y="165"/>
                    <a:pt x="355" y="165"/>
                  </a:cubicBezTo>
                  <a:cubicBezTo>
                    <a:pt x="355" y="165"/>
                    <a:pt x="355" y="164"/>
                    <a:pt x="356" y="164"/>
                  </a:cubicBezTo>
                  <a:moveTo>
                    <a:pt x="343" y="163"/>
                  </a:moveTo>
                  <a:cubicBezTo>
                    <a:pt x="345" y="162"/>
                    <a:pt x="346" y="161"/>
                    <a:pt x="349" y="162"/>
                  </a:cubicBezTo>
                  <a:cubicBezTo>
                    <a:pt x="349" y="164"/>
                    <a:pt x="349" y="165"/>
                    <a:pt x="347" y="165"/>
                  </a:cubicBezTo>
                  <a:cubicBezTo>
                    <a:pt x="346" y="165"/>
                    <a:pt x="345" y="166"/>
                    <a:pt x="343" y="166"/>
                  </a:cubicBezTo>
                  <a:cubicBezTo>
                    <a:pt x="342" y="166"/>
                    <a:pt x="342" y="167"/>
                    <a:pt x="342" y="167"/>
                  </a:cubicBezTo>
                  <a:cubicBezTo>
                    <a:pt x="342" y="168"/>
                    <a:pt x="341" y="168"/>
                    <a:pt x="341" y="168"/>
                  </a:cubicBezTo>
                  <a:cubicBezTo>
                    <a:pt x="341" y="167"/>
                    <a:pt x="342" y="165"/>
                    <a:pt x="343" y="163"/>
                  </a:cubicBezTo>
                  <a:moveTo>
                    <a:pt x="402" y="168"/>
                  </a:moveTo>
                  <a:cubicBezTo>
                    <a:pt x="402" y="167"/>
                    <a:pt x="402" y="167"/>
                    <a:pt x="402" y="167"/>
                  </a:cubicBezTo>
                  <a:cubicBezTo>
                    <a:pt x="403" y="166"/>
                    <a:pt x="403" y="166"/>
                    <a:pt x="404" y="165"/>
                  </a:cubicBezTo>
                  <a:cubicBezTo>
                    <a:pt x="404" y="165"/>
                    <a:pt x="404" y="164"/>
                    <a:pt x="404" y="164"/>
                  </a:cubicBezTo>
                  <a:cubicBezTo>
                    <a:pt x="404" y="164"/>
                    <a:pt x="404" y="163"/>
                    <a:pt x="405" y="163"/>
                  </a:cubicBezTo>
                  <a:cubicBezTo>
                    <a:pt x="406" y="162"/>
                    <a:pt x="407" y="161"/>
                    <a:pt x="409" y="160"/>
                  </a:cubicBezTo>
                  <a:cubicBezTo>
                    <a:pt x="411" y="159"/>
                    <a:pt x="412" y="159"/>
                    <a:pt x="413" y="158"/>
                  </a:cubicBezTo>
                  <a:cubicBezTo>
                    <a:pt x="414" y="158"/>
                    <a:pt x="415" y="158"/>
                    <a:pt x="416" y="159"/>
                  </a:cubicBezTo>
                  <a:cubicBezTo>
                    <a:pt x="417" y="160"/>
                    <a:pt x="417" y="161"/>
                    <a:pt x="417" y="161"/>
                  </a:cubicBezTo>
                  <a:cubicBezTo>
                    <a:pt x="417" y="163"/>
                    <a:pt x="416" y="164"/>
                    <a:pt x="415" y="164"/>
                  </a:cubicBezTo>
                  <a:cubicBezTo>
                    <a:pt x="414" y="164"/>
                    <a:pt x="413" y="164"/>
                    <a:pt x="411" y="164"/>
                  </a:cubicBezTo>
                  <a:cubicBezTo>
                    <a:pt x="410" y="165"/>
                    <a:pt x="409" y="165"/>
                    <a:pt x="409" y="166"/>
                  </a:cubicBezTo>
                  <a:cubicBezTo>
                    <a:pt x="409" y="167"/>
                    <a:pt x="408" y="167"/>
                    <a:pt x="408" y="168"/>
                  </a:cubicBezTo>
                  <a:cubicBezTo>
                    <a:pt x="405" y="169"/>
                    <a:pt x="404" y="169"/>
                    <a:pt x="402" y="168"/>
                  </a:cubicBezTo>
                  <a:moveTo>
                    <a:pt x="436" y="155"/>
                  </a:moveTo>
                  <a:cubicBezTo>
                    <a:pt x="436" y="154"/>
                    <a:pt x="437" y="154"/>
                    <a:pt x="438" y="154"/>
                  </a:cubicBezTo>
                  <a:cubicBezTo>
                    <a:pt x="439" y="155"/>
                    <a:pt x="439" y="156"/>
                    <a:pt x="438" y="156"/>
                  </a:cubicBezTo>
                  <a:cubicBezTo>
                    <a:pt x="438" y="157"/>
                    <a:pt x="437" y="158"/>
                    <a:pt x="436" y="157"/>
                  </a:cubicBezTo>
                  <a:cubicBezTo>
                    <a:pt x="436" y="157"/>
                    <a:pt x="436" y="156"/>
                    <a:pt x="436" y="155"/>
                  </a:cubicBezTo>
                  <a:moveTo>
                    <a:pt x="342" y="157"/>
                  </a:moveTo>
                  <a:cubicBezTo>
                    <a:pt x="343" y="157"/>
                    <a:pt x="345" y="157"/>
                    <a:pt x="345" y="158"/>
                  </a:cubicBezTo>
                  <a:cubicBezTo>
                    <a:pt x="345" y="159"/>
                    <a:pt x="345" y="160"/>
                    <a:pt x="344" y="160"/>
                  </a:cubicBezTo>
                  <a:cubicBezTo>
                    <a:pt x="343" y="161"/>
                    <a:pt x="342" y="161"/>
                    <a:pt x="341" y="160"/>
                  </a:cubicBezTo>
                  <a:cubicBezTo>
                    <a:pt x="340" y="159"/>
                    <a:pt x="340" y="158"/>
                    <a:pt x="342" y="157"/>
                  </a:cubicBezTo>
                  <a:moveTo>
                    <a:pt x="487" y="151"/>
                  </a:moveTo>
                  <a:cubicBezTo>
                    <a:pt x="487" y="150"/>
                    <a:pt x="487" y="149"/>
                    <a:pt x="489" y="149"/>
                  </a:cubicBezTo>
                  <a:cubicBezTo>
                    <a:pt x="489" y="149"/>
                    <a:pt x="489" y="150"/>
                    <a:pt x="490" y="151"/>
                  </a:cubicBezTo>
                  <a:cubicBezTo>
                    <a:pt x="490" y="152"/>
                    <a:pt x="490" y="153"/>
                    <a:pt x="489" y="154"/>
                  </a:cubicBezTo>
                  <a:cubicBezTo>
                    <a:pt x="488" y="154"/>
                    <a:pt x="487" y="153"/>
                    <a:pt x="487" y="151"/>
                  </a:cubicBezTo>
                  <a:moveTo>
                    <a:pt x="499" y="149"/>
                  </a:moveTo>
                  <a:cubicBezTo>
                    <a:pt x="499" y="149"/>
                    <a:pt x="500" y="149"/>
                    <a:pt x="499" y="150"/>
                  </a:cubicBezTo>
                  <a:cubicBezTo>
                    <a:pt x="499" y="150"/>
                    <a:pt x="499" y="150"/>
                    <a:pt x="498" y="150"/>
                  </a:cubicBezTo>
                  <a:cubicBezTo>
                    <a:pt x="497" y="150"/>
                    <a:pt x="497" y="149"/>
                    <a:pt x="497" y="149"/>
                  </a:cubicBezTo>
                  <a:cubicBezTo>
                    <a:pt x="498" y="149"/>
                    <a:pt x="498" y="148"/>
                    <a:pt x="499" y="149"/>
                  </a:cubicBezTo>
                  <a:moveTo>
                    <a:pt x="418" y="152"/>
                  </a:moveTo>
                  <a:cubicBezTo>
                    <a:pt x="418" y="152"/>
                    <a:pt x="419" y="152"/>
                    <a:pt x="419" y="152"/>
                  </a:cubicBezTo>
                  <a:cubicBezTo>
                    <a:pt x="419" y="153"/>
                    <a:pt x="419" y="153"/>
                    <a:pt x="419" y="153"/>
                  </a:cubicBezTo>
                  <a:cubicBezTo>
                    <a:pt x="419" y="153"/>
                    <a:pt x="419" y="153"/>
                    <a:pt x="419" y="154"/>
                  </a:cubicBezTo>
                  <a:cubicBezTo>
                    <a:pt x="419" y="154"/>
                    <a:pt x="418" y="154"/>
                    <a:pt x="418" y="153"/>
                  </a:cubicBezTo>
                  <a:cubicBezTo>
                    <a:pt x="417" y="153"/>
                    <a:pt x="417" y="152"/>
                    <a:pt x="418" y="152"/>
                  </a:cubicBezTo>
                  <a:moveTo>
                    <a:pt x="484" y="150"/>
                  </a:moveTo>
                  <a:cubicBezTo>
                    <a:pt x="483" y="151"/>
                    <a:pt x="482" y="151"/>
                    <a:pt x="481" y="151"/>
                  </a:cubicBezTo>
                  <a:cubicBezTo>
                    <a:pt x="479" y="151"/>
                    <a:pt x="478" y="151"/>
                    <a:pt x="477" y="150"/>
                  </a:cubicBezTo>
                  <a:cubicBezTo>
                    <a:pt x="477" y="149"/>
                    <a:pt x="478" y="149"/>
                    <a:pt x="479" y="149"/>
                  </a:cubicBezTo>
                  <a:cubicBezTo>
                    <a:pt x="480" y="149"/>
                    <a:pt x="481" y="148"/>
                    <a:pt x="481" y="148"/>
                  </a:cubicBezTo>
                  <a:cubicBezTo>
                    <a:pt x="482" y="148"/>
                    <a:pt x="483" y="149"/>
                    <a:pt x="484" y="150"/>
                  </a:cubicBezTo>
                  <a:moveTo>
                    <a:pt x="389" y="150"/>
                  </a:moveTo>
                  <a:cubicBezTo>
                    <a:pt x="390" y="149"/>
                    <a:pt x="391" y="150"/>
                    <a:pt x="392" y="151"/>
                  </a:cubicBezTo>
                  <a:cubicBezTo>
                    <a:pt x="392" y="152"/>
                    <a:pt x="392" y="153"/>
                    <a:pt x="391" y="153"/>
                  </a:cubicBezTo>
                  <a:cubicBezTo>
                    <a:pt x="389" y="153"/>
                    <a:pt x="388" y="153"/>
                    <a:pt x="388" y="152"/>
                  </a:cubicBezTo>
                  <a:cubicBezTo>
                    <a:pt x="388" y="151"/>
                    <a:pt x="388" y="150"/>
                    <a:pt x="389" y="150"/>
                  </a:cubicBezTo>
                  <a:moveTo>
                    <a:pt x="358" y="154"/>
                  </a:moveTo>
                  <a:cubicBezTo>
                    <a:pt x="357" y="153"/>
                    <a:pt x="357" y="153"/>
                    <a:pt x="357" y="152"/>
                  </a:cubicBezTo>
                  <a:cubicBezTo>
                    <a:pt x="358" y="151"/>
                    <a:pt x="358" y="151"/>
                    <a:pt x="359" y="151"/>
                  </a:cubicBezTo>
                  <a:cubicBezTo>
                    <a:pt x="359" y="151"/>
                    <a:pt x="360" y="151"/>
                    <a:pt x="360" y="151"/>
                  </a:cubicBezTo>
                  <a:cubicBezTo>
                    <a:pt x="360" y="152"/>
                    <a:pt x="360" y="153"/>
                    <a:pt x="359" y="154"/>
                  </a:cubicBezTo>
                  <a:lnTo>
                    <a:pt x="358" y="154"/>
                  </a:lnTo>
                  <a:close/>
                  <a:moveTo>
                    <a:pt x="399" y="147"/>
                  </a:moveTo>
                  <a:cubicBezTo>
                    <a:pt x="400" y="148"/>
                    <a:pt x="401" y="148"/>
                    <a:pt x="401" y="148"/>
                  </a:cubicBezTo>
                  <a:cubicBezTo>
                    <a:pt x="401" y="149"/>
                    <a:pt x="401" y="149"/>
                    <a:pt x="400" y="149"/>
                  </a:cubicBezTo>
                  <a:cubicBezTo>
                    <a:pt x="400" y="149"/>
                    <a:pt x="399" y="149"/>
                    <a:pt x="399" y="149"/>
                  </a:cubicBezTo>
                  <a:cubicBezTo>
                    <a:pt x="398" y="150"/>
                    <a:pt x="397" y="150"/>
                    <a:pt x="397" y="150"/>
                  </a:cubicBezTo>
                  <a:cubicBezTo>
                    <a:pt x="397" y="151"/>
                    <a:pt x="396" y="151"/>
                    <a:pt x="396" y="151"/>
                  </a:cubicBezTo>
                  <a:cubicBezTo>
                    <a:pt x="394" y="151"/>
                    <a:pt x="393" y="150"/>
                    <a:pt x="393" y="148"/>
                  </a:cubicBezTo>
                  <a:cubicBezTo>
                    <a:pt x="393" y="146"/>
                    <a:pt x="395" y="146"/>
                    <a:pt x="397" y="146"/>
                  </a:cubicBezTo>
                  <a:cubicBezTo>
                    <a:pt x="397" y="146"/>
                    <a:pt x="398" y="146"/>
                    <a:pt x="399" y="147"/>
                  </a:cubicBezTo>
                  <a:moveTo>
                    <a:pt x="441" y="145"/>
                  </a:moveTo>
                  <a:cubicBezTo>
                    <a:pt x="441" y="144"/>
                    <a:pt x="442" y="143"/>
                    <a:pt x="443" y="144"/>
                  </a:cubicBezTo>
                  <a:cubicBezTo>
                    <a:pt x="444" y="144"/>
                    <a:pt x="444" y="145"/>
                    <a:pt x="444" y="146"/>
                  </a:cubicBezTo>
                  <a:cubicBezTo>
                    <a:pt x="444" y="147"/>
                    <a:pt x="443" y="148"/>
                    <a:pt x="442" y="148"/>
                  </a:cubicBezTo>
                  <a:cubicBezTo>
                    <a:pt x="441" y="147"/>
                    <a:pt x="441" y="146"/>
                    <a:pt x="441" y="145"/>
                  </a:cubicBezTo>
                  <a:moveTo>
                    <a:pt x="409" y="145"/>
                  </a:moveTo>
                  <a:cubicBezTo>
                    <a:pt x="411" y="145"/>
                    <a:pt x="412" y="144"/>
                    <a:pt x="413" y="144"/>
                  </a:cubicBezTo>
                  <a:cubicBezTo>
                    <a:pt x="413" y="145"/>
                    <a:pt x="413" y="146"/>
                    <a:pt x="414" y="146"/>
                  </a:cubicBezTo>
                  <a:cubicBezTo>
                    <a:pt x="414" y="147"/>
                    <a:pt x="414" y="147"/>
                    <a:pt x="414" y="148"/>
                  </a:cubicBezTo>
                  <a:cubicBezTo>
                    <a:pt x="413" y="149"/>
                    <a:pt x="412" y="150"/>
                    <a:pt x="410" y="150"/>
                  </a:cubicBezTo>
                  <a:cubicBezTo>
                    <a:pt x="408" y="150"/>
                    <a:pt x="407" y="149"/>
                    <a:pt x="407" y="148"/>
                  </a:cubicBezTo>
                  <a:cubicBezTo>
                    <a:pt x="407" y="147"/>
                    <a:pt x="408" y="146"/>
                    <a:pt x="409" y="145"/>
                  </a:cubicBezTo>
                  <a:moveTo>
                    <a:pt x="381" y="145"/>
                  </a:moveTo>
                  <a:cubicBezTo>
                    <a:pt x="381" y="145"/>
                    <a:pt x="381" y="146"/>
                    <a:pt x="381" y="147"/>
                  </a:cubicBezTo>
                  <a:cubicBezTo>
                    <a:pt x="380" y="148"/>
                    <a:pt x="380" y="148"/>
                    <a:pt x="379" y="148"/>
                  </a:cubicBezTo>
                  <a:cubicBezTo>
                    <a:pt x="378" y="147"/>
                    <a:pt x="378" y="146"/>
                    <a:pt x="378" y="145"/>
                  </a:cubicBezTo>
                  <a:cubicBezTo>
                    <a:pt x="379" y="144"/>
                    <a:pt x="380" y="144"/>
                    <a:pt x="381" y="145"/>
                  </a:cubicBezTo>
                  <a:moveTo>
                    <a:pt x="364" y="147"/>
                  </a:moveTo>
                  <a:cubicBezTo>
                    <a:pt x="363" y="146"/>
                    <a:pt x="363" y="146"/>
                    <a:pt x="364" y="145"/>
                  </a:cubicBezTo>
                  <a:cubicBezTo>
                    <a:pt x="364" y="145"/>
                    <a:pt x="364" y="145"/>
                    <a:pt x="365" y="145"/>
                  </a:cubicBezTo>
                  <a:cubicBezTo>
                    <a:pt x="365" y="145"/>
                    <a:pt x="365" y="145"/>
                    <a:pt x="366" y="146"/>
                  </a:cubicBezTo>
                  <a:cubicBezTo>
                    <a:pt x="366" y="146"/>
                    <a:pt x="365" y="147"/>
                    <a:pt x="365" y="147"/>
                  </a:cubicBezTo>
                  <a:cubicBezTo>
                    <a:pt x="364" y="147"/>
                    <a:pt x="364" y="147"/>
                    <a:pt x="364" y="147"/>
                  </a:cubicBezTo>
                  <a:moveTo>
                    <a:pt x="468" y="140"/>
                  </a:moveTo>
                  <a:cubicBezTo>
                    <a:pt x="469" y="141"/>
                    <a:pt x="469" y="142"/>
                    <a:pt x="468" y="143"/>
                  </a:cubicBezTo>
                  <a:cubicBezTo>
                    <a:pt x="467" y="144"/>
                    <a:pt x="466" y="143"/>
                    <a:pt x="466" y="142"/>
                  </a:cubicBezTo>
                  <a:cubicBezTo>
                    <a:pt x="465" y="141"/>
                    <a:pt x="465" y="140"/>
                    <a:pt x="465" y="140"/>
                  </a:cubicBezTo>
                  <a:cubicBezTo>
                    <a:pt x="466" y="139"/>
                    <a:pt x="467" y="139"/>
                    <a:pt x="468" y="140"/>
                  </a:cubicBezTo>
                  <a:moveTo>
                    <a:pt x="449" y="138"/>
                  </a:moveTo>
                  <a:cubicBezTo>
                    <a:pt x="446" y="138"/>
                    <a:pt x="444" y="139"/>
                    <a:pt x="442" y="139"/>
                  </a:cubicBezTo>
                  <a:cubicBezTo>
                    <a:pt x="441" y="138"/>
                    <a:pt x="441" y="138"/>
                    <a:pt x="440" y="138"/>
                  </a:cubicBezTo>
                  <a:cubicBezTo>
                    <a:pt x="438" y="138"/>
                    <a:pt x="437" y="138"/>
                    <a:pt x="436" y="138"/>
                  </a:cubicBezTo>
                  <a:cubicBezTo>
                    <a:pt x="434" y="138"/>
                    <a:pt x="433" y="138"/>
                    <a:pt x="432" y="139"/>
                  </a:cubicBezTo>
                  <a:cubicBezTo>
                    <a:pt x="431" y="139"/>
                    <a:pt x="430" y="139"/>
                    <a:pt x="429" y="139"/>
                  </a:cubicBezTo>
                  <a:cubicBezTo>
                    <a:pt x="428" y="139"/>
                    <a:pt x="427" y="139"/>
                    <a:pt x="427" y="138"/>
                  </a:cubicBezTo>
                  <a:cubicBezTo>
                    <a:pt x="426" y="138"/>
                    <a:pt x="425" y="138"/>
                    <a:pt x="424" y="139"/>
                  </a:cubicBezTo>
                  <a:cubicBezTo>
                    <a:pt x="424" y="139"/>
                    <a:pt x="424" y="140"/>
                    <a:pt x="424" y="140"/>
                  </a:cubicBezTo>
                  <a:cubicBezTo>
                    <a:pt x="424" y="141"/>
                    <a:pt x="424" y="142"/>
                    <a:pt x="423" y="142"/>
                  </a:cubicBezTo>
                  <a:cubicBezTo>
                    <a:pt x="422" y="142"/>
                    <a:pt x="422" y="141"/>
                    <a:pt x="421" y="141"/>
                  </a:cubicBezTo>
                  <a:cubicBezTo>
                    <a:pt x="421" y="140"/>
                    <a:pt x="420" y="140"/>
                    <a:pt x="419" y="140"/>
                  </a:cubicBezTo>
                  <a:cubicBezTo>
                    <a:pt x="418" y="140"/>
                    <a:pt x="417" y="140"/>
                    <a:pt x="417" y="141"/>
                  </a:cubicBezTo>
                  <a:cubicBezTo>
                    <a:pt x="416" y="141"/>
                    <a:pt x="416" y="142"/>
                    <a:pt x="415" y="142"/>
                  </a:cubicBezTo>
                  <a:cubicBezTo>
                    <a:pt x="415" y="142"/>
                    <a:pt x="414" y="142"/>
                    <a:pt x="414" y="141"/>
                  </a:cubicBezTo>
                  <a:cubicBezTo>
                    <a:pt x="413" y="141"/>
                    <a:pt x="413" y="140"/>
                    <a:pt x="412" y="140"/>
                  </a:cubicBezTo>
                  <a:cubicBezTo>
                    <a:pt x="410" y="140"/>
                    <a:pt x="409" y="140"/>
                    <a:pt x="406" y="140"/>
                  </a:cubicBezTo>
                  <a:cubicBezTo>
                    <a:pt x="404" y="140"/>
                    <a:pt x="402" y="140"/>
                    <a:pt x="400" y="140"/>
                  </a:cubicBezTo>
                  <a:cubicBezTo>
                    <a:pt x="392" y="141"/>
                    <a:pt x="386" y="141"/>
                    <a:pt x="380" y="141"/>
                  </a:cubicBezTo>
                  <a:cubicBezTo>
                    <a:pt x="380" y="141"/>
                    <a:pt x="379" y="141"/>
                    <a:pt x="379" y="141"/>
                  </a:cubicBezTo>
                  <a:cubicBezTo>
                    <a:pt x="379" y="141"/>
                    <a:pt x="378" y="141"/>
                    <a:pt x="378" y="141"/>
                  </a:cubicBezTo>
                  <a:cubicBezTo>
                    <a:pt x="377" y="141"/>
                    <a:pt x="376" y="142"/>
                    <a:pt x="376" y="142"/>
                  </a:cubicBezTo>
                  <a:cubicBezTo>
                    <a:pt x="376" y="142"/>
                    <a:pt x="375" y="143"/>
                    <a:pt x="375" y="143"/>
                  </a:cubicBezTo>
                  <a:cubicBezTo>
                    <a:pt x="374" y="143"/>
                    <a:pt x="374" y="143"/>
                    <a:pt x="373" y="142"/>
                  </a:cubicBezTo>
                  <a:cubicBezTo>
                    <a:pt x="373" y="142"/>
                    <a:pt x="372" y="142"/>
                    <a:pt x="372" y="141"/>
                  </a:cubicBezTo>
                  <a:cubicBezTo>
                    <a:pt x="370" y="141"/>
                    <a:pt x="368" y="142"/>
                    <a:pt x="366" y="143"/>
                  </a:cubicBezTo>
                  <a:cubicBezTo>
                    <a:pt x="365" y="142"/>
                    <a:pt x="364" y="141"/>
                    <a:pt x="363" y="142"/>
                  </a:cubicBezTo>
                  <a:cubicBezTo>
                    <a:pt x="362" y="143"/>
                    <a:pt x="362" y="143"/>
                    <a:pt x="361" y="144"/>
                  </a:cubicBezTo>
                  <a:cubicBezTo>
                    <a:pt x="360" y="144"/>
                    <a:pt x="360" y="143"/>
                    <a:pt x="359" y="143"/>
                  </a:cubicBezTo>
                  <a:cubicBezTo>
                    <a:pt x="359" y="142"/>
                    <a:pt x="358" y="142"/>
                    <a:pt x="358" y="142"/>
                  </a:cubicBezTo>
                  <a:cubicBezTo>
                    <a:pt x="356" y="142"/>
                    <a:pt x="354" y="142"/>
                    <a:pt x="353" y="143"/>
                  </a:cubicBezTo>
                  <a:cubicBezTo>
                    <a:pt x="352" y="145"/>
                    <a:pt x="350" y="146"/>
                    <a:pt x="349" y="147"/>
                  </a:cubicBezTo>
                  <a:cubicBezTo>
                    <a:pt x="349" y="147"/>
                    <a:pt x="349" y="148"/>
                    <a:pt x="350" y="148"/>
                  </a:cubicBezTo>
                  <a:cubicBezTo>
                    <a:pt x="350" y="149"/>
                    <a:pt x="350" y="149"/>
                    <a:pt x="350" y="150"/>
                  </a:cubicBezTo>
                  <a:cubicBezTo>
                    <a:pt x="351" y="150"/>
                    <a:pt x="352" y="149"/>
                    <a:pt x="352" y="149"/>
                  </a:cubicBezTo>
                  <a:cubicBezTo>
                    <a:pt x="352" y="148"/>
                    <a:pt x="353" y="148"/>
                    <a:pt x="354" y="147"/>
                  </a:cubicBezTo>
                  <a:cubicBezTo>
                    <a:pt x="354" y="148"/>
                    <a:pt x="355" y="148"/>
                    <a:pt x="355" y="150"/>
                  </a:cubicBezTo>
                  <a:cubicBezTo>
                    <a:pt x="355" y="151"/>
                    <a:pt x="355" y="151"/>
                    <a:pt x="356" y="152"/>
                  </a:cubicBezTo>
                  <a:cubicBezTo>
                    <a:pt x="355" y="153"/>
                    <a:pt x="355" y="154"/>
                    <a:pt x="354" y="155"/>
                  </a:cubicBezTo>
                  <a:cubicBezTo>
                    <a:pt x="354" y="156"/>
                    <a:pt x="354" y="157"/>
                    <a:pt x="355" y="159"/>
                  </a:cubicBezTo>
                  <a:cubicBezTo>
                    <a:pt x="354" y="160"/>
                    <a:pt x="353" y="160"/>
                    <a:pt x="352" y="159"/>
                  </a:cubicBezTo>
                  <a:cubicBezTo>
                    <a:pt x="351" y="159"/>
                    <a:pt x="351" y="158"/>
                    <a:pt x="351" y="157"/>
                  </a:cubicBezTo>
                  <a:cubicBezTo>
                    <a:pt x="351" y="157"/>
                    <a:pt x="351" y="156"/>
                    <a:pt x="352" y="156"/>
                  </a:cubicBezTo>
                  <a:cubicBezTo>
                    <a:pt x="352" y="155"/>
                    <a:pt x="352" y="154"/>
                    <a:pt x="352" y="154"/>
                  </a:cubicBezTo>
                  <a:cubicBezTo>
                    <a:pt x="352" y="153"/>
                    <a:pt x="352" y="153"/>
                    <a:pt x="352" y="152"/>
                  </a:cubicBezTo>
                  <a:cubicBezTo>
                    <a:pt x="351" y="152"/>
                    <a:pt x="350" y="152"/>
                    <a:pt x="350" y="152"/>
                  </a:cubicBezTo>
                  <a:cubicBezTo>
                    <a:pt x="350" y="152"/>
                    <a:pt x="349" y="152"/>
                    <a:pt x="349" y="152"/>
                  </a:cubicBezTo>
                  <a:cubicBezTo>
                    <a:pt x="349" y="152"/>
                    <a:pt x="348" y="152"/>
                    <a:pt x="348" y="152"/>
                  </a:cubicBezTo>
                  <a:cubicBezTo>
                    <a:pt x="347" y="152"/>
                    <a:pt x="346" y="151"/>
                    <a:pt x="347" y="150"/>
                  </a:cubicBezTo>
                  <a:cubicBezTo>
                    <a:pt x="347" y="148"/>
                    <a:pt x="347" y="147"/>
                    <a:pt x="347" y="147"/>
                  </a:cubicBezTo>
                  <a:cubicBezTo>
                    <a:pt x="347" y="146"/>
                    <a:pt x="346" y="146"/>
                    <a:pt x="345" y="147"/>
                  </a:cubicBezTo>
                  <a:cubicBezTo>
                    <a:pt x="344" y="147"/>
                    <a:pt x="344" y="147"/>
                    <a:pt x="343" y="147"/>
                  </a:cubicBezTo>
                  <a:lnTo>
                    <a:pt x="342" y="146"/>
                  </a:lnTo>
                  <a:cubicBezTo>
                    <a:pt x="341" y="146"/>
                    <a:pt x="341" y="145"/>
                    <a:pt x="341" y="144"/>
                  </a:cubicBezTo>
                  <a:cubicBezTo>
                    <a:pt x="342" y="144"/>
                    <a:pt x="343" y="143"/>
                    <a:pt x="345" y="144"/>
                  </a:cubicBezTo>
                  <a:cubicBezTo>
                    <a:pt x="346" y="144"/>
                    <a:pt x="347" y="144"/>
                    <a:pt x="347" y="143"/>
                  </a:cubicBezTo>
                  <a:cubicBezTo>
                    <a:pt x="346" y="142"/>
                    <a:pt x="344" y="142"/>
                    <a:pt x="342" y="143"/>
                  </a:cubicBezTo>
                  <a:cubicBezTo>
                    <a:pt x="342" y="143"/>
                    <a:pt x="341" y="143"/>
                    <a:pt x="341" y="144"/>
                  </a:cubicBezTo>
                  <a:cubicBezTo>
                    <a:pt x="341" y="144"/>
                    <a:pt x="341" y="144"/>
                    <a:pt x="340" y="144"/>
                  </a:cubicBezTo>
                  <a:cubicBezTo>
                    <a:pt x="339" y="144"/>
                    <a:pt x="338" y="144"/>
                    <a:pt x="338" y="143"/>
                  </a:cubicBezTo>
                  <a:cubicBezTo>
                    <a:pt x="337" y="142"/>
                    <a:pt x="336" y="143"/>
                    <a:pt x="335" y="144"/>
                  </a:cubicBezTo>
                  <a:cubicBezTo>
                    <a:pt x="335" y="144"/>
                    <a:pt x="335" y="144"/>
                    <a:pt x="335" y="145"/>
                  </a:cubicBezTo>
                  <a:cubicBezTo>
                    <a:pt x="335" y="145"/>
                    <a:pt x="335" y="145"/>
                    <a:pt x="335" y="146"/>
                  </a:cubicBezTo>
                  <a:cubicBezTo>
                    <a:pt x="334" y="148"/>
                    <a:pt x="333" y="150"/>
                    <a:pt x="333" y="152"/>
                  </a:cubicBezTo>
                  <a:cubicBezTo>
                    <a:pt x="332" y="155"/>
                    <a:pt x="332" y="158"/>
                    <a:pt x="332" y="160"/>
                  </a:cubicBezTo>
                  <a:cubicBezTo>
                    <a:pt x="333" y="161"/>
                    <a:pt x="333" y="160"/>
                    <a:pt x="334" y="159"/>
                  </a:cubicBezTo>
                  <a:cubicBezTo>
                    <a:pt x="334" y="158"/>
                    <a:pt x="334" y="157"/>
                    <a:pt x="335" y="157"/>
                  </a:cubicBezTo>
                  <a:cubicBezTo>
                    <a:pt x="335" y="156"/>
                    <a:pt x="336" y="155"/>
                    <a:pt x="336" y="154"/>
                  </a:cubicBezTo>
                  <a:cubicBezTo>
                    <a:pt x="336" y="153"/>
                    <a:pt x="336" y="153"/>
                    <a:pt x="336" y="152"/>
                  </a:cubicBezTo>
                  <a:cubicBezTo>
                    <a:pt x="336" y="152"/>
                    <a:pt x="336" y="151"/>
                    <a:pt x="336" y="150"/>
                  </a:cubicBezTo>
                  <a:cubicBezTo>
                    <a:pt x="338" y="150"/>
                    <a:pt x="340" y="150"/>
                    <a:pt x="341" y="152"/>
                  </a:cubicBezTo>
                  <a:cubicBezTo>
                    <a:pt x="342" y="153"/>
                    <a:pt x="341" y="154"/>
                    <a:pt x="341" y="154"/>
                  </a:cubicBezTo>
                  <a:cubicBezTo>
                    <a:pt x="340" y="155"/>
                    <a:pt x="339" y="156"/>
                    <a:pt x="338" y="156"/>
                  </a:cubicBezTo>
                  <a:cubicBezTo>
                    <a:pt x="337" y="158"/>
                    <a:pt x="336" y="159"/>
                    <a:pt x="335" y="160"/>
                  </a:cubicBezTo>
                  <a:cubicBezTo>
                    <a:pt x="334" y="161"/>
                    <a:pt x="334" y="162"/>
                    <a:pt x="334" y="163"/>
                  </a:cubicBezTo>
                  <a:cubicBezTo>
                    <a:pt x="334" y="163"/>
                    <a:pt x="334" y="164"/>
                    <a:pt x="334" y="164"/>
                  </a:cubicBezTo>
                  <a:cubicBezTo>
                    <a:pt x="333" y="165"/>
                    <a:pt x="333" y="165"/>
                    <a:pt x="332" y="165"/>
                  </a:cubicBezTo>
                  <a:cubicBezTo>
                    <a:pt x="332" y="165"/>
                    <a:pt x="332" y="165"/>
                    <a:pt x="331" y="166"/>
                  </a:cubicBezTo>
                  <a:cubicBezTo>
                    <a:pt x="326" y="223"/>
                    <a:pt x="321" y="280"/>
                    <a:pt x="316" y="337"/>
                  </a:cubicBezTo>
                  <a:cubicBezTo>
                    <a:pt x="311" y="393"/>
                    <a:pt x="306" y="450"/>
                    <a:pt x="301" y="508"/>
                  </a:cubicBezTo>
                  <a:cubicBezTo>
                    <a:pt x="303" y="508"/>
                    <a:pt x="304" y="509"/>
                    <a:pt x="305" y="510"/>
                  </a:cubicBezTo>
                  <a:cubicBezTo>
                    <a:pt x="306" y="510"/>
                    <a:pt x="307" y="511"/>
                    <a:pt x="307" y="513"/>
                  </a:cubicBezTo>
                  <a:cubicBezTo>
                    <a:pt x="306" y="514"/>
                    <a:pt x="305" y="514"/>
                    <a:pt x="304" y="513"/>
                  </a:cubicBezTo>
                  <a:cubicBezTo>
                    <a:pt x="303" y="512"/>
                    <a:pt x="302" y="511"/>
                    <a:pt x="301" y="511"/>
                  </a:cubicBezTo>
                  <a:cubicBezTo>
                    <a:pt x="301" y="513"/>
                    <a:pt x="301" y="514"/>
                    <a:pt x="301" y="515"/>
                  </a:cubicBezTo>
                  <a:cubicBezTo>
                    <a:pt x="301" y="517"/>
                    <a:pt x="300" y="518"/>
                    <a:pt x="300" y="520"/>
                  </a:cubicBezTo>
                  <a:cubicBezTo>
                    <a:pt x="299" y="526"/>
                    <a:pt x="299" y="532"/>
                    <a:pt x="298" y="538"/>
                  </a:cubicBezTo>
                  <a:cubicBezTo>
                    <a:pt x="298" y="544"/>
                    <a:pt x="297" y="551"/>
                    <a:pt x="297" y="557"/>
                  </a:cubicBezTo>
                  <a:cubicBezTo>
                    <a:pt x="296" y="559"/>
                    <a:pt x="296" y="562"/>
                    <a:pt x="296" y="565"/>
                  </a:cubicBezTo>
                  <a:cubicBezTo>
                    <a:pt x="296" y="568"/>
                    <a:pt x="296" y="571"/>
                    <a:pt x="296" y="573"/>
                  </a:cubicBezTo>
                  <a:cubicBezTo>
                    <a:pt x="295" y="574"/>
                    <a:pt x="295" y="575"/>
                    <a:pt x="295" y="576"/>
                  </a:cubicBezTo>
                  <a:cubicBezTo>
                    <a:pt x="296" y="577"/>
                    <a:pt x="295" y="578"/>
                    <a:pt x="295" y="579"/>
                  </a:cubicBezTo>
                  <a:cubicBezTo>
                    <a:pt x="295" y="581"/>
                    <a:pt x="295" y="584"/>
                    <a:pt x="294" y="586"/>
                  </a:cubicBezTo>
                  <a:cubicBezTo>
                    <a:pt x="294" y="589"/>
                    <a:pt x="294" y="591"/>
                    <a:pt x="294" y="593"/>
                  </a:cubicBezTo>
                  <a:cubicBezTo>
                    <a:pt x="294" y="594"/>
                    <a:pt x="293" y="594"/>
                    <a:pt x="294" y="595"/>
                  </a:cubicBezTo>
                  <a:cubicBezTo>
                    <a:pt x="297" y="595"/>
                    <a:pt x="300" y="595"/>
                    <a:pt x="304" y="595"/>
                  </a:cubicBezTo>
                  <a:cubicBezTo>
                    <a:pt x="308" y="594"/>
                    <a:pt x="311" y="594"/>
                    <a:pt x="315" y="594"/>
                  </a:cubicBezTo>
                  <a:cubicBezTo>
                    <a:pt x="315" y="592"/>
                    <a:pt x="317" y="591"/>
                    <a:pt x="321" y="592"/>
                  </a:cubicBezTo>
                  <a:cubicBezTo>
                    <a:pt x="321" y="592"/>
                    <a:pt x="321" y="591"/>
                    <a:pt x="322" y="591"/>
                  </a:cubicBezTo>
                  <a:cubicBezTo>
                    <a:pt x="323" y="590"/>
                    <a:pt x="323" y="590"/>
                    <a:pt x="323" y="589"/>
                  </a:cubicBezTo>
                  <a:cubicBezTo>
                    <a:pt x="321" y="589"/>
                    <a:pt x="321" y="589"/>
                    <a:pt x="321" y="590"/>
                  </a:cubicBezTo>
                  <a:cubicBezTo>
                    <a:pt x="321" y="591"/>
                    <a:pt x="320" y="591"/>
                    <a:pt x="319" y="591"/>
                  </a:cubicBezTo>
                  <a:cubicBezTo>
                    <a:pt x="319" y="590"/>
                    <a:pt x="318" y="589"/>
                    <a:pt x="317" y="588"/>
                  </a:cubicBezTo>
                  <a:cubicBezTo>
                    <a:pt x="316" y="588"/>
                    <a:pt x="316" y="587"/>
                    <a:pt x="316" y="586"/>
                  </a:cubicBezTo>
                  <a:cubicBezTo>
                    <a:pt x="316" y="586"/>
                    <a:pt x="316" y="585"/>
                    <a:pt x="316" y="584"/>
                  </a:cubicBezTo>
                  <a:cubicBezTo>
                    <a:pt x="317" y="584"/>
                    <a:pt x="317" y="584"/>
                    <a:pt x="318" y="584"/>
                  </a:cubicBezTo>
                  <a:cubicBezTo>
                    <a:pt x="319" y="584"/>
                    <a:pt x="320" y="584"/>
                    <a:pt x="319" y="585"/>
                  </a:cubicBezTo>
                  <a:cubicBezTo>
                    <a:pt x="319" y="586"/>
                    <a:pt x="320" y="586"/>
                    <a:pt x="321" y="587"/>
                  </a:cubicBezTo>
                  <a:cubicBezTo>
                    <a:pt x="321" y="586"/>
                    <a:pt x="322" y="586"/>
                    <a:pt x="322" y="585"/>
                  </a:cubicBezTo>
                  <a:cubicBezTo>
                    <a:pt x="322" y="585"/>
                    <a:pt x="322" y="584"/>
                    <a:pt x="323" y="584"/>
                  </a:cubicBezTo>
                  <a:cubicBezTo>
                    <a:pt x="324" y="585"/>
                    <a:pt x="325" y="586"/>
                    <a:pt x="326" y="588"/>
                  </a:cubicBezTo>
                  <a:cubicBezTo>
                    <a:pt x="327" y="589"/>
                    <a:pt x="328" y="590"/>
                    <a:pt x="330" y="590"/>
                  </a:cubicBezTo>
                  <a:cubicBezTo>
                    <a:pt x="331" y="590"/>
                    <a:pt x="331" y="591"/>
                    <a:pt x="331" y="592"/>
                  </a:cubicBezTo>
                  <a:cubicBezTo>
                    <a:pt x="330" y="592"/>
                    <a:pt x="330" y="593"/>
                    <a:pt x="331" y="593"/>
                  </a:cubicBezTo>
                  <a:cubicBezTo>
                    <a:pt x="331" y="592"/>
                    <a:pt x="332" y="592"/>
                    <a:pt x="333" y="591"/>
                  </a:cubicBezTo>
                  <a:cubicBezTo>
                    <a:pt x="334" y="591"/>
                    <a:pt x="334" y="590"/>
                    <a:pt x="334" y="588"/>
                  </a:cubicBezTo>
                  <a:cubicBezTo>
                    <a:pt x="335" y="589"/>
                    <a:pt x="335" y="589"/>
                    <a:pt x="336" y="590"/>
                  </a:cubicBezTo>
                  <a:cubicBezTo>
                    <a:pt x="336" y="590"/>
                    <a:pt x="336" y="591"/>
                    <a:pt x="337" y="591"/>
                  </a:cubicBezTo>
                  <a:cubicBezTo>
                    <a:pt x="335" y="591"/>
                    <a:pt x="335" y="592"/>
                    <a:pt x="335" y="593"/>
                  </a:cubicBezTo>
                  <a:cubicBezTo>
                    <a:pt x="335" y="593"/>
                    <a:pt x="336" y="593"/>
                    <a:pt x="336" y="593"/>
                  </a:cubicBezTo>
                  <a:cubicBezTo>
                    <a:pt x="337" y="593"/>
                    <a:pt x="338" y="593"/>
                    <a:pt x="338" y="593"/>
                  </a:cubicBezTo>
                  <a:cubicBezTo>
                    <a:pt x="338" y="592"/>
                    <a:pt x="338" y="592"/>
                    <a:pt x="338" y="592"/>
                  </a:cubicBezTo>
                  <a:cubicBezTo>
                    <a:pt x="337" y="591"/>
                    <a:pt x="337" y="591"/>
                    <a:pt x="337" y="591"/>
                  </a:cubicBezTo>
                  <a:lnTo>
                    <a:pt x="341" y="589"/>
                  </a:lnTo>
                  <a:cubicBezTo>
                    <a:pt x="341" y="587"/>
                    <a:pt x="341" y="587"/>
                    <a:pt x="340" y="586"/>
                  </a:cubicBezTo>
                  <a:cubicBezTo>
                    <a:pt x="339" y="586"/>
                    <a:pt x="339" y="585"/>
                    <a:pt x="339" y="584"/>
                  </a:cubicBezTo>
                  <a:cubicBezTo>
                    <a:pt x="340" y="584"/>
                    <a:pt x="341" y="585"/>
                    <a:pt x="341" y="586"/>
                  </a:cubicBezTo>
                  <a:cubicBezTo>
                    <a:pt x="341" y="586"/>
                    <a:pt x="342" y="586"/>
                    <a:pt x="343" y="586"/>
                  </a:cubicBezTo>
                  <a:cubicBezTo>
                    <a:pt x="344" y="586"/>
                    <a:pt x="344" y="585"/>
                    <a:pt x="344" y="585"/>
                  </a:cubicBezTo>
                  <a:cubicBezTo>
                    <a:pt x="344" y="584"/>
                    <a:pt x="345" y="584"/>
                    <a:pt x="346" y="583"/>
                  </a:cubicBezTo>
                  <a:cubicBezTo>
                    <a:pt x="346" y="583"/>
                    <a:pt x="346" y="583"/>
                    <a:pt x="347" y="583"/>
                  </a:cubicBezTo>
                  <a:cubicBezTo>
                    <a:pt x="347" y="583"/>
                    <a:pt x="348" y="583"/>
                    <a:pt x="348" y="583"/>
                  </a:cubicBezTo>
                  <a:cubicBezTo>
                    <a:pt x="349" y="583"/>
                    <a:pt x="350" y="583"/>
                    <a:pt x="350" y="582"/>
                  </a:cubicBezTo>
                  <a:cubicBezTo>
                    <a:pt x="351" y="582"/>
                    <a:pt x="351" y="581"/>
                    <a:pt x="352" y="581"/>
                  </a:cubicBezTo>
                  <a:cubicBezTo>
                    <a:pt x="351" y="579"/>
                    <a:pt x="351" y="578"/>
                    <a:pt x="352" y="577"/>
                  </a:cubicBezTo>
                  <a:cubicBezTo>
                    <a:pt x="353" y="576"/>
                    <a:pt x="355" y="576"/>
                    <a:pt x="357" y="576"/>
                  </a:cubicBezTo>
                  <a:cubicBezTo>
                    <a:pt x="357" y="575"/>
                    <a:pt x="357" y="575"/>
                    <a:pt x="357" y="574"/>
                  </a:cubicBezTo>
                  <a:cubicBezTo>
                    <a:pt x="357" y="573"/>
                    <a:pt x="357" y="572"/>
                    <a:pt x="358" y="572"/>
                  </a:cubicBezTo>
                  <a:cubicBezTo>
                    <a:pt x="359" y="572"/>
                    <a:pt x="359" y="572"/>
                    <a:pt x="359" y="573"/>
                  </a:cubicBezTo>
                  <a:cubicBezTo>
                    <a:pt x="359" y="573"/>
                    <a:pt x="359" y="574"/>
                    <a:pt x="360" y="574"/>
                  </a:cubicBezTo>
                  <a:cubicBezTo>
                    <a:pt x="360" y="573"/>
                    <a:pt x="361" y="572"/>
                    <a:pt x="363" y="572"/>
                  </a:cubicBezTo>
                  <a:cubicBezTo>
                    <a:pt x="364" y="572"/>
                    <a:pt x="365" y="572"/>
                    <a:pt x="367" y="572"/>
                  </a:cubicBezTo>
                  <a:cubicBezTo>
                    <a:pt x="368" y="572"/>
                    <a:pt x="370" y="572"/>
                    <a:pt x="371" y="572"/>
                  </a:cubicBezTo>
                  <a:cubicBezTo>
                    <a:pt x="372" y="572"/>
                    <a:pt x="373" y="571"/>
                    <a:pt x="374" y="570"/>
                  </a:cubicBezTo>
                  <a:cubicBezTo>
                    <a:pt x="373" y="570"/>
                    <a:pt x="372" y="570"/>
                    <a:pt x="371" y="570"/>
                  </a:cubicBezTo>
                  <a:cubicBezTo>
                    <a:pt x="370" y="570"/>
                    <a:pt x="368" y="570"/>
                    <a:pt x="367" y="570"/>
                  </a:cubicBezTo>
                  <a:cubicBezTo>
                    <a:pt x="366" y="570"/>
                    <a:pt x="365" y="570"/>
                    <a:pt x="365" y="569"/>
                  </a:cubicBezTo>
                  <a:cubicBezTo>
                    <a:pt x="364" y="569"/>
                    <a:pt x="363" y="568"/>
                    <a:pt x="362" y="569"/>
                  </a:cubicBezTo>
                  <a:cubicBezTo>
                    <a:pt x="360" y="568"/>
                    <a:pt x="359" y="566"/>
                    <a:pt x="359" y="565"/>
                  </a:cubicBezTo>
                  <a:cubicBezTo>
                    <a:pt x="360" y="563"/>
                    <a:pt x="360" y="562"/>
                    <a:pt x="362" y="561"/>
                  </a:cubicBezTo>
                  <a:cubicBezTo>
                    <a:pt x="363" y="560"/>
                    <a:pt x="364" y="560"/>
                    <a:pt x="365" y="560"/>
                  </a:cubicBezTo>
                  <a:cubicBezTo>
                    <a:pt x="367" y="559"/>
                    <a:pt x="368" y="559"/>
                    <a:pt x="370" y="559"/>
                  </a:cubicBezTo>
                  <a:cubicBezTo>
                    <a:pt x="371" y="558"/>
                    <a:pt x="372" y="558"/>
                    <a:pt x="373" y="558"/>
                  </a:cubicBezTo>
                  <a:cubicBezTo>
                    <a:pt x="375" y="559"/>
                    <a:pt x="375" y="559"/>
                    <a:pt x="376" y="560"/>
                  </a:cubicBezTo>
                  <a:cubicBezTo>
                    <a:pt x="375" y="560"/>
                    <a:pt x="375" y="561"/>
                    <a:pt x="374" y="561"/>
                  </a:cubicBezTo>
                  <a:cubicBezTo>
                    <a:pt x="373" y="561"/>
                    <a:pt x="372" y="562"/>
                    <a:pt x="371" y="562"/>
                  </a:cubicBezTo>
                  <a:cubicBezTo>
                    <a:pt x="370" y="562"/>
                    <a:pt x="369" y="563"/>
                    <a:pt x="368" y="563"/>
                  </a:cubicBezTo>
                  <a:cubicBezTo>
                    <a:pt x="368" y="564"/>
                    <a:pt x="367" y="565"/>
                    <a:pt x="367" y="566"/>
                  </a:cubicBezTo>
                  <a:cubicBezTo>
                    <a:pt x="369" y="567"/>
                    <a:pt x="371" y="567"/>
                    <a:pt x="372" y="566"/>
                  </a:cubicBezTo>
                  <a:cubicBezTo>
                    <a:pt x="374" y="564"/>
                    <a:pt x="375" y="564"/>
                    <a:pt x="377" y="564"/>
                  </a:cubicBezTo>
                  <a:cubicBezTo>
                    <a:pt x="377" y="563"/>
                    <a:pt x="378" y="561"/>
                    <a:pt x="379" y="561"/>
                  </a:cubicBezTo>
                  <a:cubicBezTo>
                    <a:pt x="379" y="560"/>
                    <a:pt x="380" y="559"/>
                    <a:pt x="381" y="559"/>
                  </a:cubicBezTo>
                  <a:cubicBezTo>
                    <a:pt x="380" y="561"/>
                    <a:pt x="380" y="563"/>
                    <a:pt x="379" y="564"/>
                  </a:cubicBezTo>
                  <a:cubicBezTo>
                    <a:pt x="379" y="566"/>
                    <a:pt x="378" y="567"/>
                    <a:pt x="377" y="569"/>
                  </a:cubicBezTo>
                  <a:cubicBezTo>
                    <a:pt x="378" y="569"/>
                    <a:pt x="379" y="570"/>
                    <a:pt x="380" y="570"/>
                  </a:cubicBezTo>
                  <a:cubicBezTo>
                    <a:pt x="381" y="571"/>
                    <a:pt x="382" y="571"/>
                    <a:pt x="383" y="570"/>
                  </a:cubicBezTo>
                  <a:cubicBezTo>
                    <a:pt x="384" y="570"/>
                    <a:pt x="385" y="571"/>
                    <a:pt x="385" y="572"/>
                  </a:cubicBezTo>
                  <a:cubicBezTo>
                    <a:pt x="385" y="573"/>
                    <a:pt x="383" y="574"/>
                    <a:pt x="381" y="575"/>
                  </a:cubicBezTo>
                  <a:cubicBezTo>
                    <a:pt x="380" y="575"/>
                    <a:pt x="380" y="575"/>
                    <a:pt x="379" y="576"/>
                  </a:cubicBezTo>
                  <a:cubicBezTo>
                    <a:pt x="378" y="576"/>
                    <a:pt x="378" y="576"/>
                    <a:pt x="378" y="577"/>
                  </a:cubicBezTo>
                  <a:cubicBezTo>
                    <a:pt x="378" y="577"/>
                    <a:pt x="378" y="577"/>
                    <a:pt x="378" y="578"/>
                  </a:cubicBezTo>
                  <a:cubicBezTo>
                    <a:pt x="379" y="578"/>
                    <a:pt x="379" y="579"/>
                    <a:pt x="379" y="579"/>
                  </a:cubicBezTo>
                  <a:cubicBezTo>
                    <a:pt x="380" y="579"/>
                    <a:pt x="380" y="580"/>
                    <a:pt x="380" y="580"/>
                  </a:cubicBezTo>
                  <a:cubicBezTo>
                    <a:pt x="381" y="581"/>
                    <a:pt x="381" y="581"/>
                    <a:pt x="382" y="581"/>
                  </a:cubicBezTo>
                  <a:cubicBezTo>
                    <a:pt x="382" y="581"/>
                    <a:pt x="383" y="581"/>
                    <a:pt x="385" y="581"/>
                  </a:cubicBezTo>
                  <a:cubicBezTo>
                    <a:pt x="386" y="580"/>
                    <a:pt x="387" y="580"/>
                    <a:pt x="388" y="580"/>
                  </a:cubicBezTo>
                  <a:cubicBezTo>
                    <a:pt x="389" y="580"/>
                    <a:pt x="389" y="582"/>
                    <a:pt x="390" y="584"/>
                  </a:cubicBezTo>
                  <a:cubicBezTo>
                    <a:pt x="389" y="584"/>
                    <a:pt x="388" y="584"/>
                    <a:pt x="387" y="584"/>
                  </a:cubicBezTo>
                  <a:cubicBezTo>
                    <a:pt x="387" y="584"/>
                    <a:pt x="386" y="585"/>
                    <a:pt x="385" y="585"/>
                  </a:cubicBezTo>
                  <a:cubicBezTo>
                    <a:pt x="384" y="585"/>
                    <a:pt x="384" y="585"/>
                    <a:pt x="383" y="585"/>
                  </a:cubicBezTo>
                  <a:cubicBezTo>
                    <a:pt x="383" y="585"/>
                    <a:pt x="382" y="584"/>
                    <a:pt x="382" y="584"/>
                  </a:cubicBezTo>
                  <a:cubicBezTo>
                    <a:pt x="381" y="585"/>
                    <a:pt x="380" y="586"/>
                    <a:pt x="379" y="587"/>
                  </a:cubicBezTo>
                  <a:cubicBezTo>
                    <a:pt x="378" y="589"/>
                    <a:pt x="378" y="591"/>
                    <a:pt x="380" y="592"/>
                  </a:cubicBezTo>
                  <a:cubicBezTo>
                    <a:pt x="381" y="592"/>
                    <a:pt x="382" y="591"/>
                    <a:pt x="382" y="590"/>
                  </a:cubicBezTo>
                  <a:cubicBezTo>
                    <a:pt x="383" y="589"/>
                    <a:pt x="383" y="588"/>
                    <a:pt x="385" y="588"/>
                  </a:cubicBezTo>
                  <a:cubicBezTo>
                    <a:pt x="385" y="588"/>
                    <a:pt x="386" y="589"/>
                    <a:pt x="386" y="589"/>
                  </a:cubicBezTo>
                  <a:cubicBezTo>
                    <a:pt x="386" y="590"/>
                    <a:pt x="386" y="590"/>
                    <a:pt x="386" y="591"/>
                  </a:cubicBezTo>
                  <a:cubicBezTo>
                    <a:pt x="387" y="591"/>
                    <a:pt x="389" y="590"/>
                    <a:pt x="390" y="590"/>
                  </a:cubicBezTo>
                  <a:cubicBezTo>
                    <a:pt x="391" y="590"/>
                    <a:pt x="392" y="589"/>
                    <a:pt x="393" y="589"/>
                  </a:cubicBezTo>
                  <a:cubicBezTo>
                    <a:pt x="393" y="587"/>
                    <a:pt x="393" y="586"/>
                    <a:pt x="392" y="586"/>
                  </a:cubicBezTo>
                  <a:cubicBezTo>
                    <a:pt x="392" y="586"/>
                    <a:pt x="391" y="585"/>
                    <a:pt x="391" y="584"/>
                  </a:cubicBezTo>
                  <a:cubicBezTo>
                    <a:pt x="392" y="584"/>
                    <a:pt x="393" y="583"/>
                    <a:pt x="393" y="582"/>
                  </a:cubicBezTo>
                  <a:cubicBezTo>
                    <a:pt x="394" y="581"/>
                    <a:pt x="395" y="581"/>
                    <a:pt x="397" y="581"/>
                  </a:cubicBezTo>
                  <a:cubicBezTo>
                    <a:pt x="397" y="581"/>
                    <a:pt x="398" y="581"/>
                    <a:pt x="398" y="582"/>
                  </a:cubicBezTo>
                  <a:cubicBezTo>
                    <a:pt x="398" y="582"/>
                    <a:pt x="399" y="582"/>
                    <a:pt x="400" y="583"/>
                  </a:cubicBezTo>
                  <a:lnTo>
                    <a:pt x="402" y="583"/>
                  </a:lnTo>
                  <a:cubicBezTo>
                    <a:pt x="403" y="584"/>
                    <a:pt x="403" y="584"/>
                    <a:pt x="403" y="585"/>
                  </a:cubicBezTo>
                  <a:cubicBezTo>
                    <a:pt x="403" y="586"/>
                    <a:pt x="403" y="587"/>
                    <a:pt x="403" y="589"/>
                  </a:cubicBezTo>
                  <a:lnTo>
                    <a:pt x="406" y="588"/>
                  </a:lnTo>
                  <a:cubicBezTo>
                    <a:pt x="407" y="588"/>
                    <a:pt x="408" y="589"/>
                    <a:pt x="409" y="590"/>
                  </a:cubicBezTo>
                  <a:cubicBezTo>
                    <a:pt x="410" y="591"/>
                    <a:pt x="412" y="590"/>
                    <a:pt x="413" y="589"/>
                  </a:cubicBezTo>
                  <a:cubicBezTo>
                    <a:pt x="414" y="589"/>
                    <a:pt x="414" y="589"/>
                    <a:pt x="414" y="588"/>
                  </a:cubicBezTo>
                  <a:cubicBezTo>
                    <a:pt x="414" y="588"/>
                    <a:pt x="414" y="588"/>
                    <a:pt x="414" y="587"/>
                  </a:cubicBezTo>
                  <a:cubicBezTo>
                    <a:pt x="413" y="587"/>
                    <a:pt x="412" y="586"/>
                    <a:pt x="412" y="587"/>
                  </a:cubicBezTo>
                  <a:cubicBezTo>
                    <a:pt x="411" y="587"/>
                    <a:pt x="410" y="586"/>
                    <a:pt x="410" y="585"/>
                  </a:cubicBezTo>
                  <a:cubicBezTo>
                    <a:pt x="410" y="585"/>
                    <a:pt x="410" y="584"/>
                    <a:pt x="411" y="584"/>
                  </a:cubicBezTo>
                  <a:cubicBezTo>
                    <a:pt x="411" y="583"/>
                    <a:pt x="412" y="583"/>
                    <a:pt x="412" y="583"/>
                  </a:cubicBezTo>
                  <a:cubicBezTo>
                    <a:pt x="413" y="583"/>
                    <a:pt x="414" y="583"/>
                    <a:pt x="414" y="584"/>
                  </a:cubicBezTo>
                  <a:cubicBezTo>
                    <a:pt x="414" y="585"/>
                    <a:pt x="414" y="585"/>
                    <a:pt x="415" y="584"/>
                  </a:cubicBezTo>
                  <a:cubicBezTo>
                    <a:pt x="415" y="584"/>
                    <a:pt x="415" y="582"/>
                    <a:pt x="415" y="581"/>
                  </a:cubicBezTo>
                  <a:cubicBezTo>
                    <a:pt x="415" y="580"/>
                    <a:pt x="415" y="579"/>
                    <a:pt x="415" y="578"/>
                  </a:cubicBezTo>
                  <a:cubicBezTo>
                    <a:pt x="415" y="577"/>
                    <a:pt x="415" y="576"/>
                    <a:pt x="415" y="576"/>
                  </a:cubicBezTo>
                  <a:cubicBezTo>
                    <a:pt x="415" y="575"/>
                    <a:pt x="414" y="575"/>
                    <a:pt x="414" y="574"/>
                  </a:cubicBezTo>
                  <a:cubicBezTo>
                    <a:pt x="414" y="574"/>
                    <a:pt x="414" y="574"/>
                    <a:pt x="415" y="574"/>
                  </a:cubicBezTo>
                  <a:cubicBezTo>
                    <a:pt x="415" y="574"/>
                    <a:pt x="416" y="573"/>
                    <a:pt x="416" y="573"/>
                  </a:cubicBezTo>
                  <a:cubicBezTo>
                    <a:pt x="415" y="569"/>
                    <a:pt x="415" y="566"/>
                    <a:pt x="416" y="562"/>
                  </a:cubicBezTo>
                  <a:cubicBezTo>
                    <a:pt x="416" y="558"/>
                    <a:pt x="416" y="555"/>
                    <a:pt x="416" y="552"/>
                  </a:cubicBezTo>
                  <a:cubicBezTo>
                    <a:pt x="414" y="552"/>
                    <a:pt x="414" y="553"/>
                    <a:pt x="414" y="554"/>
                  </a:cubicBezTo>
                  <a:cubicBezTo>
                    <a:pt x="414" y="555"/>
                    <a:pt x="414" y="556"/>
                    <a:pt x="415" y="557"/>
                  </a:cubicBezTo>
                  <a:cubicBezTo>
                    <a:pt x="414" y="558"/>
                    <a:pt x="413" y="558"/>
                    <a:pt x="413" y="558"/>
                  </a:cubicBezTo>
                  <a:cubicBezTo>
                    <a:pt x="412" y="557"/>
                    <a:pt x="411" y="557"/>
                    <a:pt x="410" y="557"/>
                  </a:cubicBezTo>
                  <a:cubicBezTo>
                    <a:pt x="410" y="557"/>
                    <a:pt x="410" y="557"/>
                    <a:pt x="409" y="557"/>
                  </a:cubicBezTo>
                  <a:cubicBezTo>
                    <a:pt x="409" y="558"/>
                    <a:pt x="409" y="558"/>
                    <a:pt x="409" y="558"/>
                  </a:cubicBezTo>
                  <a:cubicBezTo>
                    <a:pt x="408" y="557"/>
                    <a:pt x="408" y="556"/>
                    <a:pt x="409" y="556"/>
                  </a:cubicBezTo>
                  <a:cubicBezTo>
                    <a:pt x="410" y="556"/>
                    <a:pt x="411" y="556"/>
                    <a:pt x="411" y="555"/>
                  </a:cubicBezTo>
                  <a:cubicBezTo>
                    <a:pt x="411" y="554"/>
                    <a:pt x="410" y="554"/>
                    <a:pt x="409" y="553"/>
                  </a:cubicBezTo>
                  <a:cubicBezTo>
                    <a:pt x="408" y="552"/>
                    <a:pt x="408" y="552"/>
                    <a:pt x="408" y="550"/>
                  </a:cubicBezTo>
                  <a:cubicBezTo>
                    <a:pt x="409" y="551"/>
                    <a:pt x="410" y="551"/>
                    <a:pt x="411" y="551"/>
                  </a:cubicBezTo>
                  <a:cubicBezTo>
                    <a:pt x="412" y="552"/>
                    <a:pt x="413" y="552"/>
                    <a:pt x="414" y="552"/>
                  </a:cubicBezTo>
                  <a:cubicBezTo>
                    <a:pt x="414" y="550"/>
                    <a:pt x="415" y="550"/>
                    <a:pt x="416" y="549"/>
                  </a:cubicBezTo>
                  <a:cubicBezTo>
                    <a:pt x="417" y="543"/>
                    <a:pt x="417" y="536"/>
                    <a:pt x="417" y="529"/>
                  </a:cubicBezTo>
                  <a:cubicBezTo>
                    <a:pt x="418" y="522"/>
                    <a:pt x="418" y="516"/>
                    <a:pt x="418" y="509"/>
                  </a:cubicBezTo>
                  <a:cubicBezTo>
                    <a:pt x="425" y="508"/>
                    <a:pt x="431" y="508"/>
                    <a:pt x="438" y="508"/>
                  </a:cubicBezTo>
                  <a:cubicBezTo>
                    <a:pt x="446" y="507"/>
                    <a:pt x="453" y="507"/>
                    <a:pt x="460" y="507"/>
                  </a:cubicBezTo>
                  <a:cubicBezTo>
                    <a:pt x="461" y="509"/>
                    <a:pt x="461" y="511"/>
                    <a:pt x="461" y="513"/>
                  </a:cubicBezTo>
                  <a:cubicBezTo>
                    <a:pt x="461" y="515"/>
                    <a:pt x="461" y="517"/>
                    <a:pt x="461" y="519"/>
                  </a:cubicBezTo>
                  <a:lnTo>
                    <a:pt x="463" y="530"/>
                  </a:lnTo>
                  <a:lnTo>
                    <a:pt x="464" y="536"/>
                  </a:lnTo>
                  <a:cubicBezTo>
                    <a:pt x="465" y="540"/>
                    <a:pt x="465" y="545"/>
                    <a:pt x="465" y="550"/>
                  </a:cubicBezTo>
                  <a:cubicBezTo>
                    <a:pt x="465" y="556"/>
                    <a:pt x="466" y="560"/>
                    <a:pt x="467" y="565"/>
                  </a:cubicBezTo>
                  <a:cubicBezTo>
                    <a:pt x="468" y="567"/>
                    <a:pt x="468" y="569"/>
                    <a:pt x="468" y="572"/>
                  </a:cubicBezTo>
                  <a:cubicBezTo>
                    <a:pt x="468" y="574"/>
                    <a:pt x="468" y="576"/>
                    <a:pt x="469" y="577"/>
                  </a:cubicBezTo>
                  <a:cubicBezTo>
                    <a:pt x="470" y="576"/>
                    <a:pt x="470" y="575"/>
                    <a:pt x="471" y="574"/>
                  </a:cubicBezTo>
                  <a:cubicBezTo>
                    <a:pt x="471" y="573"/>
                    <a:pt x="472" y="573"/>
                    <a:pt x="474" y="573"/>
                  </a:cubicBezTo>
                  <a:cubicBezTo>
                    <a:pt x="474" y="572"/>
                    <a:pt x="474" y="572"/>
                    <a:pt x="474" y="571"/>
                  </a:cubicBezTo>
                  <a:cubicBezTo>
                    <a:pt x="475" y="571"/>
                    <a:pt x="475" y="571"/>
                    <a:pt x="476" y="570"/>
                  </a:cubicBezTo>
                  <a:cubicBezTo>
                    <a:pt x="477" y="570"/>
                    <a:pt x="478" y="570"/>
                    <a:pt x="479" y="570"/>
                  </a:cubicBezTo>
                  <a:cubicBezTo>
                    <a:pt x="481" y="571"/>
                    <a:pt x="482" y="571"/>
                    <a:pt x="482" y="571"/>
                  </a:cubicBezTo>
                  <a:cubicBezTo>
                    <a:pt x="481" y="572"/>
                    <a:pt x="480" y="573"/>
                    <a:pt x="479" y="573"/>
                  </a:cubicBezTo>
                  <a:cubicBezTo>
                    <a:pt x="477" y="573"/>
                    <a:pt x="475" y="573"/>
                    <a:pt x="474" y="574"/>
                  </a:cubicBezTo>
                  <a:cubicBezTo>
                    <a:pt x="474" y="575"/>
                    <a:pt x="474" y="575"/>
                    <a:pt x="473" y="576"/>
                  </a:cubicBezTo>
                  <a:cubicBezTo>
                    <a:pt x="473" y="577"/>
                    <a:pt x="473" y="578"/>
                    <a:pt x="472" y="578"/>
                  </a:cubicBezTo>
                  <a:cubicBezTo>
                    <a:pt x="471" y="578"/>
                    <a:pt x="470" y="579"/>
                    <a:pt x="469" y="580"/>
                  </a:cubicBezTo>
                  <a:cubicBezTo>
                    <a:pt x="469" y="582"/>
                    <a:pt x="469" y="583"/>
                    <a:pt x="470" y="585"/>
                  </a:cubicBezTo>
                  <a:cubicBezTo>
                    <a:pt x="470" y="583"/>
                    <a:pt x="470" y="582"/>
                    <a:pt x="471" y="581"/>
                  </a:cubicBezTo>
                  <a:cubicBezTo>
                    <a:pt x="471" y="580"/>
                    <a:pt x="471" y="579"/>
                    <a:pt x="472" y="579"/>
                  </a:cubicBezTo>
                  <a:cubicBezTo>
                    <a:pt x="473" y="580"/>
                    <a:pt x="474" y="580"/>
                    <a:pt x="475" y="579"/>
                  </a:cubicBezTo>
                  <a:cubicBezTo>
                    <a:pt x="475" y="578"/>
                    <a:pt x="476" y="577"/>
                    <a:pt x="477" y="577"/>
                  </a:cubicBezTo>
                  <a:cubicBezTo>
                    <a:pt x="478" y="578"/>
                    <a:pt x="478" y="579"/>
                    <a:pt x="478" y="579"/>
                  </a:cubicBezTo>
                  <a:cubicBezTo>
                    <a:pt x="478" y="580"/>
                    <a:pt x="477" y="581"/>
                    <a:pt x="477" y="581"/>
                  </a:cubicBezTo>
                  <a:cubicBezTo>
                    <a:pt x="476" y="582"/>
                    <a:pt x="476" y="583"/>
                    <a:pt x="475" y="583"/>
                  </a:cubicBezTo>
                  <a:cubicBezTo>
                    <a:pt x="475" y="584"/>
                    <a:pt x="475" y="585"/>
                    <a:pt x="475" y="586"/>
                  </a:cubicBezTo>
                  <a:cubicBezTo>
                    <a:pt x="476" y="586"/>
                    <a:pt x="477" y="586"/>
                    <a:pt x="477" y="585"/>
                  </a:cubicBezTo>
                  <a:cubicBezTo>
                    <a:pt x="478" y="584"/>
                    <a:pt x="478" y="583"/>
                    <a:pt x="479" y="583"/>
                  </a:cubicBezTo>
                  <a:cubicBezTo>
                    <a:pt x="480" y="583"/>
                    <a:pt x="480" y="584"/>
                    <a:pt x="480" y="584"/>
                  </a:cubicBezTo>
                  <a:cubicBezTo>
                    <a:pt x="480" y="584"/>
                    <a:pt x="481" y="585"/>
                    <a:pt x="482" y="585"/>
                  </a:cubicBezTo>
                  <a:cubicBezTo>
                    <a:pt x="482" y="585"/>
                    <a:pt x="483" y="585"/>
                    <a:pt x="483" y="586"/>
                  </a:cubicBezTo>
                  <a:cubicBezTo>
                    <a:pt x="484" y="586"/>
                    <a:pt x="484" y="587"/>
                    <a:pt x="485" y="587"/>
                  </a:cubicBezTo>
                  <a:cubicBezTo>
                    <a:pt x="486" y="587"/>
                    <a:pt x="486" y="586"/>
                    <a:pt x="487" y="586"/>
                  </a:cubicBezTo>
                  <a:cubicBezTo>
                    <a:pt x="487" y="585"/>
                    <a:pt x="488" y="585"/>
                    <a:pt x="489" y="585"/>
                  </a:cubicBezTo>
                  <a:cubicBezTo>
                    <a:pt x="489" y="585"/>
                    <a:pt x="490" y="585"/>
                    <a:pt x="490" y="585"/>
                  </a:cubicBezTo>
                  <a:cubicBezTo>
                    <a:pt x="490" y="585"/>
                    <a:pt x="490" y="586"/>
                    <a:pt x="491" y="586"/>
                  </a:cubicBezTo>
                  <a:cubicBezTo>
                    <a:pt x="491" y="586"/>
                    <a:pt x="491" y="586"/>
                    <a:pt x="492" y="586"/>
                  </a:cubicBezTo>
                  <a:cubicBezTo>
                    <a:pt x="492" y="587"/>
                    <a:pt x="493" y="586"/>
                    <a:pt x="493" y="586"/>
                  </a:cubicBezTo>
                  <a:cubicBezTo>
                    <a:pt x="494" y="585"/>
                    <a:pt x="494" y="584"/>
                    <a:pt x="493" y="584"/>
                  </a:cubicBezTo>
                  <a:cubicBezTo>
                    <a:pt x="493" y="583"/>
                    <a:pt x="492" y="582"/>
                    <a:pt x="492" y="582"/>
                  </a:cubicBezTo>
                  <a:cubicBezTo>
                    <a:pt x="490" y="582"/>
                    <a:pt x="489" y="581"/>
                    <a:pt x="489" y="581"/>
                  </a:cubicBezTo>
                  <a:cubicBezTo>
                    <a:pt x="489" y="580"/>
                    <a:pt x="489" y="579"/>
                    <a:pt x="490" y="578"/>
                  </a:cubicBezTo>
                  <a:cubicBezTo>
                    <a:pt x="492" y="578"/>
                    <a:pt x="493" y="578"/>
                    <a:pt x="493" y="578"/>
                  </a:cubicBezTo>
                  <a:cubicBezTo>
                    <a:pt x="494" y="578"/>
                    <a:pt x="495" y="579"/>
                    <a:pt x="495" y="580"/>
                  </a:cubicBezTo>
                  <a:cubicBezTo>
                    <a:pt x="495" y="581"/>
                    <a:pt x="495" y="583"/>
                    <a:pt x="496" y="584"/>
                  </a:cubicBezTo>
                  <a:cubicBezTo>
                    <a:pt x="496" y="584"/>
                    <a:pt x="496" y="585"/>
                    <a:pt x="497" y="585"/>
                  </a:cubicBezTo>
                  <a:cubicBezTo>
                    <a:pt x="497" y="585"/>
                    <a:pt x="497" y="585"/>
                    <a:pt x="498" y="585"/>
                  </a:cubicBezTo>
                  <a:cubicBezTo>
                    <a:pt x="499" y="584"/>
                    <a:pt x="499" y="583"/>
                    <a:pt x="499" y="581"/>
                  </a:cubicBezTo>
                  <a:cubicBezTo>
                    <a:pt x="497" y="581"/>
                    <a:pt x="497" y="581"/>
                    <a:pt x="496" y="581"/>
                  </a:cubicBezTo>
                  <a:cubicBezTo>
                    <a:pt x="496" y="580"/>
                    <a:pt x="496" y="579"/>
                    <a:pt x="496" y="578"/>
                  </a:cubicBezTo>
                  <a:cubicBezTo>
                    <a:pt x="496" y="578"/>
                    <a:pt x="497" y="577"/>
                    <a:pt x="498" y="576"/>
                  </a:cubicBezTo>
                  <a:cubicBezTo>
                    <a:pt x="498" y="575"/>
                    <a:pt x="499" y="575"/>
                    <a:pt x="500" y="575"/>
                  </a:cubicBezTo>
                  <a:cubicBezTo>
                    <a:pt x="501" y="575"/>
                    <a:pt x="502" y="575"/>
                    <a:pt x="503" y="576"/>
                  </a:cubicBezTo>
                  <a:cubicBezTo>
                    <a:pt x="503" y="577"/>
                    <a:pt x="504" y="577"/>
                    <a:pt x="505" y="577"/>
                  </a:cubicBezTo>
                  <a:cubicBezTo>
                    <a:pt x="505" y="576"/>
                    <a:pt x="505" y="575"/>
                    <a:pt x="505" y="575"/>
                  </a:cubicBezTo>
                  <a:cubicBezTo>
                    <a:pt x="504" y="574"/>
                    <a:pt x="504" y="574"/>
                    <a:pt x="504" y="573"/>
                  </a:cubicBezTo>
                  <a:cubicBezTo>
                    <a:pt x="504" y="572"/>
                    <a:pt x="505" y="571"/>
                    <a:pt x="505" y="571"/>
                  </a:cubicBezTo>
                  <a:cubicBezTo>
                    <a:pt x="506" y="570"/>
                    <a:pt x="506" y="569"/>
                    <a:pt x="505" y="568"/>
                  </a:cubicBezTo>
                  <a:cubicBezTo>
                    <a:pt x="506" y="568"/>
                    <a:pt x="506" y="568"/>
                    <a:pt x="507" y="568"/>
                  </a:cubicBezTo>
                  <a:cubicBezTo>
                    <a:pt x="507" y="568"/>
                    <a:pt x="508" y="568"/>
                    <a:pt x="508" y="568"/>
                  </a:cubicBezTo>
                  <a:cubicBezTo>
                    <a:pt x="508" y="567"/>
                    <a:pt x="508" y="566"/>
                    <a:pt x="508" y="566"/>
                  </a:cubicBezTo>
                  <a:cubicBezTo>
                    <a:pt x="507" y="565"/>
                    <a:pt x="506" y="565"/>
                    <a:pt x="506" y="565"/>
                  </a:cubicBezTo>
                  <a:cubicBezTo>
                    <a:pt x="506" y="564"/>
                    <a:pt x="505" y="563"/>
                    <a:pt x="505" y="562"/>
                  </a:cubicBezTo>
                  <a:cubicBezTo>
                    <a:pt x="505" y="562"/>
                    <a:pt x="505" y="561"/>
                    <a:pt x="506" y="560"/>
                  </a:cubicBezTo>
                  <a:cubicBezTo>
                    <a:pt x="505" y="560"/>
                    <a:pt x="505" y="560"/>
                    <a:pt x="505" y="560"/>
                  </a:cubicBezTo>
                  <a:cubicBezTo>
                    <a:pt x="504" y="560"/>
                    <a:pt x="504" y="560"/>
                    <a:pt x="503" y="560"/>
                  </a:cubicBezTo>
                  <a:cubicBezTo>
                    <a:pt x="504" y="558"/>
                    <a:pt x="504" y="557"/>
                    <a:pt x="504" y="555"/>
                  </a:cubicBezTo>
                  <a:cubicBezTo>
                    <a:pt x="504" y="554"/>
                    <a:pt x="504" y="553"/>
                    <a:pt x="506" y="553"/>
                  </a:cubicBezTo>
                  <a:cubicBezTo>
                    <a:pt x="507" y="553"/>
                    <a:pt x="507" y="553"/>
                    <a:pt x="508" y="554"/>
                  </a:cubicBezTo>
                  <a:cubicBezTo>
                    <a:pt x="509" y="556"/>
                    <a:pt x="509" y="557"/>
                    <a:pt x="509" y="558"/>
                  </a:cubicBezTo>
                  <a:cubicBezTo>
                    <a:pt x="508" y="559"/>
                    <a:pt x="508" y="559"/>
                    <a:pt x="507" y="559"/>
                  </a:cubicBezTo>
                  <a:cubicBezTo>
                    <a:pt x="507" y="559"/>
                    <a:pt x="507" y="559"/>
                    <a:pt x="506" y="559"/>
                  </a:cubicBezTo>
                  <a:cubicBezTo>
                    <a:pt x="507" y="560"/>
                    <a:pt x="508" y="562"/>
                    <a:pt x="508" y="563"/>
                  </a:cubicBezTo>
                  <a:cubicBezTo>
                    <a:pt x="509" y="565"/>
                    <a:pt x="509" y="567"/>
                    <a:pt x="509" y="569"/>
                  </a:cubicBezTo>
                  <a:cubicBezTo>
                    <a:pt x="508" y="569"/>
                    <a:pt x="507" y="570"/>
                    <a:pt x="507" y="570"/>
                  </a:cubicBezTo>
                  <a:cubicBezTo>
                    <a:pt x="506" y="571"/>
                    <a:pt x="506" y="572"/>
                    <a:pt x="506" y="573"/>
                  </a:cubicBezTo>
                  <a:cubicBezTo>
                    <a:pt x="506" y="575"/>
                    <a:pt x="506" y="576"/>
                    <a:pt x="506" y="577"/>
                  </a:cubicBezTo>
                  <a:cubicBezTo>
                    <a:pt x="508" y="577"/>
                    <a:pt x="509" y="577"/>
                    <a:pt x="510" y="577"/>
                  </a:cubicBezTo>
                  <a:cubicBezTo>
                    <a:pt x="510" y="579"/>
                    <a:pt x="510" y="581"/>
                    <a:pt x="509" y="582"/>
                  </a:cubicBezTo>
                  <a:cubicBezTo>
                    <a:pt x="507" y="582"/>
                    <a:pt x="506" y="583"/>
                    <a:pt x="505" y="584"/>
                  </a:cubicBezTo>
                  <a:lnTo>
                    <a:pt x="505" y="585"/>
                  </a:lnTo>
                  <a:cubicBezTo>
                    <a:pt x="507" y="586"/>
                    <a:pt x="510" y="586"/>
                    <a:pt x="514" y="586"/>
                  </a:cubicBezTo>
                  <a:cubicBezTo>
                    <a:pt x="518" y="585"/>
                    <a:pt x="521" y="585"/>
                    <a:pt x="524" y="585"/>
                  </a:cubicBezTo>
                  <a:cubicBezTo>
                    <a:pt x="524" y="585"/>
                    <a:pt x="525" y="585"/>
                    <a:pt x="525" y="584"/>
                  </a:cubicBezTo>
                  <a:cubicBezTo>
                    <a:pt x="526" y="584"/>
                    <a:pt x="526" y="584"/>
                    <a:pt x="527" y="583"/>
                  </a:cubicBezTo>
                  <a:cubicBezTo>
                    <a:pt x="527" y="582"/>
                    <a:pt x="527" y="581"/>
                    <a:pt x="529" y="580"/>
                  </a:cubicBezTo>
                  <a:cubicBezTo>
                    <a:pt x="530" y="579"/>
                    <a:pt x="531" y="579"/>
                    <a:pt x="532" y="580"/>
                  </a:cubicBezTo>
                  <a:cubicBezTo>
                    <a:pt x="532" y="581"/>
                    <a:pt x="532" y="582"/>
                    <a:pt x="531" y="582"/>
                  </a:cubicBezTo>
                  <a:cubicBezTo>
                    <a:pt x="530" y="583"/>
                    <a:pt x="529" y="584"/>
                    <a:pt x="530" y="585"/>
                  </a:cubicBezTo>
                  <a:cubicBezTo>
                    <a:pt x="530" y="585"/>
                    <a:pt x="531" y="585"/>
                    <a:pt x="531" y="584"/>
                  </a:cubicBezTo>
                  <a:cubicBezTo>
                    <a:pt x="532" y="584"/>
                    <a:pt x="532" y="584"/>
                    <a:pt x="533" y="583"/>
                  </a:cubicBezTo>
                  <a:cubicBezTo>
                    <a:pt x="535" y="583"/>
                    <a:pt x="537" y="583"/>
                    <a:pt x="538" y="583"/>
                  </a:cubicBezTo>
                  <a:cubicBezTo>
                    <a:pt x="540" y="583"/>
                    <a:pt x="542" y="583"/>
                    <a:pt x="543" y="583"/>
                  </a:cubicBezTo>
                  <a:cubicBezTo>
                    <a:pt x="543" y="581"/>
                    <a:pt x="542" y="580"/>
                    <a:pt x="541" y="580"/>
                  </a:cubicBezTo>
                  <a:cubicBezTo>
                    <a:pt x="540" y="579"/>
                    <a:pt x="539" y="579"/>
                    <a:pt x="538" y="580"/>
                  </a:cubicBezTo>
                  <a:cubicBezTo>
                    <a:pt x="537" y="580"/>
                    <a:pt x="537" y="580"/>
                    <a:pt x="536" y="581"/>
                  </a:cubicBezTo>
                  <a:cubicBezTo>
                    <a:pt x="536" y="581"/>
                    <a:pt x="536" y="581"/>
                    <a:pt x="535" y="582"/>
                  </a:cubicBezTo>
                  <a:cubicBezTo>
                    <a:pt x="534" y="582"/>
                    <a:pt x="534" y="581"/>
                    <a:pt x="533" y="580"/>
                  </a:cubicBezTo>
                  <a:cubicBezTo>
                    <a:pt x="533" y="580"/>
                    <a:pt x="532" y="579"/>
                    <a:pt x="533" y="578"/>
                  </a:cubicBezTo>
                  <a:cubicBezTo>
                    <a:pt x="534" y="577"/>
                    <a:pt x="535" y="577"/>
                    <a:pt x="538" y="577"/>
                  </a:cubicBezTo>
                  <a:cubicBezTo>
                    <a:pt x="538" y="575"/>
                    <a:pt x="539" y="574"/>
                    <a:pt x="540" y="574"/>
                  </a:cubicBezTo>
                  <a:cubicBezTo>
                    <a:pt x="542" y="574"/>
                    <a:pt x="543" y="574"/>
                    <a:pt x="545" y="573"/>
                  </a:cubicBezTo>
                  <a:cubicBezTo>
                    <a:pt x="545" y="574"/>
                    <a:pt x="546" y="574"/>
                    <a:pt x="546" y="575"/>
                  </a:cubicBezTo>
                  <a:cubicBezTo>
                    <a:pt x="546" y="576"/>
                    <a:pt x="546" y="577"/>
                    <a:pt x="546" y="578"/>
                  </a:cubicBezTo>
                  <a:cubicBezTo>
                    <a:pt x="548" y="578"/>
                    <a:pt x="549" y="577"/>
                    <a:pt x="550" y="576"/>
                  </a:cubicBezTo>
                  <a:cubicBezTo>
                    <a:pt x="551" y="575"/>
                    <a:pt x="552" y="574"/>
                    <a:pt x="554" y="573"/>
                  </a:cubicBezTo>
                  <a:cubicBezTo>
                    <a:pt x="555" y="574"/>
                    <a:pt x="557" y="575"/>
                    <a:pt x="558" y="577"/>
                  </a:cubicBezTo>
                  <a:cubicBezTo>
                    <a:pt x="559" y="578"/>
                    <a:pt x="559" y="580"/>
                    <a:pt x="558" y="583"/>
                  </a:cubicBezTo>
                  <a:cubicBezTo>
                    <a:pt x="559" y="582"/>
                    <a:pt x="560" y="582"/>
                    <a:pt x="560" y="581"/>
                  </a:cubicBezTo>
                  <a:cubicBezTo>
                    <a:pt x="561" y="580"/>
                    <a:pt x="562" y="579"/>
                    <a:pt x="563" y="580"/>
                  </a:cubicBezTo>
                  <a:cubicBezTo>
                    <a:pt x="564" y="580"/>
                    <a:pt x="564" y="580"/>
                    <a:pt x="564" y="581"/>
                  </a:cubicBezTo>
                  <a:cubicBezTo>
                    <a:pt x="564" y="582"/>
                    <a:pt x="565" y="582"/>
                    <a:pt x="566" y="583"/>
                  </a:cubicBezTo>
                  <a:cubicBezTo>
                    <a:pt x="566" y="582"/>
                    <a:pt x="567" y="582"/>
                    <a:pt x="567" y="581"/>
                  </a:cubicBezTo>
                  <a:cubicBezTo>
                    <a:pt x="567" y="580"/>
                    <a:pt x="567" y="580"/>
                    <a:pt x="567" y="579"/>
                  </a:cubicBezTo>
                  <a:cubicBezTo>
                    <a:pt x="567" y="578"/>
                    <a:pt x="567" y="577"/>
                    <a:pt x="567" y="576"/>
                  </a:cubicBezTo>
                  <a:cubicBezTo>
                    <a:pt x="568" y="576"/>
                    <a:pt x="568" y="575"/>
                    <a:pt x="569" y="575"/>
                  </a:cubicBezTo>
                  <a:cubicBezTo>
                    <a:pt x="569" y="575"/>
                    <a:pt x="570" y="575"/>
                    <a:pt x="571" y="575"/>
                  </a:cubicBezTo>
                  <a:cubicBezTo>
                    <a:pt x="572" y="576"/>
                    <a:pt x="573" y="576"/>
                    <a:pt x="574" y="576"/>
                  </a:cubicBezTo>
                  <a:cubicBezTo>
                    <a:pt x="574" y="575"/>
                    <a:pt x="575" y="575"/>
                    <a:pt x="575" y="575"/>
                  </a:cubicBezTo>
                  <a:cubicBezTo>
                    <a:pt x="575" y="574"/>
                    <a:pt x="576" y="574"/>
                    <a:pt x="576" y="574"/>
                  </a:cubicBezTo>
                  <a:cubicBezTo>
                    <a:pt x="577" y="574"/>
                    <a:pt x="577" y="574"/>
                    <a:pt x="578" y="574"/>
                  </a:cubicBezTo>
                  <a:cubicBezTo>
                    <a:pt x="578" y="575"/>
                    <a:pt x="579" y="575"/>
                    <a:pt x="580" y="574"/>
                  </a:cubicBezTo>
                  <a:cubicBezTo>
                    <a:pt x="580" y="573"/>
                    <a:pt x="581" y="571"/>
                    <a:pt x="581" y="569"/>
                  </a:cubicBezTo>
                  <a:cubicBezTo>
                    <a:pt x="582" y="569"/>
                    <a:pt x="583" y="569"/>
                    <a:pt x="584" y="569"/>
                  </a:cubicBezTo>
                  <a:cubicBezTo>
                    <a:pt x="584" y="568"/>
                    <a:pt x="585" y="568"/>
                    <a:pt x="587" y="568"/>
                  </a:cubicBezTo>
                  <a:cubicBezTo>
                    <a:pt x="587" y="566"/>
                    <a:pt x="586" y="561"/>
                    <a:pt x="584" y="553"/>
                  </a:cubicBezTo>
                  <a:cubicBezTo>
                    <a:pt x="582" y="544"/>
                    <a:pt x="580" y="533"/>
                    <a:pt x="577" y="519"/>
                  </a:cubicBezTo>
                  <a:cubicBezTo>
                    <a:pt x="575" y="505"/>
                    <a:pt x="571" y="489"/>
                    <a:pt x="568" y="471"/>
                  </a:cubicBezTo>
                  <a:cubicBezTo>
                    <a:pt x="564" y="453"/>
                    <a:pt x="561" y="434"/>
                    <a:pt x="557" y="414"/>
                  </a:cubicBezTo>
                  <a:cubicBezTo>
                    <a:pt x="553" y="394"/>
                    <a:pt x="549" y="374"/>
                    <a:pt x="545" y="353"/>
                  </a:cubicBezTo>
                  <a:cubicBezTo>
                    <a:pt x="541" y="332"/>
                    <a:pt x="537" y="311"/>
                    <a:pt x="533" y="291"/>
                  </a:cubicBezTo>
                  <a:cubicBezTo>
                    <a:pt x="529" y="272"/>
                    <a:pt x="525" y="253"/>
                    <a:pt x="522" y="235"/>
                  </a:cubicBezTo>
                  <a:cubicBezTo>
                    <a:pt x="519" y="218"/>
                    <a:pt x="516" y="202"/>
                    <a:pt x="513" y="189"/>
                  </a:cubicBezTo>
                  <a:cubicBezTo>
                    <a:pt x="510" y="176"/>
                    <a:pt x="508" y="165"/>
                    <a:pt x="507" y="157"/>
                  </a:cubicBezTo>
                  <a:cubicBezTo>
                    <a:pt x="506" y="149"/>
                    <a:pt x="505" y="145"/>
                    <a:pt x="505" y="145"/>
                  </a:cubicBezTo>
                  <a:cubicBezTo>
                    <a:pt x="504" y="144"/>
                    <a:pt x="503" y="143"/>
                    <a:pt x="502" y="143"/>
                  </a:cubicBezTo>
                  <a:cubicBezTo>
                    <a:pt x="501" y="144"/>
                    <a:pt x="500" y="144"/>
                    <a:pt x="499" y="144"/>
                  </a:cubicBezTo>
                  <a:cubicBezTo>
                    <a:pt x="499" y="144"/>
                    <a:pt x="498" y="143"/>
                    <a:pt x="497" y="142"/>
                  </a:cubicBezTo>
                  <a:cubicBezTo>
                    <a:pt x="496" y="144"/>
                    <a:pt x="494" y="144"/>
                    <a:pt x="493" y="143"/>
                  </a:cubicBezTo>
                  <a:cubicBezTo>
                    <a:pt x="492" y="142"/>
                    <a:pt x="493" y="140"/>
                    <a:pt x="494" y="139"/>
                  </a:cubicBezTo>
                  <a:cubicBezTo>
                    <a:pt x="493" y="138"/>
                    <a:pt x="493" y="137"/>
                    <a:pt x="492" y="137"/>
                  </a:cubicBezTo>
                  <a:cubicBezTo>
                    <a:pt x="491" y="136"/>
                    <a:pt x="490" y="136"/>
                    <a:pt x="488" y="136"/>
                  </a:cubicBezTo>
                  <a:cubicBezTo>
                    <a:pt x="489" y="136"/>
                    <a:pt x="489" y="137"/>
                    <a:pt x="489" y="137"/>
                  </a:cubicBezTo>
                  <a:cubicBezTo>
                    <a:pt x="489" y="138"/>
                    <a:pt x="489" y="138"/>
                    <a:pt x="489" y="138"/>
                  </a:cubicBezTo>
                  <a:cubicBezTo>
                    <a:pt x="490" y="139"/>
                    <a:pt x="490" y="140"/>
                    <a:pt x="490" y="140"/>
                  </a:cubicBezTo>
                  <a:cubicBezTo>
                    <a:pt x="491" y="140"/>
                    <a:pt x="491" y="141"/>
                    <a:pt x="491" y="142"/>
                  </a:cubicBezTo>
                  <a:cubicBezTo>
                    <a:pt x="490" y="143"/>
                    <a:pt x="490" y="143"/>
                    <a:pt x="489" y="143"/>
                  </a:cubicBezTo>
                  <a:cubicBezTo>
                    <a:pt x="488" y="143"/>
                    <a:pt x="488" y="143"/>
                    <a:pt x="487" y="142"/>
                  </a:cubicBezTo>
                  <a:cubicBezTo>
                    <a:pt x="486" y="142"/>
                    <a:pt x="485" y="141"/>
                    <a:pt x="485" y="140"/>
                  </a:cubicBezTo>
                  <a:cubicBezTo>
                    <a:pt x="485" y="139"/>
                    <a:pt x="485" y="138"/>
                    <a:pt x="485" y="137"/>
                  </a:cubicBezTo>
                  <a:cubicBezTo>
                    <a:pt x="485" y="137"/>
                    <a:pt x="485" y="136"/>
                    <a:pt x="486" y="136"/>
                  </a:cubicBezTo>
                  <a:cubicBezTo>
                    <a:pt x="486" y="136"/>
                    <a:pt x="486" y="136"/>
                    <a:pt x="486" y="136"/>
                  </a:cubicBezTo>
                  <a:cubicBezTo>
                    <a:pt x="485" y="136"/>
                    <a:pt x="484" y="136"/>
                    <a:pt x="484" y="137"/>
                  </a:cubicBezTo>
                  <a:cubicBezTo>
                    <a:pt x="483" y="138"/>
                    <a:pt x="483" y="139"/>
                    <a:pt x="482" y="140"/>
                  </a:cubicBezTo>
                  <a:cubicBezTo>
                    <a:pt x="482" y="140"/>
                    <a:pt x="482" y="140"/>
                    <a:pt x="481" y="140"/>
                  </a:cubicBezTo>
                  <a:cubicBezTo>
                    <a:pt x="481" y="140"/>
                    <a:pt x="480" y="141"/>
                    <a:pt x="480" y="141"/>
                  </a:cubicBezTo>
                  <a:cubicBezTo>
                    <a:pt x="480" y="143"/>
                    <a:pt x="480" y="144"/>
                    <a:pt x="478" y="145"/>
                  </a:cubicBezTo>
                  <a:cubicBezTo>
                    <a:pt x="477" y="146"/>
                    <a:pt x="476" y="147"/>
                    <a:pt x="474" y="146"/>
                  </a:cubicBezTo>
                  <a:cubicBezTo>
                    <a:pt x="474" y="145"/>
                    <a:pt x="474" y="143"/>
                    <a:pt x="475" y="142"/>
                  </a:cubicBezTo>
                  <a:cubicBezTo>
                    <a:pt x="476" y="141"/>
                    <a:pt x="477" y="140"/>
                    <a:pt x="477" y="138"/>
                  </a:cubicBezTo>
                  <a:cubicBezTo>
                    <a:pt x="476" y="138"/>
                    <a:pt x="475" y="138"/>
                    <a:pt x="475" y="139"/>
                  </a:cubicBezTo>
                  <a:cubicBezTo>
                    <a:pt x="474" y="140"/>
                    <a:pt x="474" y="141"/>
                    <a:pt x="473" y="141"/>
                  </a:cubicBezTo>
                  <a:cubicBezTo>
                    <a:pt x="472" y="141"/>
                    <a:pt x="472" y="141"/>
                    <a:pt x="472" y="140"/>
                  </a:cubicBezTo>
                  <a:cubicBezTo>
                    <a:pt x="472" y="139"/>
                    <a:pt x="472" y="139"/>
                    <a:pt x="473" y="139"/>
                  </a:cubicBezTo>
                  <a:cubicBezTo>
                    <a:pt x="473" y="139"/>
                    <a:pt x="473" y="138"/>
                    <a:pt x="474" y="138"/>
                  </a:cubicBezTo>
                  <a:cubicBezTo>
                    <a:pt x="474" y="137"/>
                    <a:pt x="473" y="137"/>
                    <a:pt x="473" y="137"/>
                  </a:cubicBezTo>
                  <a:cubicBezTo>
                    <a:pt x="473" y="137"/>
                    <a:pt x="473" y="136"/>
                    <a:pt x="472" y="136"/>
                  </a:cubicBezTo>
                  <a:cubicBezTo>
                    <a:pt x="469" y="136"/>
                    <a:pt x="465" y="137"/>
                    <a:pt x="462" y="137"/>
                  </a:cubicBezTo>
                  <a:cubicBezTo>
                    <a:pt x="458" y="137"/>
                    <a:pt x="456" y="138"/>
                    <a:pt x="454" y="140"/>
                  </a:cubicBezTo>
                  <a:cubicBezTo>
                    <a:pt x="453" y="138"/>
                    <a:pt x="451" y="138"/>
                    <a:pt x="449" y="138"/>
                  </a:cubicBezTo>
                  <a:moveTo>
                    <a:pt x="659" y="578"/>
                  </a:moveTo>
                  <a:cubicBezTo>
                    <a:pt x="658" y="578"/>
                    <a:pt x="658" y="578"/>
                    <a:pt x="658" y="578"/>
                  </a:cubicBezTo>
                  <a:cubicBezTo>
                    <a:pt x="657" y="577"/>
                    <a:pt x="657" y="577"/>
                    <a:pt x="658" y="577"/>
                  </a:cubicBezTo>
                  <a:cubicBezTo>
                    <a:pt x="658" y="577"/>
                    <a:pt x="658" y="577"/>
                    <a:pt x="659" y="577"/>
                  </a:cubicBezTo>
                  <a:cubicBezTo>
                    <a:pt x="659" y="577"/>
                    <a:pt x="659" y="577"/>
                    <a:pt x="659" y="578"/>
                  </a:cubicBezTo>
                  <a:moveTo>
                    <a:pt x="635" y="579"/>
                  </a:moveTo>
                  <a:cubicBezTo>
                    <a:pt x="635" y="579"/>
                    <a:pt x="635" y="579"/>
                    <a:pt x="635" y="579"/>
                  </a:cubicBezTo>
                  <a:cubicBezTo>
                    <a:pt x="634" y="578"/>
                    <a:pt x="635" y="578"/>
                    <a:pt x="635" y="578"/>
                  </a:cubicBezTo>
                  <a:cubicBezTo>
                    <a:pt x="635" y="578"/>
                    <a:pt x="636" y="578"/>
                    <a:pt x="636" y="578"/>
                  </a:cubicBezTo>
                  <a:cubicBezTo>
                    <a:pt x="636" y="578"/>
                    <a:pt x="636" y="578"/>
                    <a:pt x="635" y="579"/>
                  </a:cubicBezTo>
                  <a:moveTo>
                    <a:pt x="691" y="575"/>
                  </a:moveTo>
                  <a:cubicBezTo>
                    <a:pt x="691" y="575"/>
                    <a:pt x="690" y="575"/>
                    <a:pt x="690" y="575"/>
                  </a:cubicBezTo>
                  <a:cubicBezTo>
                    <a:pt x="690" y="575"/>
                    <a:pt x="690" y="575"/>
                    <a:pt x="690" y="575"/>
                  </a:cubicBezTo>
                  <a:cubicBezTo>
                    <a:pt x="691" y="574"/>
                    <a:pt x="691" y="574"/>
                    <a:pt x="691" y="574"/>
                  </a:cubicBezTo>
                  <a:cubicBezTo>
                    <a:pt x="691" y="575"/>
                    <a:pt x="691" y="575"/>
                    <a:pt x="691" y="575"/>
                  </a:cubicBezTo>
                  <a:moveTo>
                    <a:pt x="611" y="578"/>
                  </a:moveTo>
                  <a:cubicBezTo>
                    <a:pt x="612" y="578"/>
                    <a:pt x="613" y="578"/>
                    <a:pt x="613" y="579"/>
                  </a:cubicBezTo>
                  <a:cubicBezTo>
                    <a:pt x="612" y="581"/>
                    <a:pt x="611" y="581"/>
                    <a:pt x="610" y="580"/>
                  </a:cubicBezTo>
                  <a:cubicBezTo>
                    <a:pt x="610" y="579"/>
                    <a:pt x="611" y="578"/>
                    <a:pt x="611" y="578"/>
                  </a:cubicBezTo>
                  <a:moveTo>
                    <a:pt x="702" y="573"/>
                  </a:moveTo>
                  <a:cubicBezTo>
                    <a:pt x="702" y="573"/>
                    <a:pt x="702" y="573"/>
                    <a:pt x="702" y="573"/>
                  </a:cubicBezTo>
                  <a:cubicBezTo>
                    <a:pt x="701" y="573"/>
                    <a:pt x="701" y="573"/>
                    <a:pt x="702" y="572"/>
                  </a:cubicBezTo>
                  <a:cubicBezTo>
                    <a:pt x="702" y="572"/>
                    <a:pt x="702" y="572"/>
                    <a:pt x="702" y="572"/>
                  </a:cubicBezTo>
                  <a:cubicBezTo>
                    <a:pt x="703" y="572"/>
                    <a:pt x="703" y="573"/>
                    <a:pt x="702" y="573"/>
                  </a:cubicBezTo>
                  <a:moveTo>
                    <a:pt x="672" y="576"/>
                  </a:moveTo>
                  <a:cubicBezTo>
                    <a:pt x="671" y="576"/>
                    <a:pt x="671" y="575"/>
                    <a:pt x="671" y="574"/>
                  </a:cubicBezTo>
                  <a:cubicBezTo>
                    <a:pt x="672" y="573"/>
                    <a:pt x="672" y="573"/>
                    <a:pt x="673" y="574"/>
                  </a:cubicBezTo>
                  <a:cubicBezTo>
                    <a:pt x="673" y="574"/>
                    <a:pt x="674" y="574"/>
                    <a:pt x="674" y="574"/>
                  </a:cubicBezTo>
                  <a:cubicBezTo>
                    <a:pt x="674" y="575"/>
                    <a:pt x="674" y="576"/>
                    <a:pt x="672" y="576"/>
                  </a:cubicBezTo>
                  <a:moveTo>
                    <a:pt x="660" y="576"/>
                  </a:moveTo>
                  <a:cubicBezTo>
                    <a:pt x="660" y="575"/>
                    <a:pt x="660" y="575"/>
                    <a:pt x="659" y="575"/>
                  </a:cubicBezTo>
                  <a:cubicBezTo>
                    <a:pt x="659" y="574"/>
                    <a:pt x="660" y="574"/>
                    <a:pt x="661" y="574"/>
                  </a:cubicBezTo>
                  <a:cubicBezTo>
                    <a:pt x="662" y="574"/>
                    <a:pt x="663" y="575"/>
                    <a:pt x="662" y="576"/>
                  </a:cubicBezTo>
                  <a:lnTo>
                    <a:pt x="660" y="576"/>
                  </a:lnTo>
                  <a:close/>
                  <a:moveTo>
                    <a:pt x="680" y="573"/>
                  </a:moveTo>
                  <a:cubicBezTo>
                    <a:pt x="680" y="573"/>
                    <a:pt x="680" y="572"/>
                    <a:pt x="681" y="572"/>
                  </a:cubicBezTo>
                  <a:cubicBezTo>
                    <a:pt x="681" y="572"/>
                    <a:pt x="681" y="573"/>
                    <a:pt x="681" y="573"/>
                  </a:cubicBezTo>
                  <a:cubicBezTo>
                    <a:pt x="680" y="574"/>
                    <a:pt x="680" y="574"/>
                    <a:pt x="680" y="573"/>
                  </a:cubicBezTo>
                  <a:moveTo>
                    <a:pt x="646" y="575"/>
                  </a:moveTo>
                  <a:cubicBezTo>
                    <a:pt x="646" y="575"/>
                    <a:pt x="646" y="576"/>
                    <a:pt x="645" y="576"/>
                  </a:cubicBezTo>
                  <a:cubicBezTo>
                    <a:pt x="645" y="576"/>
                    <a:pt x="644" y="576"/>
                    <a:pt x="644" y="576"/>
                  </a:cubicBezTo>
                  <a:cubicBezTo>
                    <a:pt x="643" y="576"/>
                    <a:pt x="643" y="575"/>
                    <a:pt x="644" y="574"/>
                  </a:cubicBezTo>
                  <a:cubicBezTo>
                    <a:pt x="646" y="574"/>
                    <a:pt x="646" y="575"/>
                    <a:pt x="646" y="575"/>
                  </a:cubicBezTo>
                  <a:moveTo>
                    <a:pt x="710" y="570"/>
                  </a:moveTo>
                  <a:cubicBezTo>
                    <a:pt x="711" y="570"/>
                    <a:pt x="712" y="570"/>
                    <a:pt x="712" y="572"/>
                  </a:cubicBezTo>
                  <a:lnTo>
                    <a:pt x="710" y="572"/>
                  </a:lnTo>
                  <a:lnTo>
                    <a:pt x="710" y="570"/>
                  </a:lnTo>
                  <a:close/>
                  <a:moveTo>
                    <a:pt x="698" y="571"/>
                  </a:moveTo>
                  <a:cubicBezTo>
                    <a:pt x="698" y="572"/>
                    <a:pt x="697" y="572"/>
                    <a:pt x="697" y="572"/>
                  </a:cubicBezTo>
                  <a:cubicBezTo>
                    <a:pt x="697" y="571"/>
                    <a:pt x="697" y="571"/>
                    <a:pt x="697" y="571"/>
                  </a:cubicBezTo>
                  <a:cubicBezTo>
                    <a:pt x="698" y="570"/>
                    <a:pt x="698" y="570"/>
                    <a:pt x="698" y="571"/>
                  </a:cubicBezTo>
                  <a:cubicBezTo>
                    <a:pt x="698" y="571"/>
                    <a:pt x="698" y="571"/>
                    <a:pt x="698" y="571"/>
                  </a:cubicBezTo>
                  <a:moveTo>
                    <a:pt x="687" y="573"/>
                  </a:moveTo>
                  <a:cubicBezTo>
                    <a:pt x="687" y="571"/>
                    <a:pt x="688" y="571"/>
                    <a:pt x="689" y="571"/>
                  </a:cubicBezTo>
                  <a:cubicBezTo>
                    <a:pt x="690" y="574"/>
                    <a:pt x="689" y="575"/>
                    <a:pt x="686" y="576"/>
                  </a:cubicBezTo>
                  <a:cubicBezTo>
                    <a:pt x="687" y="575"/>
                    <a:pt x="687" y="574"/>
                    <a:pt x="687" y="573"/>
                  </a:cubicBezTo>
                  <a:moveTo>
                    <a:pt x="643" y="573"/>
                  </a:moveTo>
                  <a:cubicBezTo>
                    <a:pt x="643" y="573"/>
                    <a:pt x="643" y="573"/>
                    <a:pt x="643" y="573"/>
                  </a:cubicBezTo>
                  <a:cubicBezTo>
                    <a:pt x="642" y="573"/>
                    <a:pt x="642" y="573"/>
                    <a:pt x="642" y="573"/>
                  </a:cubicBezTo>
                  <a:cubicBezTo>
                    <a:pt x="642" y="572"/>
                    <a:pt x="642" y="572"/>
                    <a:pt x="642" y="571"/>
                  </a:cubicBezTo>
                  <a:cubicBezTo>
                    <a:pt x="643" y="572"/>
                    <a:pt x="644" y="573"/>
                    <a:pt x="643" y="573"/>
                  </a:cubicBezTo>
                  <a:moveTo>
                    <a:pt x="655" y="571"/>
                  </a:moveTo>
                  <a:cubicBezTo>
                    <a:pt x="655" y="571"/>
                    <a:pt x="655" y="571"/>
                    <a:pt x="655" y="571"/>
                  </a:cubicBezTo>
                  <a:cubicBezTo>
                    <a:pt x="654" y="570"/>
                    <a:pt x="655" y="570"/>
                    <a:pt x="655" y="570"/>
                  </a:cubicBezTo>
                  <a:cubicBezTo>
                    <a:pt x="655" y="570"/>
                    <a:pt x="655" y="570"/>
                    <a:pt x="655" y="570"/>
                  </a:cubicBezTo>
                  <a:cubicBezTo>
                    <a:pt x="656" y="570"/>
                    <a:pt x="656" y="570"/>
                    <a:pt x="655" y="571"/>
                  </a:cubicBezTo>
                  <a:moveTo>
                    <a:pt x="639" y="571"/>
                  </a:moveTo>
                  <a:cubicBezTo>
                    <a:pt x="639" y="570"/>
                    <a:pt x="640" y="570"/>
                    <a:pt x="641" y="571"/>
                  </a:cubicBezTo>
                  <a:cubicBezTo>
                    <a:pt x="641" y="572"/>
                    <a:pt x="641" y="572"/>
                    <a:pt x="640" y="572"/>
                  </a:cubicBezTo>
                  <a:cubicBezTo>
                    <a:pt x="639" y="572"/>
                    <a:pt x="639" y="572"/>
                    <a:pt x="639" y="571"/>
                  </a:cubicBezTo>
                  <a:moveTo>
                    <a:pt x="636" y="571"/>
                  </a:moveTo>
                  <a:cubicBezTo>
                    <a:pt x="636" y="572"/>
                    <a:pt x="635" y="572"/>
                    <a:pt x="635" y="571"/>
                  </a:cubicBezTo>
                  <a:cubicBezTo>
                    <a:pt x="635" y="571"/>
                    <a:pt x="635" y="571"/>
                    <a:pt x="635" y="571"/>
                  </a:cubicBezTo>
                  <a:cubicBezTo>
                    <a:pt x="636" y="570"/>
                    <a:pt x="636" y="570"/>
                    <a:pt x="636" y="571"/>
                  </a:cubicBezTo>
                  <a:cubicBezTo>
                    <a:pt x="636" y="571"/>
                    <a:pt x="636" y="571"/>
                    <a:pt x="636" y="571"/>
                  </a:cubicBezTo>
                  <a:close/>
                  <a:moveTo>
                    <a:pt x="634" y="571"/>
                  </a:moveTo>
                  <a:cubicBezTo>
                    <a:pt x="634" y="572"/>
                    <a:pt x="634" y="572"/>
                    <a:pt x="633" y="573"/>
                  </a:cubicBezTo>
                  <a:cubicBezTo>
                    <a:pt x="632" y="574"/>
                    <a:pt x="633" y="575"/>
                    <a:pt x="634" y="575"/>
                  </a:cubicBezTo>
                  <a:cubicBezTo>
                    <a:pt x="635" y="575"/>
                    <a:pt x="635" y="576"/>
                    <a:pt x="634" y="577"/>
                  </a:cubicBezTo>
                  <a:cubicBezTo>
                    <a:pt x="633" y="576"/>
                    <a:pt x="632" y="576"/>
                    <a:pt x="632" y="575"/>
                  </a:cubicBezTo>
                  <a:cubicBezTo>
                    <a:pt x="632" y="574"/>
                    <a:pt x="631" y="574"/>
                    <a:pt x="630" y="574"/>
                  </a:cubicBezTo>
                  <a:cubicBezTo>
                    <a:pt x="631" y="572"/>
                    <a:pt x="632" y="571"/>
                    <a:pt x="634" y="571"/>
                  </a:cubicBezTo>
                  <a:moveTo>
                    <a:pt x="625" y="571"/>
                  </a:moveTo>
                  <a:cubicBezTo>
                    <a:pt x="627" y="571"/>
                    <a:pt x="628" y="571"/>
                    <a:pt x="629" y="571"/>
                  </a:cubicBezTo>
                  <a:cubicBezTo>
                    <a:pt x="629" y="572"/>
                    <a:pt x="629" y="573"/>
                    <a:pt x="628" y="574"/>
                  </a:cubicBezTo>
                  <a:cubicBezTo>
                    <a:pt x="626" y="574"/>
                    <a:pt x="625" y="573"/>
                    <a:pt x="625" y="571"/>
                  </a:cubicBezTo>
                  <a:moveTo>
                    <a:pt x="625" y="575"/>
                  </a:moveTo>
                  <a:cubicBezTo>
                    <a:pt x="625" y="574"/>
                    <a:pt x="625" y="573"/>
                    <a:pt x="627" y="574"/>
                  </a:cubicBezTo>
                  <a:cubicBezTo>
                    <a:pt x="627" y="574"/>
                    <a:pt x="627" y="574"/>
                    <a:pt x="627" y="575"/>
                  </a:cubicBezTo>
                  <a:cubicBezTo>
                    <a:pt x="627" y="576"/>
                    <a:pt x="627" y="576"/>
                    <a:pt x="627" y="576"/>
                  </a:cubicBezTo>
                  <a:cubicBezTo>
                    <a:pt x="626" y="577"/>
                    <a:pt x="625" y="576"/>
                    <a:pt x="625" y="575"/>
                  </a:cubicBezTo>
                  <a:moveTo>
                    <a:pt x="673" y="571"/>
                  </a:moveTo>
                  <a:cubicBezTo>
                    <a:pt x="671" y="571"/>
                    <a:pt x="670" y="570"/>
                    <a:pt x="670" y="568"/>
                  </a:cubicBezTo>
                  <a:lnTo>
                    <a:pt x="672" y="568"/>
                  </a:lnTo>
                  <a:lnTo>
                    <a:pt x="673" y="571"/>
                  </a:lnTo>
                  <a:close/>
                  <a:moveTo>
                    <a:pt x="667" y="569"/>
                  </a:moveTo>
                  <a:cubicBezTo>
                    <a:pt x="667" y="569"/>
                    <a:pt x="666" y="569"/>
                    <a:pt x="666" y="570"/>
                  </a:cubicBezTo>
                  <a:cubicBezTo>
                    <a:pt x="666" y="569"/>
                    <a:pt x="666" y="569"/>
                    <a:pt x="667" y="569"/>
                  </a:cubicBezTo>
                  <a:cubicBezTo>
                    <a:pt x="667" y="569"/>
                    <a:pt x="668" y="569"/>
                    <a:pt x="668" y="569"/>
                  </a:cubicBezTo>
                  <a:cubicBezTo>
                    <a:pt x="668" y="569"/>
                    <a:pt x="668" y="569"/>
                    <a:pt x="667" y="569"/>
                  </a:cubicBezTo>
                  <a:close/>
                  <a:moveTo>
                    <a:pt x="651" y="569"/>
                  </a:moveTo>
                  <a:cubicBezTo>
                    <a:pt x="651" y="569"/>
                    <a:pt x="652" y="569"/>
                    <a:pt x="653" y="569"/>
                  </a:cubicBezTo>
                  <a:cubicBezTo>
                    <a:pt x="653" y="570"/>
                    <a:pt x="652" y="571"/>
                    <a:pt x="650" y="571"/>
                  </a:cubicBezTo>
                  <a:cubicBezTo>
                    <a:pt x="650" y="570"/>
                    <a:pt x="650" y="569"/>
                    <a:pt x="651" y="569"/>
                  </a:cubicBezTo>
                  <a:moveTo>
                    <a:pt x="715" y="566"/>
                  </a:moveTo>
                  <a:cubicBezTo>
                    <a:pt x="715" y="567"/>
                    <a:pt x="715" y="567"/>
                    <a:pt x="715" y="567"/>
                  </a:cubicBezTo>
                  <a:cubicBezTo>
                    <a:pt x="714" y="566"/>
                    <a:pt x="714" y="566"/>
                    <a:pt x="715" y="566"/>
                  </a:cubicBezTo>
                  <a:cubicBezTo>
                    <a:pt x="715" y="566"/>
                    <a:pt x="715" y="566"/>
                    <a:pt x="715" y="566"/>
                  </a:cubicBezTo>
                  <a:cubicBezTo>
                    <a:pt x="716" y="566"/>
                    <a:pt x="716" y="566"/>
                    <a:pt x="715" y="566"/>
                  </a:cubicBezTo>
                  <a:moveTo>
                    <a:pt x="637" y="569"/>
                  </a:moveTo>
                  <a:cubicBezTo>
                    <a:pt x="637" y="569"/>
                    <a:pt x="636" y="569"/>
                    <a:pt x="636" y="569"/>
                  </a:cubicBezTo>
                  <a:cubicBezTo>
                    <a:pt x="636" y="569"/>
                    <a:pt x="636" y="568"/>
                    <a:pt x="636" y="568"/>
                  </a:cubicBezTo>
                  <a:cubicBezTo>
                    <a:pt x="637" y="568"/>
                    <a:pt x="637" y="568"/>
                    <a:pt x="637" y="568"/>
                  </a:cubicBezTo>
                  <a:cubicBezTo>
                    <a:pt x="637" y="568"/>
                    <a:pt x="637" y="568"/>
                    <a:pt x="637" y="569"/>
                  </a:cubicBezTo>
                  <a:moveTo>
                    <a:pt x="632" y="569"/>
                  </a:moveTo>
                  <a:cubicBezTo>
                    <a:pt x="632" y="569"/>
                    <a:pt x="632" y="569"/>
                    <a:pt x="632" y="569"/>
                  </a:cubicBezTo>
                  <a:cubicBezTo>
                    <a:pt x="631" y="570"/>
                    <a:pt x="631" y="570"/>
                    <a:pt x="631" y="570"/>
                  </a:cubicBezTo>
                  <a:cubicBezTo>
                    <a:pt x="631" y="570"/>
                    <a:pt x="631" y="570"/>
                    <a:pt x="631" y="569"/>
                  </a:cubicBezTo>
                  <a:cubicBezTo>
                    <a:pt x="632" y="569"/>
                    <a:pt x="632" y="568"/>
                    <a:pt x="632" y="569"/>
                  </a:cubicBezTo>
                  <a:moveTo>
                    <a:pt x="615" y="570"/>
                  </a:moveTo>
                  <a:cubicBezTo>
                    <a:pt x="614" y="570"/>
                    <a:pt x="614" y="570"/>
                    <a:pt x="614" y="570"/>
                  </a:cubicBezTo>
                  <a:cubicBezTo>
                    <a:pt x="614" y="570"/>
                    <a:pt x="614" y="569"/>
                    <a:pt x="614" y="569"/>
                  </a:cubicBezTo>
                  <a:cubicBezTo>
                    <a:pt x="615" y="569"/>
                    <a:pt x="615" y="569"/>
                    <a:pt x="615" y="569"/>
                  </a:cubicBezTo>
                  <a:cubicBezTo>
                    <a:pt x="615" y="569"/>
                    <a:pt x="615" y="569"/>
                    <a:pt x="615" y="570"/>
                  </a:cubicBezTo>
                  <a:moveTo>
                    <a:pt x="684" y="566"/>
                  </a:moveTo>
                  <a:cubicBezTo>
                    <a:pt x="684" y="566"/>
                    <a:pt x="684" y="566"/>
                    <a:pt x="685" y="566"/>
                  </a:cubicBezTo>
                  <a:cubicBezTo>
                    <a:pt x="685" y="565"/>
                    <a:pt x="685" y="565"/>
                    <a:pt x="686" y="565"/>
                  </a:cubicBezTo>
                  <a:cubicBezTo>
                    <a:pt x="686" y="564"/>
                    <a:pt x="686" y="564"/>
                    <a:pt x="685" y="563"/>
                  </a:cubicBezTo>
                  <a:cubicBezTo>
                    <a:pt x="687" y="563"/>
                    <a:pt x="687" y="564"/>
                    <a:pt x="687" y="565"/>
                  </a:cubicBezTo>
                  <a:cubicBezTo>
                    <a:pt x="686" y="566"/>
                    <a:pt x="686" y="567"/>
                    <a:pt x="685" y="567"/>
                  </a:cubicBezTo>
                  <a:cubicBezTo>
                    <a:pt x="684" y="567"/>
                    <a:pt x="684" y="566"/>
                    <a:pt x="684" y="566"/>
                  </a:cubicBezTo>
                  <a:moveTo>
                    <a:pt x="682" y="564"/>
                  </a:moveTo>
                  <a:cubicBezTo>
                    <a:pt x="682" y="564"/>
                    <a:pt x="681" y="564"/>
                    <a:pt x="681" y="564"/>
                  </a:cubicBezTo>
                  <a:cubicBezTo>
                    <a:pt x="681" y="565"/>
                    <a:pt x="681" y="565"/>
                    <a:pt x="680" y="565"/>
                  </a:cubicBezTo>
                  <a:cubicBezTo>
                    <a:pt x="680" y="565"/>
                    <a:pt x="680" y="565"/>
                    <a:pt x="681" y="564"/>
                  </a:cubicBezTo>
                  <a:cubicBezTo>
                    <a:pt x="682" y="564"/>
                    <a:pt x="682" y="563"/>
                    <a:pt x="682" y="564"/>
                  </a:cubicBezTo>
                  <a:moveTo>
                    <a:pt x="683" y="563"/>
                  </a:moveTo>
                  <a:cubicBezTo>
                    <a:pt x="683" y="563"/>
                    <a:pt x="683" y="562"/>
                    <a:pt x="684" y="563"/>
                  </a:cubicBezTo>
                  <a:cubicBezTo>
                    <a:pt x="684" y="563"/>
                    <a:pt x="684" y="563"/>
                    <a:pt x="684" y="563"/>
                  </a:cubicBezTo>
                  <a:cubicBezTo>
                    <a:pt x="683" y="564"/>
                    <a:pt x="683" y="564"/>
                    <a:pt x="683" y="563"/>
                  </a:cubicBezTo>
                  <a:moveTo>
                    <a:pt x="694" y="544"/>
                  </a:moveTo>
                  <a:cubicBezTo>
                    <a:pt x="694" y="543"/>
                    <a:pt x="694" y="543"/>
                    <a:pt x="693" y="544"/>
                  </a:cubicBezTo>
                  <a:cubicBezTo>
                    <a:pt x="693" y="543"/>
                    <a:pt x="694" y="543"/>
                    <a:pt x="694" y="543"/>
                  </a:cubicBezTo>
                  <a:cubicBezTo>
                    <a:pt x="695" y="543"/>
                    <a:pt x="695" y="543"/>
                    <a:pt x="695" y="543"/>
                  </a:cubicBezTo>
                  <a:cubicBezTo>
                    <a:pt x="695" y="544"/>
                    <a:pt x="695" y="544"/>
                    <a:pt x="694" y="544"/>
                  </a:cubicBezTo>
                  <a:close/>
                  <a:moveTo>
                    <a:pt x="695" y="443"/>
                  </a:moveTo>
                  <a:cubicBezTo>
                    <a:pt x="694" y="443"/>
                    <a:pt x="694" y="442"/>
                    <a:pt x="694" y="442"/>
                  </a:cubicBezTo>
                  <a:cubicBezTo>
                    <a:pt x="694" y="441"/>
                    <a:pt x="695" y="441"/>
                    <a:pt x="695" y="441"/>
                  </a:cubicBezTo>
                  <a:cubicBezTo>
                    <a:pt x="696" y="441"/>
                    <a:pt x="696" y="441"/>
                    <a:pt x="696" y="441"/>
                  </a:cubicBezTo>
                  <a:cubicBezTo>
                    <a:pt x="697" y="442"/>
                    <a:pt x="697" y="442"/>
                    <a:pt x="697" y="442"/>
                  </a:cubicBezTo>
                  <a:cubicBezTo>
                    <a:pt x="697" y="443"/>
                    <a:pt x="696" y="443"/>
                    <a:pt x="696" y="444"/>
                  </a:cubicBezTo>
                  <a:cubicBezTo>
                    <a:pt x="696" y="444"/>
                    <a:pt x="695" y="443"/>
                    <a:pt x="695" y="443"/>
                  </a:cubicBezTo>
                  <a:moveTo>
                    <a:pt x="677" y="428"/>
                  </a:moveTo>
                  <a:cubicBezTo>
                    <a:pt x="676" y="428"/>
                    <a:pt x="676" y="427"/>
                    <a:pt x="678" y="427"/>
                  </a:cubicBezTo>
                  <a:cubicBezTo>
                    <a:pt x="678" y="427"/>
                    <a:pt x="678" y="427"/>
                    <a:pt x="678" y="427"/>
                  </a:cubicBezTo>
                  <a:cubicBezTo>
                    <a:pt x="679" y="428"/>
                    <a:pt x="679" y="428"/>
                    <a:pt x="679" y="428"/>
                  </a:cubicBezTo>
                  <a:cubicBezTo>
                    <a:pt x="679" y="429"/>
                    <a:pt x="678" y="429"/>
                    <a:pt x="677" y="428"/>
                  </a:cubicBezTo>
                  <a:moveTo>
                    <a:pt x="646" y="401"/>
                  </a:moveTo>
                  <a:cubicBezTo>
                    <a:pt x="647" y="401"/>
                    <a:pt x="648" y="400"/>
                    <a:pt x="647" y="399"/>
                  </a:cubicBezTo>
                  <a:cubicBezTo>
                    <a:pt x="648" y="399"/>
                    <a:pt x="649" y="400"/>
                    <a:pt x="649" y="400"/>
                  </a:cubicBezTo>
                  <a:cubicBezTo>
                    <a:pt x="650" y="401"/>
                    <a:pt x="650" y="402"/>
                    <a:pt x="650" y="403"/>
                  </a:cubicBezTo>
                  <a:cubicBezTo>
                    <a:pt x="649" y="403"/>
                    <a:pt x="648" y="404"/>
                    <a:pt x="648" y="404"/>
                  </a:cubicBezTo>
                  <a:cubicBezTo>
                    <a:pt x="647" y="405"/>
                    <a:pt x="647" y="404"/>
                    <a:pt x="646" y="403"/>
                  </a:cubicBezTo>
                  <a:cubicBezTo>
                    <a:pt x="645" y="402"/>
                    <a:pt x="645" y="401"/>
                    <a:pt x="646" y="401"/>
                  </a:cubicBezTo>
                  <a:moveTo>
                    <a:pt x="690" y="389"/>
                  </a:moveTo>
                  <a:cubicBezTo>
                    <a:pt x="689" y="389"/>
                    <a:pt x="689" y="389"/>
                    <a:pt x="688" y="389"/>
                  </a:cubicBezTo>
                  <a:cubicBezTo>
                    <a:pt x="688" y="389"/>
                    <a:pt x="688" y="389"/>
                    <a:pt x="687" y="389"/>
                  </a:cubicBezTo>
                  <a:cubicBezTo>
                    <a:pt x="687" y="388"/>
                    <a:pt x="687" y="388"/>
                    <a:pt x="687" y="387"/>
                  </a:cubicBezTo>
                  <a:cubicBezTo>
                    <a:pt x="688" y="387"/>
                    <a:pt x="689" y="387"/>
                    <a:pt x="689" y="388"/>
                  </a:cubicBezTo>
                  <a:cubicBezTo>
                    <a:pt x="689" y="388"/>
                    <a:pt x="689" y="388"/>
                    <a:pt x="690" y="388"/>
                  </a:cubicBezTo>
                  <a:cubicBezTo>
                    <a:pt x="690" y="389"/>
                    <a:pt x="690" y="389"/>
                    <a:pt x="690" y="389"/>
                  </a:cubicBezTo>
                  <a:moveTo>
                    <a:pt x="716" y="369"/>
                  </a:moveTo>
                  <a:cubicBezTo>
                    <a:pt x="715" y="370"/>
                    <a:pt x="715" y="370"/>
                    <a:pt x="715" y="370"/>
                  </a:cubicBezTo>
                  <a:cubicBezTo>
                    <a:pt x="715" y="369"/>
                    <a:pt x="715" y="369"/>
                    <a:pt x="715" y="369"/>
                  </a:cubicBezTo>
                  <a:cubicBezTo>
                    <a:pt x="715" y="368"/>
                    <a:pt x="715" y="368"/>
                    <a:pt x="716" y="369"/>
                  </a:cubicBezTo>
                  <a:cubicBezTo>
                    <a:pt x="716" y="369"/>
                    <a:pt x="716" y="369"/>
                    <a:pt x="716" y="369"/>
                  </a:cubicBezTo>
                  <a:moveTo>
                    <a:pt x="725" y="345"/>
                  </a:moveTo>
                  <a:cubicBezTo>
                    <a:pt x="726" y="345"/>
                    <a:pt x="727" y="345"/>
                    <a:pt x="728" y="346"/>
                  </a:cubicBezTo>
                  <a:cubicBezTo>
                    <a:pt x="728" y="347"/>
                    <a:pt x="727" y="348"/>
                    <a:pt x="724" y="348"/>
                  </a:cubicBezTo>
                  <a:cubicBezTo>
                    <a:pt x="724" y="346"/>
                    <a:pt x="724" y="346"/>
                    <a:pt x="725" y="345"/>
                  </a:cubicBezTo>
                  <a:moveTo>
                    <a:pt x="721" y="347"/>
                  </a:moveTo>
                  <a:cubicBezTo>
                    <a:pt x="720" y="346"/>
                    <a:pt x="719" y="346"/>
                    <a:pt x="720" y="344"/>
                  </a:cubicBezTo>
                  <a:cubicBezTo>
                    <a:pt x="721" y="344"/>
                    <a:pt x="722" y="344"/>
                    <a:pt x="722" y="345"/>
                  </a:cubicBezTo>
                  <a:cubicBezTo>
                    <a:pt x="722" y="346"/>
                    <a:pt x="723" y="346"/>
                    <a:pt x="723" y="346"/>
                  </a:cubicBezTo>
                  <a:cubicBezTo>
                    <a:pt x="723" y="347"/>
                    <a:pt x="722" y="347"/>
                    <a:pt x="721" y="347"/>
                  </a:cubicBezTo>
                  <a:moveTo>
                    <a:pt x="611" y="339"/>
                  </a:moveTo>
                  <a:cubicBezTo>
                    <a:pt x="611" y="339"/>
                    <a:pt x="610" y="339"/>
                    <a:pt x="610" y="339"/>
                  </a:cubicBezTo>
                  <a:cubicBezTo>
                    <a:pt x="610" y="339"/>
                    <a:pt x="610" y="338"/>
                    <a:pt x="610" y="338"/>
                  </a:cubicBezTo>
                  <a:cubicBezTo>
                    <a:pt x="611" y="338"/>
                    <a:pt x="611" y="338"/>
                    <a:pt x="611" y="338"/>
                  </a:cubicBezTo>
                  <a:cubicBezTo>
                    <a:pt x="611" y="338"/>
                    <a:pt x="611" y="338"/>
                    <a:pt x="611" y="339"/>
                  </a:cubicBezTo>
                  <a:moveTo>
                    <a:pt x="733" y="332"/>
                  </a:moveTo>
                  <a:lnTo>
                    <a:pt x="735" y="331"/>
                  </a:lnTo>
                  <a:lnTo>
                    <a:pt x="735" y="333"/>
                  </a:lnTo>
                  <a:lnTo>
                    <a:pt x="734" y="333"/>
                  </a:lnTo>
                  <a:lnTo>
                    <a:pt x="733" y="332"/>
                  </a:lnTo>
                  <a:close/>
                  <a:moveTo>
                    <a:pt x="612" y="335"/>
                  </a:moveTo>
                  <a:cubicBezTo>
                    <a:pt x="613" y="336"/>
                    <a:pt x="612" y="336"/>
                    <a:pt x="612" y="337"/>
                  </a:cubicBezTo>
                  <a:cubicBezTo>
                    <a:pt x="612" y="337"/>
                    <a:pt x="612" y="337"/>
                    <a:pt x="611" y="337"/>
                  </a:cubicBezTo>
                  <a:cubicBezTo>
                    <a:pt x="611" y="337"/>
                    <a:pt x="611" y="336"/>
                    <a:pt x="611" y="334"/>
                  </a:cubicBezTo>
                  <a:cubicBezTo>
                    <a:pt x="612" y="334"/>
                    <a:pt x="612" y="335"/>
                    <a:pt x="612" y="335"/>
                  </a:cubicBezTo>
                  <a:moveTo>
                    <a:pt x="613" y="331"/>
                  </a:moveTo>
                  <a:cubicBezTo>
                    <a:pt x="613" y="331"/>
                    <a:pt x="613" y="331"/>
                    <a:pt x="612" y="331"/>
                  </a:cubicBezTo>
                  <a:cubicBezTo>
                    <a:pt x="612" y="330"/>
                    <a:pt x="612" y="330"/>
                    <a:pt x="612" y="330"/>
                  </a:cubicBezTo>
                  <a:cubicBezTo>
                    <a:pt x="613" y="330"/>
                    <a:pt x="613" y="330"/>
                    <a:pt x="613" y="330"/>
                  </a:cubicBezTo>
                  <a:cubicBezTo>
                    <a:pt x="614" y="330"/>
                    <a:pt x="614" y="330"/>
                    <a:pt x="613" y="331"/>
                  </a:cubicBezTo>
                  <a:moveTo>
                    <a:pt x="628" y="329"/>
                  </a:moveTo>
                  <a:cubicBezTo>
                    <a:pt x="628" y="329"/>
                    <a:pt x="628" y="329"/>
                    <a:pt x="627" y="329"/>
                  </a:cubicBezTo>
                  <a:cubicBezTo>
                    <a:pt x="628" y="329"/>
                    <a:pt x="628" y="328"/>
                    <a:pt x="628" y="328"/>
                  </a:cubicBezTo>
                  <a:cubicBezTo>
                    <a:pt x="629" y="328"/>
                    <a:pt x="629" y="329"/>
                    <a:pt x="629" y="329"/>
                  </a:cubicBezTo>
                  <a:cubicBezTo>
                    <a:pt x="629" y="330"/>
                    <a:pt x="629" y="330"/>
                    <a:pt x="629" y="329"/>
                  </a:cubicBezTo>
                  <a:moveTo>
                    <a:pt x="636" y="324"/>
                  </a:moveTo>
                  <a:cubicBezTo>
                    <a:pt x="636" y="323"/>
                    <a:pt x="636" y="323"/>
                    <a:pt x="637" y="323"/>
                  </a:cubicBezTo>
                  <a:cubicBezTo>
                    <a:pt x="637" y="323"/>
                    <a:pt x="637" y="323"/>
                    <a:pt x="638" y="322"/>
                  </a:cubicBezTo>
                  <a:cubicBezTo>
                    <a:pt x="638" y="323"/>
                    <a:pt x="637" y="323"/>
                    <a:pt x="636" y="324"/>
                  </a:cubicBezTo>
                  <a:moveTo>
                    <a:pt x="737" y="315"/>
                  </a:moveTo>
                  <a:cubicBezTo>
                    <a:pt x="737" y="315"/>
                    <a:pt x="737" y="315"/>
                    <a:pt x="736" y="316"/>
                  </a:cubicBezTo>
                  <a:cubicBezTo>
                    <a:pt x="736" y="315"/>
                    <a:pt x="737" y="315"/>
                    <a:pt x="738" y="315"/>
                  </a:cubicBezTo>
                  <a:cubicBezTo>
                    <a:pt x="738" y="315"/>
                    <a:pt x="738" y="315"/>
                    <a:pt x="737" y="315"/>
                  </a:cubicBezTo>
                  <a:moveTo>
                    <a:pt x="676" y="316"/>
                  </a:moveTo>
                  <a:cubicBezTo>
                    <a:pt x="676" y="316"/>
                    <a:pt x="676" y="317"/>
                    <a:pt x="675" y="317"/>
                  </a:cubicBezTo>
                  <a:cubicBezTo>
                    <a:pt x="675" y="316"/>
                    <a:pt x="675" y="316"/>
                    <a:pt x="676" y="316"/>
                  </a:cubicBezTo>
                  <a:cubicBezTo>
                    <a:pt x="676" y="315"/>
                    <a:pt x="676" y="315"/>
                    <a:pt x="676" y="315"/>
                  </a:cubicBezTo>
                  <a:cubicBezTo>
                    <a:pt x="676" y="316"/>
                    <a:pt x="676" y="316"/>
                    <a:pt x="676" y="316"/>
                  </a:cubicBezTo>
                  <a:close/>
                  <a:moveTo>
                    <a:pt x="628" y="319"/>
                  </a:moveTo>
                  <a:cubicBezTo>
                    <a:pt x="628" y="319"/>
                    <a:pt x="629" y="320"/>
                    <a:pt x="631" y="320"/>
                  </a:cubicBezTo>
                  <a:cubicBezTo>
                    <a:pt x="630" y="323"/>
                    <a:pt x="629" y="324"/>
                    <a:pt x="626" y="325"/>
                  </a:cubicBezTo>
                  <a:cubicBezTo>
                    <a:pt x="625" y="324"/>
                    <a:pt x="625" y="323"/>
                    <a:pt x="625" y="322"/>
                  </a:cubicBezTo>
                  <a:cubicBezTo>
                    <a:pt x="625" y="322"/>
                    <a:pt x="625" y="321"/>
                    <a:pt x="625" y="319"/>
                  </a:cubicBezTo>
                  <a:cubicBezTo>
                    <a:pt x="627" y="318"/>
                    <a:pt x="628" y="318"/>
                    <a:pt x="628" y="319"/>
                  </a:cubicBezTo>
                  <a:moveTo>
                    <a:pt x="657" y="317"/>
                  </a:moveTo>
                  <a:cubicBezTo>
                    <a:pt x="656" y="317"/>
                    <a:pt x="656" y="317"/>
                    <a:pt x="656" y="316"/>
                  </a:cubicBezTo>
                  <a:cubicBezTo>
                    <a:pt x="656" y="316"/>
                    <a:pt x="656" y="316"/>
                    <a:pt x="657" y="316"/>
                  </a:cubicBezTo>
                  <a:cubicBezTo>
                    <a:pt x="657" y="316"/>
                    <a:pt x="657" y="316"/>
                    <a:pt x="658" y="316"/>
                  </a:cubicBezTo>
                  <a:cubicBezTo>
                    <a:pt x="658" y="317"/>
                    <a:pt x="657" y="317"/>
                    <a:pt x="657" y="317"/>
                  </a:cubicBezTo>
                  <a:moveTo>
                    <a:pt x="634" y="312"/>
                  </a:moveTo>
                  <a:lnTo>
                    <a:pt x="636" y="312"/>
                  </a:lnTo>
                  <a:lnTo>
                    <a:pt x="636" y="314"/>
                  </a:lnTo>
                  <a:lnTo>
                    <a:pt x="634" y="314"/>
                  </a:lnTo>
                  <a:lnTo>
                    <a:pt x="634" y="312"/>
                  </a:lnTo>
                  <a:close/>
                  <a:moveTo>
                    <a:pt x="623" y="313"/>
                  </a:moveTo>
                  <a:cubicBezTo>
                    <a:pt x="623" y="312"/>
                    <a:pt x="623" y="311"/>
                    <a:pt x="624" y="311"/>
                  </a:cubicBezTo>
                  <a:cubicBezTo>
                    <a:pt x="625" y="311"/>
                    <a:pt x="626" y="311"/>
                    <a:pt x="626" y="312"/>
                  </a:cubicBezTo>
                  <a:cubicBezTo>
                    <a:pt x="626" y="313"/>
                    <a:pt x="626" y="314"/>
                    <a:pt x="625" y="314"/>
                  </a:cubicBezTo>
                  <a:cubicBezTo>
                    <a:pt x="624" y="314"/>
                    <a:pt x="623" y="314"/>
                    <a:pt x="623" y="313"/>
                  </a:cubicBezTo>
                  <a:moveTo>
                    <a:pt x="623" y="310"/>
                  </a:moveTo>
                  <a:cubicBezTo>
                    <a:pt x="623" y="310"/>
                    <a:pt x="622" y="310"/>
                    <a:pt x="622" y="310"/>
                  </a:cubicBezTo>
                  <a:cubicBezTo>
                    <a:pt x="622" y="309"/>
                    <a:pt x="623" y="309"/>
                    <a:pt x="624" y="309"/>
                  </a:cubicBezTo>
                  <a:cubicBezTo>
                    <a:pt x="624" y="309"/>
                    <a:pt x="624" y="310"/>
                    <a:pt x="623" y="310"/>
                  </a:cubicBezTo>
                  <a:moveTo>
                    <a:pt x="624" y="306"/>
                  </a:moveTo>
                  <a:cubicBezTo>
                    <a:pt x="625" y="306"/>
                    <a:pt x="625" y="306"/>
                    <a:pt x="625" y="305"/>
                  </a:cubicBezTo>
                  <a:cubicBezTo>
                    <a:pt x="625" y="306"/>
                    <a:pt x="625" y="306"/>
                    <a:pt x="626" y="306"/>
                  </a:cubicBezTo>
                  <a:cubicBezTo>
                    <a:pt x="626" y="306"/>
                    <a:pt x="626" y="306"/>
                    <a:pt x="626" y="306"/>
                  </a:cubicBezTo>
                  <a:cubicBezTo>
                    <a:pt x="626" y="307"/>
                    <a:pt x="626" y="307"/>
                    <a:pt x="626" y="307"/>
                  </a:cubicBezTo>
                  <a:cubicBezTo>
                    <a:pt x="626" y="307"/>
                    <a:pt x="626" y="308"/>
                    <a:pt x="626" y="308"/>
                  </a:cubicBezTo>
                  <a:cubicBezTo>
                    <a:pt x="625" y="308"/>
                    <a:pt x="625" y="308"/>
                    <a:pt x="625" y="308"/>
                  </a:cubicBezTo>
                  <a:cubicBezTo>
                    <a:pt x="625" y="307"/>
                    <a:pt x="624" y="307"/>
                    <a:pt x="624" y="307"/>
                  </a:cubicBezTo>
                  <a:cubicBezTo>
                    <a:pt x="624" y="307"/>
                    <a:pt x="624" y="306"/>
                    <a:pt x="624" y="306"/>
                  </a:cubicBezTo>
                  <a:moveTo>
                    <a:pt x="639" y="302"/>
                  </a:moveTo>
                  <a:cubicBezTo>
                    <a:pt x="638" y="302"/>
                    <a:pt x="638" y="302"/>
                    <a:pt x="638" y="302"/>
                  </a:cubicBezTo>
                  <a:cubicBezTo>
                    <a:pt x="638" y="303"/>
                    <a:pt x="638" y="303"/>
                    <a:pt x="637" y="303"/>
                  </a:cubicBezTo>
                  <a:cubicBezTo>
                    <a:pt x="637" y="303"/>
                    <a:pt x="637" y="303"/>
                    <a:pt x="638" y="302"/>
                  </a:cubicBezTo>
                  <a:cubicBezTo>
                    <a:pt x="638" y="302"/>
                    <a:pt x="639" y="302"/>
                    <a:pt x="639" y="302"/>
                  </a:cubicBezTo>
                  <a:close/>
                  <a:moveTo>
                    <a:pt x="637" y="295"/>
                  </a:moveTo>
                  <a:cubicBezTo>
                    <a:pt x="637" y="295"/>
                    <a:pt x="637" y="295"/>
                    <a:pt x="636" y="295"/>
                  </a:cubicBezTo>
                  <a:cubicBezTo>
                    <a:pt x="636" y="295"/>
                    <a:pt x="636" y="295"/>
                    <a:pt x="636" y="294"/>
                  </a:cubicBezTo>
                  <a:cubicBezTo>
                    <a:pt x="637" y="294"/>
                    <a:pt x="637" y="294"/>
                    <a:pt x="637" y="294"/>
                  </a:cubicBezTo>
                  <a:cubicBezTo>
                    <a:pt x="638" y="295"/>
                    <a:pt x="638" y="295"/>
                    <a:pt x="637" y="295"/>
                  </a:cubicBezTo>
                  <a:moveTo>
                    <a:pt x="608" y="293"/>
                  </a:moveTo>
                  <a:cubicBezTo>
                    <a:pt x="608" y="294"/>
                    <a:pt x="608" y="294"/>
                    <a:pt x="608" y="294"/>
                  </a:cubicBezTo>
                  <a:cubicBezTo>
                    <a:pt x="608" y="295"/>
                    <a:pt x="607" y="295"/>
                    <a:pt x="607" y="295"/>
                  </a:cubicBezTo>
                  <a:cubicBezTo>
                    <a:pt x="607" y="295"/>
                    <a:pt x="607" y="295"/>
                    <a:pt x="607" y="294"/>
                  </a:cubicBezTo>
                  <a:cubicBezTo>
                    <a:pt x="608" y="293"/>
                    <a:pt x="608" y="293"/>
                    <a:pt x="608" y="293"/>
                  </a:cubicBezTo>
                  <a:close/>
                  <a:moveTo>
                    <a:pt x="619" y="284"/>
                  </a:moveTo>
                  <a:cubicBezTo>
                    <a:pt x="618" y="284"/>
                    <a:pt x="618" y="284"/>
                    <a:pt x="618" y="285"/>
                  </a:cubicBezTo>
                  <a:cubicBezTo>
                    <a:pt x="618" y="284"/>
                    <a:pt x="618" y="284"/>
                    <a:pt x="618" y="284"/>
                  </a:cubicBezTo>
                  <a:cubicBezTo>
                    <a:pt x="619" y="284"/>
                    <a:pt x="619" y="284"/>
                    <a:pt x="619" y="284"/>
                  </a:cubicBezTo>
                  <a:cubicBezTo>
                    <a:pt x="619" y="284"/>
                    <a:pt x="619" y="284"/>
                    <a:pt x="619" y="284"/>
                  </a:cubicBezTo>
                  <a:close/>
                  <a:moveTo>
                    <a:pt x="658" y="265"/>
                  </a:moveTo>
                  <a:cubicBezTo>
                    <a:pt x="657" y="265"/>
                    <a:pt x="657" y="264"/>
                    <a:pt x="657" y="264"/>
                  </a:cubicBezTo>
                  <a:cubicBezTo>
                    <a:pt x="656" y="263"/>
                    <a:pt x="656" y="262"/>
                    <a:pt x="656" y="261"/>
                  </a:cubicBezTo>
                  <a:cubicBezTo>
                    <a:pt x="656" y="260"/>
                    <a:pt x="657" y="260"/>
                    <a:pt x="657" y="259"/>
                  </a:cubicBezTo>
                  <a:lnTo>
                    <a:pt x="661" y="259"/>
                  </a:lnTo>
                  <a:cubicBezTo>
                    <a:pt x="662" y="261"/>
                    <a:pt x="662" y="263"/>
                    <a:pt x="661" y="265"/>
                  </a:cubicBezTo>
                  <a:cubicBezTo>
                    <a:pt x="660" y="266"/>
                    <a:pt x="659" y="266"/>
                    <a:pt x="658" y="265"/>
                  </a:cubicBezTo>
                  <a:moveTo>
                    <a:pt x="655" y="256"/>
                  </a:moveTo>
                  <a:cubicBezTo>
                    <a:pt x="654" y="256"/>
                    <a:pt x="654" y="256"/>
                    <a:pt x="653" y="256"/>
                  </a:cubicBezTo>
                  <a:cubicBezTo>
                    <a:pt x="653" y="255"/>
                    <a:pt x="654" y="255"/>
                    <a:pt x="655" y="255"/>
                  </a:cubicBezTo>
                  <a:cubicBezTo>
                    <a:pt x="655" y="255"/>
                    <a:pt x="655" y="256"/>
                    <a:pt x="655" y="256"/>
                  </a:cubicBezTo>
                  <a:moveTo>
                    <a:pt x="650" y="251"/>
                  </a:moveTo>
                  <a:cubicBezTo>
                    <a:pt x="650" y="250"/>
                    <a:pt x="650" y="249"/>
                    <a:pt x="650" y="249"/>
                  </a:cubicBezTo>
                  <a:cubicBezTo>
                    <a:pt x="652" y="249"/>
                    <a:pt x="652" y="250"/>
                    <a:pt x="652" y="251"/>
                  </a:cubicBezTo>
                  <a:cubicBezTo>
                    <a:pt x="651" y="252"/>
                    <a:pt x="650" y="252"/>
                    <a:pt x="650" y="251"/>
                  </a:cubicBezTo>
                  <a:moveTo>
                    <a:pt x="658" y="247"/>
                  </a:moveTo>
                  <a:cubicBezTo>
                    <a:pt x="659" y="247"/>
                    <a:pt x="660" y="247"/>
                    <a:pt x="660" y="248"/>
                  </a:cubicBezTo>
                  <a:cubicBezTo>
                    <a:pt x="660" y="248"/>
                    <a:pt x="660" y="248"/>
                    <a:pt x="660" y="249"/>
                  </a:cubicBezTo>
                  <a:cubicBezTo>
                    <a:pt x="660" y="249"/>
                    <a:pt x="660" y="250"/>
                    <a:pt x="660" y="250"/>
                  </a:cubicBezTo>
                  <a:cubicBezTo>
                    <a:pt x="660" y="250"/>
                    <a:pt x="659" y="251"/>
                    <a:pt x="659" y="250"/>
                  </a:cubicBezTo>
                  <a:lnTo>
                    <a:pt x="658" y="247"/>
                  </a:lnTo>
                  <a:close/>
                  <a:moveTo>
                    <a:pt x="597" y="251"/>
                  </a:moveTo>
                  <a:cubicBezTo>
                    <a:pt x="598" y="250"/>
                    <a:pt x="598" y="249"/>
                    <a:pt x="598" y="247"/>
                  </a:cubicBezTo>
                  <a:cubicBezTo>
                    <a:pt x="599" y="248"/>
                    <a:pt x="599" y="248"/>
                    <a:pt x="600" y="249"/>
                  </a:cubicBezTo>
                  <a:cubicBezTo>
                    <a:pt x="600" y="249"/>
                    <a:pt x="600" y="250"/>
                    <a:pt x="600" y="251"/>
                  </a:cubicBezTo>
                  <a:cubicBezTo>
                    <a:pt x="599" y="252"/>
                    <a:pt x="599" y="252"/>
                    <a:pt x="599" y="253"/>
                  </a:cubicBezTo>
                  <a:cubicBezTo>
                    <a:pt x="598" y="254"/>
                    <a:pt x="598" y="254"/>
                    <a:pt x="598" y="254"/>
                  </a:cubicBezTo>
                  <a:cubicBezTo>
                    <a:pt x="597" y="254"/>
                    <a:pt x="597" y="253"/>
                    <a:pt x="597" y="251"/>
                  </a:cubicBezTo>
                  <a:moveTo>
                    <a:pt x="656" y="234"/>
                  </a:moveTo>
                  <a:cubicBezTo>
                    <a:pt x="656" y="234"/>
                    <a:pt x="657" y="234"/>
                    <a:pt x="657" y="234"/>
                  </a:cubicBezTo>
                  <a:cubicBezTo>
                    <a:pt x="658" y="235"/>
                    <a:pt x="658" y="235"/>
                    <a:pt x="658" y="236"/>
                  </a:cubicBezTo>
                  <a:cubicBezTo>
                    <a:pt x="658" y="236"/>
                    <a:pt x="658" y="236"/>
                    <a:pt x="657" y="237"/>
                  </a:cubicBezTo>
                  <a:cubicBezTo>
                    <a:pt x="657" y="237"/>
                    <a:pt x="657" y="237"/>
                    <a:pt x="656" y="237"/>
                  </a:cubicBezTo>
                  <a:lnTo>
                    <a:pt x="656" y="234"/>
                  </a:lnTo>
                  <a:close/>
                  <a:moveTo>
                    <a:pt x="659" y="227"/>
                  </a:moveTo>
                  <a:lnTo>
                    <a:pt x="661" y="227"/>
                  </a:lnTo>
                  <a:lnTo>
                    <a:pt x="661" y="229"/>
                  </a:lnTo>
                  <a:lnTo>
                    <a:pt x="659" y="229"/>
                  </a:lnTo>
                  <a:lnTo>
                    <a:pt x="659" y="227"/>
                  </a:lnTo>
                  <a:close/>
                  <a:moveTo>
                    <a:pt x="655" y="201"/>
                  </a:moveTo>
                  <a:cubicBezTo>
                    <a:pt x="654" y="201"/>
                    <a:pt x="654" y="201"/>
                    <a:pt x="654" y="201"/>
                  </a:cubicBezTo>
                  <a:cubicBezTo>
                    <a:pt x="654" y="200"/>
                    <a:pt x="654" y="200"/>
                    <a:pt x="654" y="200"/>
                  </a:cubicBezTo>
                  <a:cubicBezTo>
                    <a:pt x="655" y="200"/>
                    <a:pt x="655" y="200"/>
                    <a:pt x="655" y="201"/>
                  </a:cubicBezTo>
                  <a:cubicBezTo>
                    <a:pt x="655" y="201"/>
                    <a:pt x="655" y="202"/>
                    <a:pt x="655" y="201"/>
                  </a:cubicBezTo>
                  <a:moveTo>
                    <a:pt x="707" y="193"/>
                  </a:moveTo>
                  <a:cubicBezTo>
                    <a:pt x="707" y="193"/>
                    <a:pt x="707" y="193"/>
                    <a:pt x="707" y="192"/>
                  </a:cubicBezTo>
                  <a:cubicBezTo>
                    <a:pt x="707" y="192"/>
                    <a:pt x="707" y="192"/>
                    <a:pt x="708" y="192"/>
                  </a:cubicBezTo>
                  <a:cubicBezTo>
                    <a:pt x="708" y="192"/>
                    <a:pt x="708" y="192"/>
                    <a:pt x="708" y="192"/>
                  </a:cubicBezTo>
                  <a:cubicBezTo>
                    <a:pt x="708" y="193"/>
                    <a:pt x="708" y="193"/>
                    <a:pt x="707" y="193"/>
                  </a:cubicBezTo>
                  <a:moveTo>
                    <a:pt x="718" y="169"/>
                  </a:moveTo>
                  <a:cubicBezTo>
                    <a:pt x="718" y="169"/>
                    <a:pt x="718" y="169"/>
                    <a:pt x="718" y="168"/>
                  </a:cubicBezTo>
                  <a:cubicBezTo>
                    <a:pt x="719" y="168"/>
                    <a:pt x="720" y="168"/>
                    <a:pt x="720" y="169"/>
                  </a:cubicBezTo>
                  <a:cubicBezTo>
                    <a:pt x="720" y="169"/>
                    <a:pt x="720" y="170"/>
                    <a:pt x="719" y="170"/>
                  </a:cubicBezTo>
                  <a:cubicBezTo>
                    <a:pt x="719" y="171"/>
                    <a:pt x="719" y="171"/>
                    <a:pt x="718" y="171"/>
                  </a:cubicBezTo>
                  <a:cubicBezTo>
                    <a:pt x="718" y="171"/>
                    <a:pt x="717" y="171"/>
                    <a:pt x="717" y="171"/>
                  </a:cubicBezTo>
                  <a:cubicBezTo>
                    <a:pt x="717" y="170"/>
                    <a:pt x="717" y="170"/>
                    <a:pt x="718" y="169"/>
                  </a:cubicBezTo>
                  <a:moveTo>
                    <a:pt x="713" y="170"/>
                  </a:moveTo>
                  <a:cubicBezTo>
                    <a:pt x="712" y="169"/>
                    <a:pt x="712" y="169"/>
                    <a:pt x="712" y="167"/>
                  </a:cubicBezTo>
                  <a:cubicBezTo>
                    <a:pt x="713" y="167"/>
                    <a:pt x="714" y="167"/>
                    <a:pt x="714" y="168"/>
                  </a:cubicBezTo>
                  <a:cubicBezTo>
                    <a:pt x="714" y="169"/>
                    <a:pt x="715" y="169"/>
                    <a:pt x="716" y="169"/>
                  </a:cubicBezTo>
                  <a:cubicBezTo>
                    <a:pt x="715" y="170"/>
                    <a:pt x="715" y="170"/>
                    <a:pt x="713" y="170"/>
                  </a:cubicBezTo>
                  <a:moveTo>
                    <a:pt x="729" y="139"/>
                  </a:moveTo>
                  <a:cubicBezTo>
                    <a:pt x="729" y="139"/>
                    <a:pt x="729" y="139"/>
                    <a:pt x="729" y="138"/>
                  </a:cubicBezTo>
                  <a:cubicBezTo>
                    <a:pt x="729" y="138"/>
                    <a:pt x="729" y="138"/>
                    <a:pt x="729" y="138"/>
                  </a:cubicBezTo>
                  <a:cubicBezTo>
                    <a:pt x="730" y="138"/>
                    <a:pt x="730" y="138"/>
                    <a:pt x="730" y="138"/>
                  </a:cubicBezTo>
                  <a:cubicBezTo>
                    <a:pt x="730" y="139"/>
                    <a:pt x="730" y="139"/>
                    <a:pt x="729" y="139"/>
                  </a:cubicBezTo>
                  <a:close/>
                  <a:moveTo>
                    <a:pt x="749" y="136"/>
                  </a:moveTo>
                  <a:cubicBezTo>
                    <a:pt x="748" y="136"/>
                    <a:pt x="748" y="136"/>
                    <a:pt x="748" y="136"/>
                  </a:cubicBezTo>
                  <a:cubicBezTo>
                    <a:pt x="748" y="135"/>
                    <a:pt x="748" y="135"/>
                    <a:pt x="748" y="135"/>
                  </a:cubicBezTo>
                  <a:cubicBezTo>
                    <a:pt x="748" y="135"/>
                    <a:pt x="749" y="135"/>
                    <a:pt x="749" y="135"/>
                  </a:cubicBezTo>
                  <a:cubicBezTo>
                    <a:pt x="749" y="135"/>
                    <a:pt x="749" y="136"/>
                    <a:pt x="749" y="136"/>
                  </a:cubicBezTo>
                  <a:close/>
                  <a:moveTo>
                    <a:pt x="752" y="136"/>
                  </a:moveTo>
                  <a:cubicBezTo>
                    <a:pt x="751" y="135"/>
                    <a:pt x="750" y="134"/>
                    <a:pt x="750" y="133"/>
                  </a:cubicBezTo>
                  <a:cubicBezTo>
                    <a:pt x="752" y="133"/>
                    <a:pt x="752" y="133"/>
                    <a:pt x="753" y="134"/>
                  </a:cubicBezTo>
                  <a:cubicBezTo>
                    <a:pt x="753" y="134"/>
                    <a:pt x="753" y="135"/>
                    <a:pt x="754" y="135"/>
                  </a:cubicBezTo>
                  <a:cubicBezTo>
                    <a:pt x="754" y="136"/>
                    <a:pt x="753" y="136"/>
                    <a:pt x="752" y="136"/>
                  </a:cubicBezTo>
                  <a:moveTo>
                    <a:pt x="743" y="134"/>
                  </a:moveTo>
                  <a:cubicBezTo>
                    <a:pt x="744" y="134"/>
                    <a:pt x="744" y="134"/>
                    <a:pt x="744" y="134"/>
                  </a:cubicBezTo>
                  <a:cubicBezTo>
                    <a:pt x="745" y="134"/>
                    <a:pt x="745" y="134"/>
                    <a:pt x="745" y="135"/>
                  </a:cubicBezTo>
                  <a:cubicBezTo>
                    <a:pt x="744" y="135"/>
                    <a:pt x="744" y="136"/>
                    <a:pt x="743" y="136"/>
                  </a:cubicBezTo>
                  <a:cubicBezTo>
                    <a:pt x="743" y="137"/>
                    <a:pt x="742" y="137"/>
                    <a:pt x="741" y="137"/>
                  </a:cubicBezTo>
                  <a:cubicBezTo>
                    <a:pt x="741" y="137"/>
                    <a:pt x="741" y="136"/>
                    <a:pt x="741" y="134"/>
                  </a:cubicBezTo>
                  <a:cubicBezTo>
                    <a:pt x="741" y="134"/>
                    <a:pt x="742" y="134"/>
                    <a:pt x="743" y="134"/>
                  </a:cubicBezTo>
                  <a:moveTo>
                    <a:pt x="757" y="133"/>
                  </a:moveTo>
                  <a:cubicBezTo>
                    <a:pt x="755" y="133"/>
                    <a:pt x="755" y="132"/>
                    <a:pt x="756" y="131"/>
                  </a:cubicBezTo>
                  <a:cubicBezTo>
                    <a:pt x="756" y="131"/>
                    <a:pt x="757" y="131"/>
                    <a:pt x="757" y="131"/>
                  </a:cubicBezTo>
                  <a:cubicBezTo>
                    <a:pt x="757" y="132"/>
                    <a:pt x="758" y="132"/>
                    <a:pt x="758" y="132"/>
                  </a:cubicBezTo>
                  <a:cubicBezTo>
                    <a:pt x="759" y="133"/>
                    <a:pt x="758" y="133"/>
                    <a:pt x="757" y="133"/>
                  </a:cubicBezTo>
                  <a:moveTo>
                    <a:pt x="713" y="132"/>
                  </a:moveTo>
                  <a:cubicBezTo>
                    <a:pt x="713" y="134"/>
                    <a:pt x="712" y="134"/>
                    <a:pt x="711" y="134"/>
                  </a:cubicBezTo>
                  <a:cubicBezTo>
                    <a:pt x="711" y="133"/>
                    <a:pt x="712" y="132"/>
                    <a:pt x="713" y="132"/>
                  </a:cubicBezTo>
                  <a:close/>
                  <a:moveTo>
                    <a:pt x="769" y="130"/>
                  </a:moveTo>
                  <a:cubicBezTo>
                    <a:pt x="768" y="130"/>
                    <a:pt x="768" y="130"/>
                    <a:pt x="767" y="130"/>
                  </a:cubicBezTo>
                  <a:cubicBezTo>
                    <a:pt x="767" y="129"/>
                    <a:pt x="768" y="129"/>
                    <a:pt x="768" y="129"/>
                  </a:cubicBezTo>
                  <a:cubicBezTo>
                    <a:pt x="769" y="129"/>
                    <a:pt x="769" y="129"/>
                    <a:pt x="770" y="129"/>
                  </a:cubicBezTo>
                  <a:cubicBezTo>
                    <a:pt x="770" y="129"/>
                    <a:pt x="769" y="130"/>
                    <a:pt x="769" y="130"/>
                  </a:cubicBezTo>
                  <a:moveTo>
                    <a:pt x="766" y="130"/>
                  </a:moveTo>
                  <a:cubicBezTo>
                    <a:pt x="766" y="130"/>
                    <a:pt x="765" y="130"/>
                    <a:pt x="765" y="130"/>
                  </a:cubicBezTo>
                  <a:cubicBezTo>
                    <a:pt x="765" y="129"/>
                    <a:pt x="765" y="129"/>
                    <a:pt x="765" y="129"/>
                  </a:cubicBezTo>
                  <a:cubicBezTo>
                    <a:pt x="766" y="129"/>
                    <a:pt x="766" y="129"/>
                    <a:pt x="766" y="129"/>
                  </a:cubicBezTo>
                  <a:cubicBezTo>
                    <a:pt x="767" y="129"/>
                    <a:pt x="767" y="130"/>
                    <a:pt x="766" y="130"/>
                  </a:cubicBezTo>
                  <a:close/>
                  <a:moveTo>
                    <a:pt x="762" y="130"/>
                  </a:moveTo>
                  <a:cubicBezTo>
                    <a:pt x="761" y="130"/>
                    <a:pt x="761" y="130"/>
                    <a:pt x="761" y="130"/>
                  </a:cubicBezTo>
                  <a:cubicBezTo>
                    <a:pt x="760" y="130"/>
                    <a:pt x="760" y="129"/>
                    <a:pt x="761" y="129"/>
                  </a:cubicBezTo>
                  <a:cubicBezTo>
                    <a:pt x="761" y="129"/>
                    <a:pt x="761" y="129"/>
                    <a:pt x="762" y="129"/>
                  </a:cubicBezTo>
                  <a:cubicBezTo>
                    <a:pt x="762" y="129"/>
                    <a:pt x="762" y="130"/>
                    <a:pt x="762" y="130"/>
                  </a:cubicBezTo>
                  <a:close/>
                  <a:moveTo>
                    <a:pt x="745" y="130"/>
                  </a:moveTo>
                  <a:cubicBezTo>
                    <a:pt x="745" y="130"/>
                    <a:pt x="745" y="131"/>
                    <a:pt x="744" y="131"/>
                  </a:cubicBezTo>
                  <a:cubicBezTo>
                    <a:pt x="744" y="130"/>
                    <a:pt x="744" y="130"/>
                    <a:pt x="745" y="130"/>
                  </a:cubicBezTo>
                  <a:cubicBezTo>
                    <a:pt x="745" y="130"/>
                    <a:pt x="745" y="130"/>
                    <a:pt x="746" y="130"/>
                  </a:cubicBezTo>
                  <a:cubicBezTo>
                    <a:pt x="746" y="130"/>
                    <a:pt x="746" y="130"/>
                    <a:pt x="745" y="130"/>
                  </a:cubicBezTo>
                  <a:moveTo>
                    <a:pt x="742" y="131"/>
                  </a:moveTo>
                  <a:cubicBezTo>
                    <a:pt x="741" y="131"/>
                    <a:pt x="741" y="131"/>
                    <a:pt x="741" y="131"/>
                  </a:cubicBezTo>
                  <a:cubicBezTo>
                    <a:pt x="741" y="131"/>
                    <a:pt x="741" y="131"/>
                    <a:pt x="741" y="131"/>
                  </a:cubicBezTo>
                  <a:cubicBezTo>
                    <a:pt x="742" y="131"/>
                    <a:pt x="742" y="130"/>
                    <a:pt x="742" y="130"/>
                  </a:cubicBezTo>
                  <a:cubicBezTo>
                    <a:pt x="742" y="131"/>
                    <a:pt x="742" y="131"/>
                    <a:pt x="742" y="131"/>
                  </a:cubicBezTo>
                  <a:moveTo>
                    <a:pt x="727" y="131"/>
                  </a:moveTo>
                  <a:cubicBezTo>
                    <a:pt x="726" y="131"/>
                    <a:pt x="726" y="131"/>
                    <a:pt x="726" y="131"/>
                  </a:cubicBezTo>
                  <a:cubicBezTo>
                    <a:pt x="726" y="131"/>
                    <a:pt x="726" y="131"/>
                    <a:pt x="726" y="131"/>
                  </a:cubicBezTo>
                  <a:cubicBezTo>
                    <a:pt x="727" y="131"/>
                    <a:pt x="727" y="131"/>
                    <a:pt x="727" y="131"/>
                  </a:cubicBezTo>
                  <a:cubicBezTo>
                    <a:pt x="727" y="131"/>
                    <a:pt x="727" y="131"/>
                    <a:pt x="727" y="131"/>
                  </a:cubicBezTo>
                  <a:moveTo>
                    <a:pt x="645" y="135"/>
                  </a:moveTo>
                  <a:cubicBezTo>
                    <a:pt x="644" y="135"/>
                    <a:pt x="644" y="135"/>
                    <a:pt x="643" y="135"/>
                  </a:cubicBezTo>
                  <a:cubicBezTo>
                    <a:pt x="643" y="135"/>
                    <a:pt x="644" y="135"/>
                    <a:pt x="644" y="135"/>
                  </a:cubicBezTo>
                  <a:cubicBezTo>
                    <a:pt x="644" y="134"/>
                    <a:pt x="645" y="134"/>
                    <a:pt x="645" y="134"/>
                  </a:cubicBezTo>
                  <a:cubicBezTo>
                    <a:pt x="645" y="135"/>
                    <a:pt x="645" y="135"/>
                    <a:pt x="645" y="135"/>
                  </a:cubicBezTo>
                  <a:moveTo>
                    <a:pt x="779" y="127"/>
                  </a:moveTo>
                  <a:cubicBezTo>
                    <a:pt x="781" y="128"/>
                    <a:pt x="781" y="129"/>
                    <a:pt x="780" y="130"/>
                  </a:cubicBezTo>
                  <a:cubicBezTo>
                    <a:pt x="779" y="131"/>
                    <a:pt x="777" y="131"/>
                    <a:pt x="776" y="131"/>
                  </a:cubicBezTo>
                  <a:lnTo>
                    <a:pt x="776" y="128"/>
                  </a:lnTo>
                  <a:cubicBezTo>
                    <a:pt x="776" y="128"/>
                    <a:pt x="777" y="128"/>
                    <a:pt x="777" y="128"/>
                  </a:cubicBezTo>
                  <a:cubicBezTo>
                    <a:pt x="777" y="129"/>
                    <a:pt x="778" y="129"/>
                    <a:pt x="778" y="129"/>
                  </a:cubicBezTo>
                  <a:cubicBezTo>
                    <a:pt x="779" y="129"/>
                    <a:pt x="779" y="129"/>
                    <a:pt x="779" y="127"/>
                  </a:cubicBezTo>
                  <a:moveTo>
                    <a:pt x="639" y="133"/>
                  </a:moveTo>
                  <a:cubicBezTo>
                    <a:pt x="639" y="134"/>
                    <a:pt x="639" y="134"/>
                    <a:pt x="638" y="134"/>
                  </a:cubicBezTo>
                  <a:cubicBezTo>
                    <a:pt x="638" y="133"/>
                    <a:pt x="638" y="133"/>
                    <a:pt x="638" y="133"/>
                  </a:cubicBezTo>
                  <a:cubicBezTo>
                    <a:pt x="639" y="133"/>
                    <a:pt x="639" y="133"/>
                    <a:pt x="639" y="133"/>
                  </a:cubicBezTo>
                  <a:cubicBezTo>
                    <a:pt x="640" y="133"/>
                    <a:pt x="640" y="133"/>
                    <a:pt x="639" y="133"/>
                  </a:cubicBezTo>
                  <a:moveTo>
                    <a:pt x="720" y="132"/>
                  </a:moveTo>
                  <a:cubicBezTo>
                    <a:pt x="719" y="132"/>
                    <a:pt x="718" y="132"/>
                    <a:pt x="716" y="132"/>
                  </a:cubicBezTo>
                  <a:cubicBezTo>
                    <a:pt x="716" y="129"/>
                    <a:pt x="717" y="128"/>
                    <a:pt x="718" y="128"/>
                  </a:cubicBezTo>
                  <a:lnTo>
                    <a:pt x="719" y="132"/>
                  </a:lnTo>
                  <a:cubicBezTo>
                    <a:pt x="719" y="132"/>
                    <a:pt x="719" y="132"/>
                    <a:pt x="719" y="131"/>
                  </a:cubicBezTo>
                  <a:cubicBezTo>
                    <a:pt x="719" y="131"/>
                    <a:pt x="719" y="130"/>
                    <a:pt x="720" y="130"/>
                  </a:cubicBezTo>
                  <a:cubicBezTo>
                    <a:pt x="720" y="129"/>
                    <a:pt x="720" y="129"/>
                    <a:pt x="720" y="129"/>
                  </a:cubicBezTo>
                  <a:cubicBezTo>
                    <a:pt x="720" y="129"/>
                    <a:pt x="721" y="129"/>
                    <a:pt x="722" y="129"/>
                  </a:cubicBezTo>
                  <a:cubicBezTo>
                    <a:pt x="722" y="131"/>
                    <a:pt x="721" y="132"/>
                    <a:pt x="720" y="132"/>
                  </a:cubicBezTo>
                  <a:moveTo>
                    <a:pt x="729" y="128"/>
                  </a:moveTo>
                  <a:cubicBezTo>
                    <a:pt x="729" y="128"/>
                    <a:pt x="728" y="128"/>
                    <a:pt x="728" y="128"/>
                  </a:cubicBezTo>
                  <a:cubicBezTo>
                    <a:pt x="728" y="128"/>
                    <a:pt x="728" y="127"/>
                    <a:pt x="728" y="127"/>
                  </a:cubicBezTo>
                  <a:cubicBezTo>
                    <a:pt x="729" y="127"/>
                    <a:pt x="729" y="127"/>
                    <a:pt x="729" y="127"/>
                  </a:cubicBezTo>
                  <a:cubicBezTo>
                    <a:pt x="729" y="127"/>
                    <a:pt x="729" y="128"/>
                    <a:pt x="729" y="128"/>
                  </a:cubicBezTo>
                  <a:moveTo>
                    <a:pt x="714" y="130"/>
                  </a:moveTo>
                  <a:cubicBezTo>
                    <a:pt x="713" y="129"/>
                    <a:pt x="714" y="128"/>
                    <a:pt x="716" y="127"/>
                  </a:cubicBezTo>
                  <a:cubicBezTo>
                    <a:pt x="715" y="130"/>
                    <a:pt x="715" y="130"/>
                    <a:pt x="714" y="130"/>
                  </a:cubicBezTo>
                  <a:close/>
                  <a:moveTo>
                    <a:pt x="630" y="132"/>
                  </a:moveTo>
                  <a:cubicBezTo>
                    <a:pt x="630" y="132"/>
                    <a:pt x="630" y="132"/>
                    <a:pt x="629" y="132"/>
                  </a:cubicBezTo>
                  <a:cubicBezTo>
                    <a:pt x="629" y="132"/>
                    <a:pt x="629" y="132"/>
                    <a:pt x="629" y="131"/>
                  </a:cubicBezTo>
                  <a:cubicBezTo>
                    <a:pt x="630" y="131"/>
                    <a:pt x="630" y="131"/>
                    <a:pt x="630" y="131"/>
                  </a:cubicBezTo>
                  <a:cubicBezTo>
                    <a:pt x="631" y="132"/>
                    <a:pt x="631" y="132"/>
                    <a:pt x="630" y="132"/>
                  </a:cubicBezTo>
                  <a:moveTo>
                    <a:pt x="620" y="577"/>
                  </a:moveTo>
                  <a:cubicBezTo>
                    <a:pt x="620" y="577"/>
                    <a:pt x="620" y="576"/>
                    <a:pt x="620" y="576"/>
                  </a:cubicBezTo>
                  <a:cubicBezTo>
                    <a:pt x="621" y="576"/>
                    <a:pt x="621" y="576"/>
                    <a:pt x="621" y="577"/>
                  </a:cubicBezTo>
                  <a:cubicBezTo>
                    <a:pt x="621" y="577"/>
                    <a:pt x="621" y="578"/>
                    <a:pt x="621" y="578"/>
                  </a:cubicBezTo>
                  <a:cubicBezTo>
                    <a:pt x="620" y="578"/>
                    <a:pt x="620" y="578"/>
                    <a:pt x="620" y="577"/>
                  </a:cubicBezTo>
                  <a:moveTo>
                    <a:pt x="643" y="133"/>
                  </a:moveTo>
                  <a:cubicBezTo>
                    <a:pt x="643" y="133"/>
                    <a:pt x="644" y="132"/>
                    <a:pt x="643" y="132"/>
                  </a:cubicBezTo>
                  <a:cubicBezTo>
                    <a:pt x="642" y="132"/>
                    <a:pt x="641" y="132"/>
                    <a:pt x="640" y="132"/>
                  </a:cubicBezTo>
                  <a:cubicBezTo>
                    <a:pt x="639" y="131"/>
                    <a:pt x="638" y="130"/>
                    <a:pt x="637" y="131"/>
                  </a:cubicBezTo>
                  <a:cubicBezTo>
                    <a:pt x="636" y="132"/>
                    <a:pt x="635" y="132"/>
                    <a:pt x="634" y="132"/>
                  </a:cubicBezTo>
                  <a:cubicBezTo>
                    <a:pt x="634" y="131"/>
                    <a:pt x="634" y="131"/>
                    <a:pt x="634" y="131"/>
                  </a:cubicBezTo>
                  <a:cubicBezTo>
                    <a:pt x="635" y="131"/>
                    <a:pt x="635" y="130"/>
                    <a:pt x="635" y="129"/>
                  </a:cubicBezTo>
                  <a:cubicBezTo>
                    <a:pt x="633" y="130"/>
                    <a:pt x="630" y="130"/>
                    <a:pt x="628" y="130"/>
                  </a:cubicBezTo>
                  <a:cubicBezTo>
                    <a:pt x="626" y="130"/>
                    <a:pt x="625" y="130"/>
                    <a:pt x="623" y="130"/>
                  </a:cubicBezTo>
                  <a:cubicBezTo>
                    <a:pt x="623" y="131"/>
                    <a:pt x="623" y="133"/>
                    <a:pt x="624" y="133"/>
                  </a:cubicBezTo>
                  <a:cubicBezTo>
                    <a:pt x="624" y="134"/>
                    <a:pt x="624" y="135"/>
                    <a:pt x="623" y="135"/>
                  </a:cubicBezTo>
                  <a:cubicBezTo>
                    <a:pt x="622" y="136"/>
                    <a:pt x="621" y="136"/>
                    <a:pt x="621" y="136"/>
                  </a:cubicBezTo>
                  <a:cubicBezTo>
                    <a:pt x="621" y="135"/>
                    <a:pt x="620" y="135"/>
                    <a:pt x="620" y="135"/>
                  </a:cubicBezTo>
                  <a:cubicBezTo>
                    <a:pt x="619" y="135"/>
                    <a:pt x="619" y="134"/>
                    <a:pt x="619" y="134"/>
                  </a:cubicBezTo>
                  <a:cubicBezTo>
                    <a:pt x="618" y="134"/>
                    <a:pt x="618" y="135"/>
                    <a:pt x="618" y="135"/>
                  </a:cubicBezTo>
                  <a:cubicBezTo>
                    <a:pt x="619" y="135"/>
                    <a:pt x="619" y="136"/>
                    <a:pt x="619" y="136"/>
                  </a:cubicBezTo>
                  <a:cubicBezTo>
                    <a:pt x="618" y="137"/>
                    <a:pt x="617" y="137"/>
                    <a:pt x="616" y="137"/>
                  </a:cubicBezTo>
                  <a:cubicBezTo>
                    <a:pt x="616" y="137"/>
                    <a:pt x="615" y="137"/>
                    <a:pt x="615" y="136"/>
                  </a:cubicBezTo>
                  <a:cubicBezTo>
                    <a:pt x="615" y="135"/>
                    <a:pt x="615" y="135"/>
                    <a:pt x="614" y="136"/>
                  </a:cubicBezTo>
                  <a:cubicBezTo>
                    <a:pt x="614" y="136"/>
                    <a:pt x="613" y="137"/>
                    <a:pt x="613" y="137"/>
                  </a:cubicBezTo>
                  <a:cubicBezTo>
                    <a:pt x="612" y="137"/>
                    <a:pt x="611" y="137"/>
                    <a:pt x="610" y="137"/>
                  </a:cubicBezTo>
                  <a:cubicBezTo>
                    <a:pt x="609" y="137"/>
                    <a:pt x="608" y="137"/>
                    <a:pt x="607" y="137"/>
                  </a:cubicBezTo>
                  <a:cubicBezTo>
                    <a:pt x="606" y="136"/>
                    <a:pt x="605" y="136"/>
                    <a:pt x="605" y="136"/>
                  </a:cubicBezTo>
                  <a:cubicBezTo>
                    <a:pt x="605" y="138"/>
                    <a:pt x="604" y="138"/>
                    <a:pt x="603" y="137"/>
                  </a:cubicBezTo>
                  <a:cubicBezTo>
                    <a:pt x="602" y="137"/>
                    <a:pt x="601" y="136"/>
                    <a:pt x="601" y="136"/>
                  </a:cubicBezTo>
                  <a:cubicBezTo>
                    <a:pt x="600" y="136"/>
                    <a:pt x="599" y="137"/>
                    <a:pt x="599" y="137"/>
                  </a:cubicBezTo>
                  <a:cubicBezTo>
                    <a:pt x="599" y="138"/>
                    <a:pt x="599" y="138"/>
                    <a:pt x="598" y="138"/>
                  </a:cubicBezTo>
                  <a:cubicBezTo>
                    <a:pt x="599" y="137"/>
                    <a:pt x="599" y="135"/>
                    <a:pt x="599" y="134"/>
                  </a:cubicBezTo>
                  <a:cubicBezTo>
                    <a:pt x="599" y="132"/>
                    <a:pt x="598" y="132"/>
                    <a:pt x="596" y="134"/>
                  </a:cubicBezTo>
                  <a:cubicBezTo>
                    <a:pt x="597" y="134"/>
                    <a:pt x="597" y="134"/>
                    <a:pt x="597" y="134"/>
                  </a:cubicBezTo>
                  <a:cubicBezTo>
                    <a:pt x="598" y="134"/>
                    <a:pt x="598" y="134"/>
                    <a:pt x="598" y="135"/>
                  </a:cubicBezTo>
                  <a:cubicBezTo>
                    <a:pt x="596" y="135"/>
                    <a:pt x="594" y="135"/>
                    <a:pt x="594" y="135"/>
                  </a:cubicBezTo>
                  <a:cubicBezTo>
                    <a:pt x="593" y="135"/>
                    <a:pt x="592" y="135"/>
                    <a:pt x="591" y="135"/>
                  </a:cubicBezTo>
                  <a:cubicBezTo>
                    <a:pt x="591" y="170"/>
                    <a:pt x="592" y="205"/>
                    <a:pt x="594" y="240"/>
                  </a:cubicBezTo>
                  <a:cubicBezTo>
                    <a:pt x="596" y="275"/>
                    <a:pt x="598" y="311"/>
                    <a:pt x="599" y="346"/>
                  </a:cubicBezTo>
                  <a:cubicBezTo>
                    <a:pt x="600" y="347"/>
                    <a:pt x="601" y="347"/>
                    <a:pt x="602" y="347"/>
                  </a:cubicBezTo>
                  <a:cubicBezTo>
                    <a:pt x="603" y="346"/>
                    <a:pt x="603" y="346"/>
                    <a:pt x="603" y="348"/>
                  </a:cubicBezTo>
                  <a:cubicBezTo>
                    <a:pt x="603" y="348"/>
                    <a:pt x="603" y="348"/>
                    <a:pt x="603" y="349"/>
                  </a:cubicBezTo>
                  <a:cubicBezTo>
                    <a:pt x="603" y="349"/>
                    <a:pt x="603" y="350"/>
                    <a:pt x="603" y="350"/>
                  </a:cubicBezTo>
                  <a:cubicBezTo>
                    <a:pt x="602" y="350"/>
                    <a:pt x="601" y="350"/>
                    <a:pt x="601" y="349"/>
                  </a:cubicBezTo>
                  <a:cubicBezTo>
                    <a:pt x="601" y="348"/>
                    <a:pt x="600" y="347"/>
                    <a:pt x="599" y="347"/>
                  </a:cubicBezTo>
                  <a:cubicBezTo>
                    <a:pt x="600" y="366"/>
                    <a:pt x="601" y="386"/>
                    <a:pt x="602" y="406"/>
                  </a:cubicBezTo>
                  <a:cubicBezTo>
                    <a:pt x="603" y="427"/>
                    <a:pt x="604" y="447"/>
                    <a:pt x="604" y="467"/>
                  </a:cubicBezTo>
                  <a:cubicBezTo>
                    <a:pt x="605" y="487"/>
                    <a:pt x="606" y="507"/>
                    <a:pt x="607" y="527"/>
                  </a:cubicBezTo>
                  <a:cubicBezTo>
                    <a:pt x="608" y="546"/>
                    <a:pt x="609" y="564"/>
                    <a:pt x="610" y="581"/>
                  </a:cubicBezTo>
                  <a:cubicBezTo>
                    <a:pt x="614" y="581"/>
                    <a:pt x="616" y="580"/>
                    <a:pt x="617" y="578"/>
                  </a:cubicBezTo>
                  <a:cubicBezTo>
                    <a:pt x="617" y="577"/>
                    <a:pt x="617" y="576"/>
                    <a:pt x="616" y="576"/>
                  </a:cubicBezTo>
                  <a:cubicBezTo>
                    <a:pt x="616" y="576"/>
                    <a:pt x="615" y="576"/>
                    <a:pt x="614" y="576"/>
                  </a:cubicBezTo>
                  <a:cubicBezTo>
                    <a:pt x="613" y="576"/>
                    <a:pt x="612" y="576"/>
                    <a:pt x="612" y="576"/>
                  </a:cubicBezTo>
                  <a:cubicBezTo>
                    <a:pt x="611" y="575"/>
                    <a:pt x="611" y="575"/>
                    <a:pt x="612" y="574"/>
                  </a:cubicBezTo>
                  <a:cubicBezTo>
                    <a:pt x="612" y="573"/>
                    <a:pt x="613" y="572"/>
                    <a:pt x="613" y="572"/>
                  </a:cubicBezTo>
                  <a:cubicBezTo>
                    <a:pt x="614" y="572"/>
                    <a:pt x="614" y="572"/>
                    <a:pt x="615" y="573"/>
                  </a:cubicBezTo>
                  <a:cubicBezTo>
                    <a:pt x="615" y="573"/>
                    <a:pt x="615" y="573"/>
                    <a:pt x="615" y="574"/>
                  </a:cubicBezTo>
                  <a:cubicBezTo>
                    <a:pt x="616" y="575"/>
                    <a:pt x="616" y="575"/>
                    <a:pt x="616" y="575"/>
                  </a:cubicBezTo>
                  <a:cubicBezTo>
                    <a:pt x="616" y="575"/>
                    <a:pt x="617" y="576"/>
                    <a:pt x="617" y="575"/>
                  </a:cubicBezTo>
                  <a:cubicBezTo>
                    <a:pt x="618" y="575"/>
                    <a:pt x="618" y="575"/>
                    <a:pt x="619" y="575"/>
                  </a:cubicBezTo>
                  <a:cubicBezTo>
                    <a:pt x="619" y="574"/>
                    <a:pt x="619" y="574"/>
                    <a:pt x="619" y="574"/>
                  </a:cubicBezTo>
                  <a:cubicBezTo>
                    <a:pt x="620" y="574"/>
                    <a:pt x="620" y="574"/>
                    <a:pt x="620" y="575"/>
                  </a:cubicBezTo>
                  <a:cubicBezTo>
                    <a:pt x="619" y="576"/>
                    <a:pt x="619" y="577"/>
                    <a:pt x="618" y="577"/>
                  </a:cubicBezTo>
                  <a:cubicBezTo>
                    <a:pt x="617" y="578"/>
                    <a:pt x="617" y="579"/>
                    <a:pt x="617" y="580"/>
                  </a:cubicBezTo>
                  <a:cubicBezTo>
                    <a:pt x="619" y="581"/>
                    <a:pt x="622" y="581"/>
                    <a:pt x="626" y="580"/>
                  </a:cubicBezTo>
                  <a:cubicBezTo>
                    <a:pt x="629" y="580"/>
                    <a:pt x="632" y="580"/>
                    <a:pt x="635" y="580"/>
                  </a:cubicBezTo>
                  <a:cubicBezTo>
                    <a:pt x="636" y="580"/>
                    <a:pt x="636" y="579"/>
                    <a:pt x="636" y="578"/>
                  </a:cubicBezTo>
                  <a:cubicBezTo>
                    <a:pt x="636" y="577"/>
                    <a:pt x="637" y="576"/>
                    <a:pt x="637" y="576"/>
                  </a:cubicBezTo>
                  <a:cubicBezTo>
                    <a:pt x="638" y="576"/>
                    <a:pt x="638" y="576"/>
                    <a:pt x="638" y="577"/>
                  </a:cubicBezTo>
                  <a:cubicBezTo>
                    <a:pt x="638" y="577"/>
                    <a:pt x="638" y="578"/>
                    <a:pt x="638" y="578"/>
                  </a:cubicBezTo>
                  <a:cubicBezTo>
                    <a:pt x="638" y="579"/>
                    <a:pt x="638" y="579"/>
                    <a:pt x="638" y="579"/>
                  </a:cubicBezTo>
                  <a:cubicBezTo>
                    <a:pt x="639" y="580"/>
                    <a:pt x="639" y="580"/>
                    <a:pt x="640" y="579"/>
                  </a:cubicBezTo>
                  <a:cubicBezTo>
                    <a:pt x="643" y="579"/>
                    <a:pt x="645" y="579"/>
                    <a:pt x="647" y="579"/>
                  </a:cubicBezTo>
                  <a:cubicBezTo>
                    <a:pt x="648" y="579"/>
                    <a:pt x="650" y="579"/>
                    <a:pt x="652" y="577"/>
                  </a:cubicBezTo>
                  <a:cubicBezTo>
                    <a:pt x="653" y="578"/>
                    <a:pt x="654" y="579"/>
                    <a:pt x="655" y="579"/>
                  </a:cubicBezTo>
                  <a:cubicBezTo>
                    <a:pt x="656" y="579"/>
                    <a:pt x="658" y="579"/>
                    <a:pt x="659" y="579"/>
                  </a:cubicBezTo>
                  <a:cubicBezTo>
                    <a:pt x="660" y="579"/>
                    <a:pt x="662" y="579"/>
                    <a:pt x="663" y="578"/>
                  </a:cubicBezTo>
                  <a:cubicBezTo>
                    <a:pt x="665" y="578"/>
                    <a:pt x="666" y="579"/>
                    <a:pt x="668" y="579"/>
                  </a:cubicBezTo>
                  <a:cubicBezTo>
                    <a:pt x="667" y="578"/>
                    <a:pt x="667" y="578"/>
                    <a:pt x="667" y="577"/>
                  </a:cubicBezTo>
                  <a:cubicBezTo>
                    <a:pt x="667" y="577"/>
                    <a:pt x="668" y="576"/>
                    <a:pt x="668" y="576"/>
                  </a:cubicBezTo>
                  <a:cubicBezTo>
                    <a:pt x="669" y="578"/>
                    <a:pt x="669" y="578"/>
                    <a:pt x="670" y="578"/>
                  </a:cubicBezTo>
                  <a:cubicBezTo>
                    <a:pt x="671" y="577"/>
                    <a:pt x="671" y="577"/>
                    <a:pt x="672" y="578"/>
                  </a:cubicBezTo>
                  <a:cubicBezTo>
                    <a:pt x="674" y="578"/>
                    <a:pt x="675" y="577"/>
                    <a:pt x="676" y="576"/>
                  </a:cubicBezTo>
                  <a:cubicBezTo>
                    <a:pt x="677" y="575"/>
                    <a:pt x="679" y="575"/>
                    <a:pt x="681" y="575"/>
                  </a:cubicBezTo>
                  <a:cubicBezTo>
                    <a:pt x="682" y="575"/>
                    <a:pt x="683" y="576"/>
                    <a:pt x="683" y="577"/>
                  </a:cubicBezTo>
                  <a:cubicBezTo>
                    <a:pt x="683" y="578"/>
                    <a:pt x="684" y="578"/>
                    <a:pt x="685" y="577"/>
                  </a:cubicBezTo>
                  <a:lnTo>
                    <a:pt x="712" y="576"/>
                  </a:lnTo>
                  <a:cubicBezTo>
                    <a:pt x="713" y="576"/>
                    <a:pt x="714" y="575"/>
                    <a:pt x="715" y="574"/>
                  </a:cubicBezTo>
                  <a:cubicBezTo>
                    <a:pt x="715" y="574"/>
                    <a:pt x="716" y="573"/>
                    <a:pt x="717" y="573"/>
                  </a:cubicBezTo>
                  <a:lnTo>
                    <a:pt x="726" y="573"/>
                  </a:lnTo>
                  <a:lnTo>
                    <a:pt x="718" y="386"/>
                  </a:lnTo>
                  <a:lnTo>
                    <a:pt x="791" y="383"/>
                  </a:lnTo>
                  <a:lnTo>
                    <a:pt x="787" y="298"/>
                  </a:lnTo>
                  <a:lnTo>
                    <a:pt x="715" y="301"/>
                  </a:lnTo>
                  <a:cubicBezTo>
                    <a:pt x="714" y="286"/>
                    <a:pt x="714" y="272"/>
                    <a:pt x="713" y="257"/>
                  </a:cubicBezTo>
                  <a:cubicBezTo>
                    <a:pt x="712" y="242"/>
                    <a:pt x="711" y="228"/>
                    <a:pt x="712" y="214"/>
                  </a:cubicBezTo>
                  <a:lnTo>
                    <a:pt x="792" y="211"/>
                  </a:lnTo>
                  <a:cubicBezTo>
                    <a:pt x="791" y="196"/>
                    <a:pt x="790" y="182"/>
                    <a:pt x="790" y="167"/>
                  </a:cubicBezTo>
                  <a:cubicBezTo>
                    <a:pt x="790" y="153"/>
                    <a:pt x="789" y="139"/>
                    <a:pt x="787" y="125"/>
                  </a:cubicBezTo>
                  <a:cubicBezTo>
                    <a:pt x="786" y="126"/>
                    <a:pt x="786" y="127"/>
                    <a:pt x="786" y="129"/>
                  </a:cubicBezTo>
                  <a:cubicBezTo>
                    <a:pt x="787" y="131"/>
                    <a:pt x="786" y="132"/>
                    <a:pt x="785" y="133"/>
                  </a:cubicBezTo>
                  <a:cubicBezTo>
                    <a:pt x="785" y="132"/>
                    <a:pt x="785" y="131"/>
                    <a:pt x="785" y="130"/>
                  </a:cubicBezTo>
                  <a:cubicBezTo>
                    <a:pt x="784" y="130"/>
                    <a:pt x="784" y="129"/>
                    <a:pt x="784" y="129"/>
                  </a:cubicBezTo>
                  <a:cubicBezTo>
                    <a:pt x="784" y="129"/>
                    <a:pt x="783" y="129"/>
                    <a:pt x="783" y="128"/>
                  </a:cubicBezTo>
                  <a:cubicBezTo>
                    <a:pt x="783" y="128"/>
                    <a:pt x="784" y="128"/>
                    <a:pt x="785" y="127"/>
                  </a:cubicBezTo>
                  <a:cubicBezTo>
                    <a:pt x="784" y="127"/>
                    <a:pt x="783" y="127"/>
                    <a:pt x="782" y="127"/>
                  </a:cubicBezTo>
                  <a:cubicBezTo>
                    <a:pt x="782" y="127"/>
                    <a:pt x="781" y="126"/>
                    <a:pt x="781" y="126"/>
                  </a:cubicBezTo>
                  <a:cubicBezTo>
                    <a:pt x="780" y="126"/>
                    <a:pt x="780" y="126"/>
                    <a:pt x="779" y="126"/>
                  </a:cubicBezTo>
                  <a:cubicBezTo>
                    <a:pt x="779" y="125"/>
                    <a:pt x="778" y="125"/>
                    <a:pt x="777" y="126"/>
                  </a:cubicBezTo>
                  <a:cubicBezTo>
                    <a:pt x="776" y="125"/>
                    <a:pt x="776" y="124"/>
                    <a:pt x="776" y="123"/>
                  </a:cubicBezTo>
                  <a:cubicBezTo>
                    <a:pt x="773" y="124"/>
                    <a:pt x="769" y="124"/>
                    <a:pt x="764" y="124"/>
                  </a:cubicBezTo>
                  <a:cubicBezTo>
                    <a:pt x="760" y="124"/>
                    <a:pt x="755" y="124"/>
                    <a:pt x="751" y="124"/>
                  </a:cubicBezTo>
                  <a:cubicBezTo>
                    <a:pt x="751" y="125"/>
                    <a:pt x="751" y="126"/>
                    <a:pt x="752" y="126"/>
                  </a:cubicBezTo>
                  <a:cubicBezTo>
                    <a:pt x="752" y="126"/>
                    <a:pt x="752" y="126"/>
                    <a:pt x="752" y="126"/>
                  </a:cubicBezTo>
                  <a:cubicBezTo>
                    <a:pt x="753" y="127"/>
                    <a:pt x="753" y="127"/>
                    <a:pt x="753" y="127"/>
                  </a:cubicBezTo>
                  <a:cubicBezTo>
                    <a:pt x="752" y="127"/>
                    <a:pt x="752" y="128"/>
                    <a:pt x="752" y="129"/>
                  </a:cubicBezTo>
                  <a:cubicBezTo>
                    <a:pt x="751" y="129"/>
                    <a:pt x="750" y="129"/>
                    <a:pt x="750" y="128"/>
                  </a:cubicBezTo>
                  <a:cubicBezTo>
                    <a:pt x="750" y="127"/>
                    <a:pt x="749" y="127"/>
                    <a:pt x="748" y="127"/>
                  </a:cubicBezTo>
                  <a:cubicBezTo>
                    <a:pt x="747" y="128"/>
                    <a:pt x="748" y="129"/>
                    <a:pt x="749" y="130"/>
                  </a:cubicBezTo>
                  <a:cubicBezTo>
                    <a:pt x="748" y="131"/>
                    <a:pt x="747" y="132"/>
                    <a:pt x="747" y="132"/>
                  </a:cubicBezTo>
                  <a:cubicBezTo>
                    <a:pt x="747" y="130"/>
                    <a:pt x="746" y="128"/>
                    <a:pt x="745" y="126"/>
                  </a:cubicBezTo>
                  <a:cubicBezTo>
                    <a:pt x="745" y="125"/>
                    <a:pt x="743" y="124"/>
                    <a:pt x="740" y="125"/>
                  </a:cubicBezTo>
                  <a:cubicBezTo>
                    <a:pt x="739" y="125"/>
                    <a:pt x="739" y="126"/>
                    <a:pt x="739" y="126"/>
                  </a:cubicBezTo>
                  <a:cubicBezTo>
                    <a:pt x="739" y="127"/>
                    <a:pt x="739" y="128"/>
                    <a:pt x="739" y="128"/>
                  </a:cubicBezTo>
                  <a:cubicBezTo>
                    <a:pt x="739" y="129"/>
                    <a:pt x="739" y="130"/>
                    <a:pt x="739" y="131"/>
                  </a:cubicBezTo>
                  <a:cubicBezTo>
                    <a:pt x="739" y="131"/>
                    <a:pt x="739" y="132"/>
                    <a:pt x="738" y="133"/>
                  </a:cubicBezTo>
                  <a:cubicBezTo>
                    <a:pt x="737" y="131"/>
                    <a:pt x="737" y="129"/>
                    <a:pt x="737" y="129"/>
                  </a:cubicBezTo>
                  <a:cubicBezTo>
                    <a:pt x="737" y="128"/>
                    <a:pt x="737" y="127"/>
                    <a:pt x="736" y="125"/>
                  </a:cubicBezTo>
                  <a:lnTo>
                    <a:pt x="711" y="126"/>
                  </a:lnTo>
                  <a:cubicBezTo>
                    <a:pt x="711" y="127"/>
                    <a:pt x="711" y="128"/>
                    <a:pt x="712" y="128"/>
                  </a:cubicBezTo>
                  <a:cubicBezTo>
                    <a:pt x="712" y="128"/>
                    <a:pt x="712" y="129"/>
                    <a:pt x="712" y="130"/>
                  </a:cubicBezTo>
                  <a:cubicBezTo>
                    <a:pt x="711" y="129"/>
                    <a:pt x="710" y="128"/>
                    <a:pt x="709" y="127"/>
                  </a:cubicBezTo>
                  <a:cubicBezTo>
                    <a:pt x="707" y="126"/>
                    <a:pt x="706" y="126"/>
                    <a:pt x="704" y="127"/>
                  </a:cubicBezTo>
                  <a:cubicBezTo>
                    <a:pt x="705" y="128"/>
                    <a:pt x="707" y="128"/>
                    <a:pt x="709" y="128"/>
                  </a:cubicBezTo>
                  <a:cubicBezTo>
                    <a:pt x="708" y="129"/>
                    <a:pt x="708" y="129"/>
                    <a:pt x="707" y="130"/>
                  </a:cubicBezTo>
                  <a:cubicBezTo>
                    <a:pt x="707" y="130"/>
                    <a:pt x="707" y="131"/>
                    <a:pt x="708" y="131"/>
                  </a:cubicBezTo>
                  <a:cubicBezTo>
                    <a:pt x="708" y="131"/>
                    <a:pt x="708" y="131"/>
                    <a:pt x="709" y="132"/>
                  </a:cubicBezTo>
                  <a:cubicBezTo>
                    <a:pt x="709" y="132"/>
                    <a:pt x="709" y="133"/>
                    <a:pt x="710" y="133"/>
                  </a:cubicBezTo>
                  <a:cubicBezTo>
                    <a:pt x="708" y="133"/>
                    <a:pt x="706" y="133"/>
                    <a:pt x="704" y="133"/>
                  </a:cubicBezTo>
                  <a:cubicBezTo>
                    <a:pt x="703" y="134"/>
                    <a:pt x="701" y="133"/>
                    <a:pt x="700" y="131"/>
                  </a:cubicBezTo>
                  <a:cubicBezTo>
                    <a:pt x="700" y="132"/>
                    <a:pt x="699" y="133"/>
                    <a:pt x="698" y="132"/>
                  </a:cubicBezTo>
                  <a:cubicBezTo>
                    <a:pt x="697" y="132"/>
                    <a:pt x="695" y="132"/>
                    <a:pt x="694" y="133"/>
                  </a:cubicBezTo>
                  <a:cubicBezTo>
                    <a:pt x="694" y="132"/>
                    <a:pt x="694" y="131"/>
                    <a:pt x="694" y="131"/>
                  </a:cubicBezTo>
                  <a:cubicBezTo>
                    <a:pt x="694" y="131"/>
                    <a:pt x="693" y="130"/>
                    <a:pt x="692" y="130"/>
                  </a:cubicBezTo>
                  <a:cubicBezTo>
                    <a:pt x="692" y="130"/>
                    <a:pt x="691" y="130"/>
                    <a:pt x="690" y="130"/>
                  </a:cubicBezTo>
                  <a:cubicBezTo>
                    <a:pt x="690" y="130"/>
                    <a:pt x="689" y="130"/>
                    <a:pt x="689" y="129"/>
                  </a:cubicBezTo>
                  <a:cubicBezTo>
                    <a:pt x="690" y="129"/>
                    <a:pt x="691" y="129"/>
                    <a:pt x="692" y="128"/>
                  </a:cubicBezTo>
                  <a:cubicBezTo>
                    <a:pt x="691" y="127"/>
                    <a:pt x="690" y="127"/>
                    <a:pt x="689" y="128"/>
                  </a:cubicBezTo>
                  <a:cubicBezTo>
                    <a:pt x="688" y="128"/>
                    <a:pt x="687" y="129"/>
                    <a:pt x="687" y="129"/>
                  </a:cubicBezTo>
                  <a:cubicBezTo>
                    <a:pt x="686" y="130"/>
                    <a:pt x="686" y="130"/>
                    <a:pt x="685" y="131"/>
                  </a:cubicBezTo>
                  <a:cubicBezTo>
                    <a:pt x="684" y="131"/>
                    <a:pt x="684" y="131"/>
                    <a:pt x="683" y="130"/>
                  </a:cubicBezTo>
                  <a:cubicBezTo>
                    <a:pt x="684" y="130"/>
                    <a:pt x="685" y="130"/>
                    <a:pt x="685" y="129"/>
                  </a:cubicBezTo>
                  <a:cubicBezTo>
                    <a:pt x="685" y="129"/>
                    <a:pt x="685" y="129"/>
                    <a:pt x="686" y="128"/>
                  </a:cubicBezTo>
                  <a:cubicBezTo>
                    <a:pt x="684" y="128"/>
                    <a:pt x="684" y="128"/>
                    <a:pt x="683" y="128"/>
                  </a:cubicBezTo>
                  <a:cubicBezTo>
                    <a:pt x="683" y="127"/>
                    <a:pt x="682" y="127"/>
                    <a:pt x="681" y="127"/>
                  </a:cubicBezTo>
                  <a:cubicBezTo>
                    <a:pt x="681" y="127"/>
                    <a:pt x="680" y="127"/>
                    <a:pt x="680" y="128"/>
                  </a:cubicBezTo>
                  <a:cubicBezTo>
                    <a:pt x="680" y="128"/>
                    <a:pt x="680" y="128"/>
                    <a:pt x="680" y="129"/>
                  </a:cubicBezTo>
                  <a:cubicBezTo>
                    <a:pt x="679" y="129"/>
                    <a:pt x="679" y="129"/>
                    <a:pt x="679" y="129"/>
                  </a:cubicBezTo>
                  <a:cubicBezTo>
                    <a:pt x="679" y="130"/>
                    <a:pt x="679" y="129"/>
                    <a:pt x="678" y="129"/>
                  </a:cubicBezTo>
                  <a:cubicBezTo>
                    <a:pt x="676" y="127"/>
                    <a:pt x="673" y="127"/>
                    <a:pt x="671" y="128"/>
                  </a:cubicBezTo>
                  <a:cubicBezTo>
                    <a:pt x="668" y="128"/>
                    <a:pt x="665" y="129"/>
                    <a:pt x="663" y="129"/>
                  </a:cubicBezTo>
                  <a:cubicBezTo>
                    <a:pt x="662" y="129"/>
                    <a:pt x="661" y="129"/>
                    <a:pt x="660" y="129"/>
                  </a:cubicBezTo>
                  <a:cubicBezTo>
                    <a:pt x="659" y="128"/>
                    <a:pt x="658" y="128"/>
                    <a:pt x="657" y="128"/>
                  </a:cubicBezTo>
                  <a:cubicBezTo>
                    <a:pt x="656" y="128"/>
                    <a:pt x="655" y="129"/>
                    <a:pt x="654" y="129"/>
                  </a:cubicBezTo>
                  <a:cubicBezTo>
                    <a:pt x="653" y="129"/>
                    <a:pt x="652" y="129"/>
                    <a:pt x="650" y="129"/>
                  </a:cubicBezTo>
                  <a:cubicBezTo>
                    <a:pt x="649" y="130"/>
                    <a:pt x="648" y="129"/>
                    <a:pt x="646" y="129"/>
                  </a:cubicBezTo>
                  <a:cubicBezTo>
                    <a:pt x="645" y="129"/>
                    <a:pt x="644" y="129"/>
                    <a:pt x="643" y="129"/>
                  </a:cubicBezTo>
                  <a:cubicBezTo>
                    <a:pt x="642" y="129"/>
                    <a:pt x="642" y="129"/>
                    <a:pt x="641" y="130"/>
                  </a:cubicBezTo>
                  <a:cubicBezTo>
                    <a:pt x="641" y="130"/>
                    <a:pt x="640" y="130"/>
                    <a:pt x="640" y="129"/>
                  </a:cubicBezTo>
                  <a:cubicBezTo>
                    <a:pt x="640" y="130"/>
                    <a:pt x="640" y="131"/>
                    <a:pt x="641" y="131"/>
                  </a:cubicBezTo>
                  <a:cubicBezTo>
                    <a:pt x="642" y="131"/>
                    <a:pt x="643" y="131"/>
                    <a:pt x="644" y="131"/>
                  </a:cubicBezTo>
                  <a:cubicBezTo>
                    <a:pt x="646" y="131"/>
                    <a:pt x="647" y="131"/>
                    <a:pt x="648" y="131"/>
                  </a:cubicBezTo>
                  <a:cubicBezTo>
                    <a:pt x="649" y="131"/>
                    <a:pt x="649" y="131"/>
                    <a:pt x="649" y="132"/>
                  </a:cubicBezTo>
                  <a:cubicBezTo>
                    <a:pt x="646" y="131"/>
                    <a:pt x="644" y="131"/>
                    <a:pt x="643" y="133"/>
                  </a:cubicBezTo>
                  <a:moveTo>
                    <a:pt x="855" y="556"/>
                  </a:moveTo>
                  <a:cubicBezTo>
                    <a:pt x="856" y="557"/>
                    <a:pt x="856" y="557"/>
                    <a:pt x="857" y="557"/>
                  </a:cubicBezTo>
                  <a:cubicBezTo>
                    <a:pt x="858" y="557"/>
                    <a:pt x="858" y="557"/>
                    <a:pt x="859" y="557"/>
                  </a:cubicBezTo>
                  <a:cubicBezTo>
                    <a:pt x="860" y="557"/>
                    <a:pt x="860" y="557"/>
                    <a:pt x="861" y="557"/>
                  </a:cubicBezTo>
                  <a:cubicBezTo>
                    <a:pt x="861" y="556"/>
                    <a:pt x="860" y="555"/>
                    <a:pt x="859" y="554"/>
                  </a:cubicBezTo>
                  <a:cubicBezTo>
                    <a:pt x="858" y="554"/>
                    <a:pt x="856" y="554"/>
                    <a:pt x="855" y="554"/>
                  </a:cubicBezTo>
                  <a:cubicBezTo>
                    <a:pt x="855" y="555"/>
                    <a:pt x="855" y="556"/>
                    <a:pt x="855" y="556"/>
                  </a:cubicBezTo>
                  <a:moveTo>
                    <a:pt x="843" y="563"/>
                  </a:moveTo>
                  <a:cubicBezTo>
                    <a:pt x="844" y="562"/>
                    <a:pt x="846" y="562"/>
                    <a:pt x="848" y="562"/>
                  </a:cubicBezTo>
                  <a:cubicBezTo>
                    <a:pt x="848" y="560"/>
                    <a:pt x="847" y="560"/>
                    <a:pt x="846" y="559"/>
                  </a:cubicBezTo>
                  <a:cubicBezTo>
                    <a:pt x="845" y="559"/>
                    <a:pt x="844" y="559"/>
                    <a:pt x="842" y="559"/>
                  </a:cubicBezTo>
                  <a:cubicBezTo>
                    <a:pt x="842" y="561"/>
                    <a:pt x="842" y="563"/>
                    <a:pt x="843" y="563"/>
                  </a:cubicBezTo>
                  <a:moveTo>
                    <a:pt x="864" y="566"/>
                  </a:moveTo>
                  <a:cubicBezTo>
                    <a:pt x="864" y="568"/>
                    <a:pt x="864" y="569"/>
                    <a:pt x="866" y="569"/>
                  </a:cubicBezTo>
                  <a:cubicBezTo>
                    <a:pt x="866" y="569"/>
                    <a:pt x="866" y="568"/>
                    <a:pt x="866" y="568"/>
                  </a:cubicBezTo>
                  <a:cubicBezTo>
                    <a:pt x="867" y="567"/>
                    <a:pt x="867" y="566"/>
                    <a:pt x="868" y="566"/>
                  </a:cubicBezTo>
                  <a:cubicBezTo>
                    <a:pt x="868" y="566"/>
                    <a:pt x="869" y="565"/>
                    <a:pt x="869" y="565"/>
                  </a:cubicBezTo>
                  <a:cubicBezTo>
                    <a:pt x="870" y="565"/>
                    <a:pt x="870" y="566"/>
                    <a:pt x="871" y="566"/>
                  </a:cubicBezTo>
                  <a:cubicBezTo>
                    <a:pt x="871" y="567"/>
                    <a:pt x="870" y="568"/>
                    <a:pt x="869" y="568"/>
                  </a:cubicBezTo>
                  <a:cubicBezTo>
                    <a:pt x="869" y="568"/>
                    <a:pt x="868" y="569"/>
                    <a:pt x="869" y="570"/>
                  </a:cubicBezTo>
                  <a:cubicBezTo>
                    <a:pt x="870" y="570"/>
                    <a:pt x="871" y="570"/>
                    <a:pt x="872" y="569"/>
                  </a:cubicBezTo>
                  <a:cubicBezTo>
                    <a:pt x="873" y="568"/>
                    <a:pt x="874" y="567"/>
                    <a:pt x="874" y="566"/>
                  </a:cubicBezTo>
                  <a:cubicBezTo>
                    <a:pt x="875" y="566"/>
                    <a:pt x="876" y="566"/>
                    <a:pt x="877" y="566"/>
                  </a:cubicBezTo>
                  <a:cubicBezTo>
                    <a:pt x="877" y="566"/>
                    <a:pt x="878" y="565"/>
                    <a:pt x="878" y="564"/>
                  </a:cubicBezTo>
                  <a:cubicBezTo>
                    <a:pt x="876" y="563"/>
                    <a:pt x="874" y="563"/>
                    <a:pt x="872" y="562"/>
                  </a:cubicBezTo>
                  <a:cubicBezTo>
                    <a:pt x="870" y="562"/>
                    <a:pt x="868" y="562"/>
                    <a:pt x="865" y="562"/>
                  </a:cubicBezTo>
                  <a:cubicBezTo>
                    <a:pt x="865" y="563"/>
                    <a:pt x="865" y="565"/>
                    <a:pt x="864" y="566"/>
                  </a:cubicBezTo>
                  <a:moveTo>
                    <a:pt x="882" y="565"/>
                  </a:moveTo>
                  <a:cubicBezTo>
                    <a:pt x="882" y="565"/>
                    <a:pt x="882" y="564"/>
                    <a:pt x="882" y="564"/>
                  </a:cubicBezTo>
                  <a:cubicBezTo>
                    <a:pt x="881" y="564"/>
                    <a:pt x="881" y="564"/>
                    <a:pt x="881" y="564"/>
                  </a:cubicBezTo>
                  <a:cubicBezTo>
                    <a:pt x="880" y="564"/>
                    <a:pt x="880" y="565"/>
                    <a:pt x="881" y="565"/>
                  </a:cubicBezTo>
                  <a:cubicBezTo>
                    <a:pt x="881" y="565"/>
                    <a:pt x="881" y="565"/>
                    <a:pt x="882" y="565"/>
                  </a:cubicBezTo>
                  <a:moveTo>
                    <a:pt x="1032" y="557"/>
                  </a:moveTo>
                  <a:cubicBezTo>
                    <a:pt x="1032" y="560"/>
                    <a:pt x="1032" y="562"/>
                    <a:pt x="1034" y="563"/>
                  </a:cubicBezTo>
                  <a:cubicBezTo>
                    <a:pt x="1034" y="561"/>
                    <a:pt x="1034" y="560"/>
                    <a:pt x="1035" y="559"/>
                  </a:cubicBezTo>
                  <a:cubicBezTo>
                    <a:pt x="1035" y="559"/>
                    <a:pt x="1036" y="558"/>
                    <a:pt x="1036" y="557"/>
                  </a:cubicBezTo>
                  <a:lnTo>
                    <a:pt x="1032" y="557"/>
                  </a:lnTo>
                  <a:close/>
                  <a:moveTo>
                    <a:pt x="1039" y="559"/>
                  </a:moveTo>
                  <a:cubicBezTo>
                    <a:pt x="1039" y="559"/>
                    <a:pt x="1039" y="559"/>
                    <a:pt x="1039" y="558"/>
                  </a:cubicBezTo>
                  <a:cubicBezTo>
                    <a:pt x="1039" y="558"/>
                    <a:pt x="1039" y="557"/>
                    <a:pt x="1039" y="557"/>
                  </a:cubicBezTo>
                  <a:cubicBezTo>
                    <a:pt x="1039" y="557"/>
                    <a:pt x="1038" y="557"/>
                    <a:pt x="1038" y="558"/>
                  </a:cubicBezTo>
                  <a:cubicBezTo>
                    <a:pt x="1038" y="558"/>
                    <a:pt x="1038" y="559"/>
                    <a:pt x="1039" y="559"/>
                  </a:cubicBezTo>
                  <a:moveTo>
                    <a:pt x="905" y="567"/>
                  </a:moveTo>
                  <a:cubicBezTo>
                    <a:pt x="905" y="567"/>
                    <a:pt x="905" y="567"/>
                    <a:pt x="905" y="568"/>
                  </a:cubicBezTo>
                  <a:lnTo>
                    <a:pt x="907" y="568"/>
                  </a:lnTo>
                  <a:cubicBezTo>
                    <a:pt x="908" y="567"/>
                    <a:pt x="908" y="566"/>
                    <a:pt x="906" y="565"/>
                  </a:cubicBezTo>
                  <a:cubicBezTo>
                    <a:pt x="906" y="566"/>
                    <a:pt x="906" y="566"/>
                    <a:pt x="905" y="567"/>
                  </a:cubicBezTo>
                  <a:moveTo>
                    <a:pt x="1015" y="561"/>
                  </a:moveTo>
                  <a:cubicBezTo>
                    <a:pt x="1014" y="562"/>
                    <a:pt x="1014" y="563"/>
                    <a:pt x="1013" y="564"/>
                  </a:cubicBezTo>
                  <a:cubicBezTo>
                    <a:pt x="1014" y="563"/>
                    <a:pt x="1015" y="563"/>
                    <a:pt x="1016" y="563"/>
                  </a:cubicBezTo>
                  <a:cubicBezTo>
                    <a:pt x="1017" y="562"/>
                    <a:pt x="1018" y="562"/>
                    <a:pt x="1018" y="560"/>
                  </a:cubicBezTo>
                  <a:cubicBezTo>
                    <a:pt x="1016" y="560"/>
                    <a:pt x="1015" y="561"/>
                    <a:pt x="1015" y="561"/>
                  </a:cubicBezTo>
                  <a:moveTo>
                    <a:pt x="884" y="568"/>
                  </a:moveTo>
                  <a:cubicBezTo>
                    <a:pt x="884" y="568"/>
                    <a:pt x="884" y="567"/>
                    <a:pt x="884" y="567"/>
                  </a:cubicBezTo>
                  <a:cubicBezTo>
                    <a:pt x="884" y="567"/>
                    <a:pt x="883" y="567"/>
                    <a:pt x="883" y="567"/>
                  </a:cubicBezTo>
                  <a:cubicBezTo>
                    <a:pt x="882" y="568"/>
                    <a:pt x="882" y="568"/>
                    <a:pt x="883" y="568"/>
                  </a:cubicBezTo>
                  <a:cubicBezTo>
                    <a:pt x="883" y="568"/>
                    <a:pt x="884" y="568"/>
                    <a:pt x="884" y="568"/>
                  </a:cubicBezTo>
                  <a:moveTo>
                    <a:pt x="949" y="566"/>
                  </a:moveTo>
                  <a:cubicBezTo>
                    <a:pt x="949" y="566"/>
                    <a:pt x="950" y="566"/>
                    <a:pt x="950" y="565"/>
                  </a:cubicBezTo>
                  <a:cubicBezTo>
                    <a:pt x="950" y="565"/>
                    <a:pt x="949" y="566"/>
                    <a:pt x="949" y="566"/>
                  </a:cubicBezTo>
                  <a:cubicBezTo>
                    <a:pt x="948" y="566"/>
                    <a:pt x="948" y="566"/>
                    <a:pt x="948" y="566"/>
                  </a:cubicBezTo>
                  <a:cubicBezTo>
                    <a:pt x="948" y="566"/>
                    <a:pt x="948" y="566"/>
                    <a:pt x="949" y="566"/>
                  </a:cubicBezTo>
                  <a:close/>
                  <a:moveTo>
                    <a:pt x="1038" y="562"/>
                  </a:moveTo>
                  <a:cubicBezTo>
                    <a:pt x="1039" y="562"/>
                    <a:pt x="1039" y="562"/>
                    <a:pt x="1038" y="561"/>
                  </a:cubicBezTo>
                  <a:cubicBezTo>
                    <a:pt x="1038" y="561"/>
                    <a:pt x="1038" y="561"/>
                    <a:pt x="1037" y="562"/>
                  </a:cubicBezTo>
                  <a:cubicBezTo>
                    <a:pt x="1037" y="562"/>
                    <a:pt x="1037" y="562"/>
                    <a:pt x="1037" y="563"/>
                  </a:cubicBezTo>
                  <a:cubicBezTo>
                    <a:pt x="1038" y="563"/>
                    <a:pt x="1038" y="563"/>
                    <a:pt x="1038" y="562"/>
                  </a:cubicBezTo>
                  <a:moveTo>
                    <a:pt x="981" y="561"/>
                  </a:moveTo>
                  <a:cubicBezTo>
                    <a:pt x="981" y="561"/>
                    <a:pt x="980" y="561"/>
                    <a:pt x="980" y="561"/>
                  </a:cubicBezTo>
                  <a:cubicBezTo>
                    <a:pt x="980" y="560"/>
                    <a:pt x="981" y="560"/>
                    <a:pt x="981" y="560"/>
                  </a:cubicBezTo>
                  <a:cubicBezTo>
                    <a:pt x="981" y="560"/>
                    <a:pt x="981" y="560"/>
                    <a:pt x="981" y="561"/>
                  </a:cubicBezTo>
                  <a:cubicBezTo>
                    <a:pt x="981" y="561"/>
                    <a:pt x="981" y="562"/>
                    <a:pt x="981" y="561"/>
                  </a:cubicBezTo>
                  <a:moveTo>
                    <a:pt x="906" y="558"/>
                  </a:moveTo>
                  <a:lnTo>
                    <a:pt x="908" y="558"/>
                  </a:lnTo>
                  <a:lnTo>
                    <a:pt x="908" y="560"/>
                  </a:lnTo>
                  <a:lnTo>
                    <a:pt x="906" y="560"/>
                  </a:lnTo>
                  <a:lnTo>
                    <a:pt x="906" y="558"/>
                  </a:lnTo>
                  <a:close/>
                  <a:moveTo>
                    <a:pt x="1024" y="556"/>
                  </a:moveTo>
                  <a:cubicBezTo>
                    <a:pt x="1023" y="555"/>
                    <a:pt x="1022" y="554"/>
                    <a:pt x="1022" y="553"/>
                  </a:cubicBezTo>
                  <a:cubicBezTo>
                    <a:pt x="1023" y="553"/>
                    <a:pt x="1025" y="553"/>
                    <a:pt x="1026" y="553"/>
                  </a:cubicBezTo>
                  <a:cubicBezTo>
                    <a:pt x="1028" y="553"/>
                    <a:pt x="1028" y="554"/>
                    <a:pt x="1028" y="556"/>
                  </a:cubicBezTo>
                  <a:cubicBezTo>
                    <a:pt x="1028" y="557"/>
                    <a:pt x="1026" y="557"/>
                    <a:pt x="1024" y="556"/>
                  </a:cubicBezTo>
                  <a:moveTo>
                    <a:pt x="923" y="557"/>
                  </a:moveTo>
                  <a:cubicBezTo>
                    <a:pt x="925" y="557"/>
                    <a:pt x="926" y="557"/>
                    <a:pt x="927" y="558"/>
                  </a:cubicBezTo>
                  <a:cubicBezTo>
                    <a:pt x="927" y="559"/>
                    <a:pt x="927" y="560"/>
                    <a:pt x="927" y="561"/>
                  </a:cubicBezTo>
                  <a:cubicBezTo>
                    <a:pt x="924" y="561"/>
                    <a:pt x="923" y="560"/>
                    <a:pt x="923" y="557"/>
                  </a:cubicBezTo>
                  <a:moveTo>
                    <a:pt x="917" y="557"/>
                  </a:moveTo>
                  <a:cubicBezTo>
                    <a:pt x="918" y="557"/>
                    <a:pt x="919" y="557"/>
                    <a:pt x="919" y="557"/>
                  </a:cubicBezTo>
                  <a:cubicBezTo>
                    <a:pt x="920" y="557"/>
                    <a:pt x="920" y="558"/>
                    <a:pt x="920" y="558"/>
                  </a:cubicBezTo>
                  <a:cubicBezTo>
                    <a:pt x="920" y="559"/>
                    <a:pt x="920" y="560"/>
                    <a:pt x="919" y="560"/>
                  </a:cubicBezTo>
                  <a:cubicBezTo>
                    <a:pt x="919" y="561"/>
                    <a:pt x="918" y="561"/>
                    <a:pt x="918" y="560"/>
                  </a:cubicBezTo>
                  <a:lnTo>
                    <a:pt x="917" y="557"/>
                  </a:lnTo>
                  <a:close/>
                  <a:moveTo>
                    <a:pt x="910" y="558"/>
                  </a:moveTo>
                  <a:cubicBezTo>
                    <a:pt x="910" y="558"/>
                    <a:pt x="909" y="558"/>
                    <a:pt x="909" y="558"/>
                  </a:cubicBezTo>
                  <a:cubicBezTo>
                    <a:pt x="909" y="558"/>
                    <a:pt x="909" y="558"/>
                    <a:pt x="910" y="558"/>
                  </a:cubicBezTo>
                  <a:cubicBezTo>
                    <a:pt x="910" y="558"/>
                    <a:pt x="911" y="557"/>
                    <a:pt x="911" y="557"/>
                  </a:cubicBezTo>
                  <a:cubicBezTo>
                    <a:pt x="911" y="558"/>
                    <a:pt x="911" y="558"/>
                    <a:pt x="910" y="558"/>
                  </a:cubicBezTo>
                  <a:close/>
                  <a:moveTo>
                    <a:pt x="897" y="557"/>
                  </a:moveTo>
                  <a:cubicBezTo>
                    <a:pt x="897" y="557"/>
                    <a:pt x="896" y="557"/>
                    <a:pt x="896" y="557"/>
                  </a:cubicBezTo>
                  <a:cubicBezTo>
                    <a:pt x="896" y="556"/>
                    <a:pt x="896" y="556"/>
                    <a:pt x="897" y="556"/>
                  </a:cubicBezTo>
                  <a:cubicBezTo>
                    <a:pt x="898" y="556"/>
                    <a:pt x="898" y="556"/>
                    <a:pt x="898" y="557"/>
                  </a:cubicBezTo>
                  <a:cubicBezTo>
                    <a:pt x="898" y="558"/>
                    <a:pt x="897" y="558"/>
                    <a:pt x="897" y="557"/>
                  </a:cubicBezTo>
                  <a:close/>
                  <a:moveTo>
                    <a:pt x="891" y="556"/>
                  </a:moveTo>
                  <a:cubicBezTo>
                    <a:pt x="892" y="556"/>
                    <a:pt x="892" y="556"/>
                    <a:pt x="892" y="555"/>
                  </a:cubicBezTo>
                  <a:cubicBezTo>
                    <a:pt x="893" y="555"/>
                    <a:pt x="893" y="555"/>
                    <a:pt x="893" y="555"/>
                  </a:cubicBezTo>
                  <a:cubicBezTo>
                    <a:pt x="894" y="556"/>
                    <a:pt x="894" y="556"/>
                    <a:pt x="894" y="557"/>
                  </a:cubicBezTo>
                  <a:cubicBezTo>
                    <a:pt x="894" y="557"/>
                    <a:pt x="893" y="558"/>
                    <a:pt x="893" y="558"/>
                  </a:cubicBezTo>
                  <a:cubicBezTo>
                    <a:pt x="893" y="558"/>
                    <a:pt x="892" y="558"/>
                    <a:pt x="891" y="558"/>
                  </a:cubicBezTo>
                  <a:lnTo>
                    <a:pt x="891" y="556"/>
                  </a:lnTo>
                  <a:close/>
                  <a:moveTo>
                    <a:pt x="1025" y="548"/>
                  </a:moveTo>
                  <a:cubicBezTo>
                    <a:pt x="1027" y="548"/>
                    <a:pt x="1028" y="548"/>
                    <a:pt x="1028" y="550"/>
                  </a:cubicBezTo>
                  <a:lnTo>
                    <a:pt x="1025" y="550"/>
                  </a:lnTo>
                  <a:lnTo>
                    <a:pt x="1025" y="548"/>
                  </a:lnTo>
                  <a:close/>
                  <a:moveTo>
                    <a:pt x="996" y="551"/>
                  </a:moveTo>
                  <a:cubicBezTo>
                    <a:pt x="997" y="550"/>
                    <a:pt x="999" y="549"/>
                    <a:pt x="1000" y="550"/>
                  </a:cubicBezTo>
                  <a:cubicBezTo>
                    <a:pt x="999" y="550"/>
                    <a:pt x="999" y="551"/>
                    <a:pt x="998" y="552"/>
                  </a:cubicBezTo>
                  <a:cubicBezTo>
                    <a:pt x="998" y="552"/>
                    <a:pt x="998" y="553"/>
                    <a:pt x="997" y="554"/>
                  </a:cubicBezTo>
                  <a:cubicBezTo>
                    <a:pt x="997" y="554"/>
                    <a:pt x="997" y="555"/>
                    <a:pt x="996" y="556"/>
                  </a:cubicBezTo>
                  <a:cubicBezTo>
                    <a:pt x="995" y="556"/>
                    <a:pt x="994" y="556"/>
                    <a:pt x="993" y="556"/>
                  </a:cubicBezTo>
                  <a:cubicBezTo>
                    <a:pt x="993" y="554"/>
                    <a:pt x="994" y="552"/>
                    <a:pt x="996" y="551"/>
                  </a:cubicBezTo>
                  <a:moveTo>
                    <a:pt x="1032" y="547"/>
                  </a:moveTo>
                  <a:lnTo>
                    <a:pt x="1035" y="547"/>
                  </a:lnTo>
                  <a:lnTo>
                    <a:pt x="1035" y="548"/>
                  </a:lnTo>
                  <a:lnTo>
                    <a:pt x="1033" y="549"/>
                  </a:lnTo>
                  <a:lnTo>
                    <a:pt x="1032" y="547"/>
                  </a:lnTo>
                  <a:close/>
                  <a:moveTo>
                    <a:pt x="945" y="554"/>
                  </a:moveTo>
                  <a:cubicBezTo>
                    <a:pt x="947" y="553"/>
                    <a:pt x="948" y="552"/>
                    <a:pt x="948" y="550"/>
                  </a:cubicBezTo>
                  <a:lnTo>
                    <a:pt x="955" y="550"/>
                  </a:lnTo>
                  <a:cubicBezTo>
                    <a:pt x="955" y="551"/>
                    <a:pt x="954" y="552"/>
                    <a:pt x="953" y="552"/>
                  </a:cubicBezTo>
                  <a:cubicBezTo>
                    <a:pt x="952" y="552"/>
                    <a:pt x="951" y="552"/>
                    <a:pt x="949" y="552"/>
                  </a:cubicBezTo>
                  <a:cubicBezTo>
                    <a:pt x="948" y="553"/>
                    <a:pt x="947" y="554"/>
                    <a:pt x="947" y="555"/>
                  </a:cubicBezTo>
                  <a:cubicBezTo>
                    <a:pt x="946" y="557"/>
                    <a:pt x="945" y="557"/>
                    <a:pt x="943" y="557"/>
                  </a:cubicBezTo>
                  <a:cubicBezTo>
                    <a:pt x="943" y="555"/>
                    <a:pt x="944" y="554"/>
                    <a:pt x="945" y="554"/>
                  </a:cubicBezTo>
                  <a:moveTo>
                    <a:pt x="896" y="553"/>
                  </a:moveTo>
                  <a:cubicBezTo>
                    <a:pt x="898" y="552"/>
                    <a:pt x="899" y="553"/>
                    <a:pt x="899" y="554"/>
                  </a:cubicBezTo>
                  <a:lnTo>
                    <a:pt x="895" y="555"/>
                  </a:lnTo>
                  <a:lnTo>
                    <a:pt x="896" y="553"/>
                  </a:lnTo>
                  <a:close/>
                  <a:moveTo>
                    <a:pt x="984" y="548"/>
                  </a:moveTo>
                  <a:cubicBezTo>
                    <a:pt x="984" y="548"/>
                    <a:pt x="984" y="549"/>
                    <a:pt x="983" y="549"/>
                  </a:cubicBezTo>
                  <a:cubicBezTo>
                    <a:pt x="983" y="548"/>
                    <a:pt x="983" y="548"/>
                    <a:pt x="984" y="548"/>
                  </a:cubicBezTo>
                  <a:cubicBezTo>
                    <a:pt x="984" y="548"/>
                    <a:pt x="985" y="548"/>
                    <a:pt x="985" y="548"/>
                  </a:cubicBezTo>
                  <a:cubicBezTo>
                    <a:pt x="985" y="548"/>
                    <a:pt x="985" y="548"/>
                    <a:pt x="984" y="548"/>
                  </a:cubicBezTo>
                  <a:close/>
                  <a:moveTo>
                    <a:pt x="1018" y="546"/>
                  </a:moveTo>
                  <a:cubicBezTo>
                    <a:pt x="1019" y="546"/>
                    <a:pt x="1019" y="545"/>
                    <a:pt x="1019" y="544"/>
                  </a:cubicBezTo>
                  <a:cubicBezTo>
                    <a:pt x="1020" y="544"/>
                    <a:pt x="1021" y="544"/>
                    <a:pt x="1021" y="545"/>
                  </a:cubicBezTo>
                  <a:cubicBezTo>
                    <a:pt x="1022" y="545"/>
                    <a:pt x="1022" y="546"/>
                    <a:pt x="1022" y="547"/>
                  </a:cubicBezTo>
                  <a:cubicBezTo>
                    <a:pt x="1022" y="547"/>
                    <a:pt x="1022" y="548"/>
                    <a:pt x="1021" y="548"/>
                  </a:cubicBezTo>
                  <a:cubicBezTo>
                    <a:pt x="1020" y="549"/>
                    <a:pt x="1019" y="549"/>
                    <a:pt x="1018" y="549"/>
                  </a:cubicBezTo>
                  <a:cubicBezTo>
                    <a:pt x="1018" y="548"/>
                    <a:pt x="1018" y="547"/>
                    <a:pt x="1018" y="546"/>
                  </a:cubicBezTo>
                  <a:moveTo>
                    <a:pt x="911" y="551"/>
                  </a:moveTo>
                  <a:cubicBezTo>
                    <a:pt x="911" y="549"/>
                    <a:pt x="912" y="548"/>
                    <a:pt x="914" y="548"/>
                  </a:cubicBezTo>
                  <a:cubicBezTo>
                    <a:pt x="914" y="549"/>
                    <a:pt x="914" y="550"/>
                    <a:pt x="913" y="551"/>
                  </a:cubicBezTo>
                  <a:cubicBezTo>
                    <a:pt x="913" y="551"/>
                    <a:pt x="913" y="552"/>
                    <a:pt x="913" y="553"/>
                  </a:cubicBezTo>
                  <a:cubicBezTo>
                    <a:pt x="911" y="553"/>
                    <a:pt x="910" y="552"/>
                    <a:pt x="911" y="551"/>
                  </a:cubicBezTo>
                  <a:moveTo>
                    <a:pt x="969" y="548"/>
                  </a:moveTo>
                  <a:cubicBezTo>
                    <a:pt x="969" y="548"/>
                    <a:pt x="969" y="548"/>
                    <a:pt x="968" y="547"/>
                  </a:cubicBezTo>
                  <a:cubicBezTo>
                    <a:pt x="968" y="547"/>
                    <a:pt x="968" y="546"/>
                    <a:pt x="968" y="546"/>
                  </a:cubicBezTo>
                  <a:cubicBezTo>
                    <a:pt x="968" y="546"/>
                    <a:pt x="968" y="545"/>
                    <a:pt x="969" y="545"/>
                  </a:cubicBezTo>
                  <a:cubicBezTo>
                    <a:pt x="969" y="546"/>
                    <a:pt x="970" y="547"/>
                    <a:pt x="971" y="548"/>
                  </a:cubicBezTo>
                  <a:cubicBezTo>
                    <a:pt x="972" y="549"/>
                    <a:pt x="972" y="550"/>
                    <a:pt x="972" y="552"/>
                  </a:cubicBezTo>
                  <a:cubicBezTo>
                    <a:pt x="972" y="552"/>
                    <a:pt x="971" y="551"/>
                    <a:pt x="970" y="551"/>
                  </a:cubicBezTo>
                  <a:cubicBezTo>
                    <a:pt x="968" y="551"/>
                    <a:pt x="967" y="551"/>
                    <a:pt x="966" y="551"/>
                  </a:cubicBezTo>
                  <a:cubicBezTo>
                    <a:pt x="964" y="550"/>
                    <a:pt x="964" y="548"/>
                    <a:pt x="964" y="546"/>
                  </a:cubicBezTo>
                  <a:cubicBezTo>
                    <a:pt x="965" y="546"/>
                    <a:pt x="965" y="546"/>
                    <a:pt x="965" y="547"/>
                  </a:cubicBezTo>
                  <a:cubicBezTo>
                    <a:pt x="966" y="547"/>
                    <a:pt x="966" y="548"/>
                    <a:pt x="966" y="548"/>
                  </a:cubicBezTo>
                  <a:cubicBezTo>
                    <a:pt x="966" y="549"/>
                    <a:pt x="966" y="549"/>
                    <a:pt x="966" y="550"/>
                  </a:cubicBezTo>
                  <a:cubicBezTo>
                    <a:pt x="966" y="550"/>
                    <a:pt x="967" y="550"/>
                    <a:pt x="968" y="549"/>
                  </a:cubicBezTo>
                  <a:cubicBezTo>
                    <a:pt x="968" y="549"/>
                    <a:pt x="969" y="549"/>
                    <a:pt x="969" y="548"/>
                  </a:cubicBezTo>
                  <a:moveTo>
                    <a:pt x="1012" y="549"/>
                  </a:moveTo>
                  <a:cubicBezTo>
                    <a:pt x="1012" y="549"/>
                    <a:pt x="1012" y="548"/>
                    <a:pt x="1012" y="547"/>
                  </a:cubicBezTo>
                  <a:cubicBezTo>
                    <a:pt x="1012" y="547"/>
                    <a:pt x="1012" y="546"/>
                    <a:pt x="1012" y="545"/>
                  </a:cubicBezTo>
                  <a:cubicBezTo>
                    <a:pt x="1012" y="544"/>
                    <a:pt x="1012" y="543"/>
                    <a:pt x="1011" y="542"/>
                  </a:cubicBezTo>
                  <a:cubicBezTo>
                    <a:pt x="1012" y="543"/>
                    <a:pt x="1014" y="543"/>
                    <a:pt x="1016" y="543"/>
                  </a:cubicBezTo>
                  <a:cubicBezTo>
                    <a:pt x="1016" y="546"/>
                    <a:pt x="1015" y="549"/>
                    <a:pt x="1014" y="550"/>
                  </a:cubicBezTo>
                  <a:cubicBezTo>
                    <a:pt x="1013" y="550"/>
                    <a:pt x="1012" y="550"/>
                    <a:pt x="1012" y="549"/>
                  </a:cubicBezTo>
                  <a:moveTo>
                    <a:pt x="1006" y="548"/>
                  </a:moveTo>
                  <a:cubicBezTo>
                    <a:pt x="1006" y="547"/>
                    <a:pt x="1007" y="547"/>
                    <a:pt x="1007" y="546"/>
                  </a:cubicBezTo>
                  <a:cubicBezTo>
                    <a:pt x="1008" y="546"/>
                    <a:pt x="1009" y="545"/>
                    <a:pt x="1009" y="545"/>
                  </a:cubicBezTo>
                  <a:cubicBezTo>
                    <a:pt x="1010" y="544"/>
                    <a:pt x="1011" y="545"/>
                    <a:pt x="1012" y="546"/>
                  </a:cubicBezTo>
                  <a:cubicBezTo>
                    <a:pt x="1012" y="547"/>
                    <a:pt x="1011" y="548"/>
                    <a:pt x="1009" y="549"/>
                  </a:cubicBezTo>
                  <a:cubicBezTo>
                    <a:pt x="1007" y="549"/>
                    <a:pt x="1006" y="551"/>
                    <a:pt x="1006" y="552"/>
                  </a:cubicBezTo>
                  <a:cubicBezTo>
                    <a:pt x="1005" y="552"/>
                    <a:pt x="1005" y="551"/>
                    <a:pt x="1004" y="550"/>
                  </a:cubicBezTo>
                  <a:cubicBezTo>
                    <a:pt x="1003" y="550"/>
                    <a:pt x="1003" y="548"/>
                    <a:pt x="1003" y="547"/>
                  </a:cubicBezTo>
                  <a:cubicBezTo>
                    <a:pt x="1004" y="548"/>
                    <a:pt x="1005" y="548"/>
                    <a:pt x="1006" y="548"/>
                  </a:cubicBezTo>
                  <a:moveTo>
                    <a:pt x="1003" y="543"/>
                  </a:moveTo>
                  <a:cubicBezTo>
                    <a:pt x="1004" y="544"/>
                    <a:pt x="1005" y="544"/>
                    <a:pt x="1007" y="543"/>
                  </a:cubicBezTo>
                  <a:cubicBezTo>
                    <a:pt x="1005" y="544"/>
                    <a:pt x="1002" y="545"/>
                    <a:pt x="1001" y="546"/>
                  </a:cubicBezTo>
                  <a:cubicBezTo>
                    <a:pt x="999" y="546"/>
                    <a:pt x="996" y="547"/>
                    <a:pt x="993" y="548"/>
                  </a:cubicBezTo>
                  <a:cubicBezTo>
                    <a:pt x="993" y="547"/>
                    <a:pt x="993" y="546"/>
                    <a:pt x="994" y="546"/>
                  </a:cubicBezTo>
                  <a:cubicBezTo>
                    <a:pt x="994" y="546"/>
                    <a:pt x="995" y="545"/>
                    <a:pt x="996" y="545"/>
                  </a:cubicBezTo>
                  <a:cubicBezTo>
                    <a:pt x="997" y="545"/>
                    <a:pt x="997" y="545"/>
                    <a:pt x="998" y="544"/>
                  </a:cubicBezTo>
                  <a:cubicBezTo>
                    <a:pt x="999" y="544"/>
                    <a:pt x="999" y="543"/>
                    <a:pt x="999" y="543"/>
                  </a:cubicBezTo>
                  <a:cubicBezTo>
                    <a:pt x="1001" y="542"/>
                    <a:pt x="1002" y="542"/>
                    <a:pt x="1003" y="543"/>
                  </a:cubicBezTo>
                  <a:moveTo>
                    <a:pt x="1029" y="542"/>
                  </a:moveTo>
                  <a:cubicBezTo>
                    <a:pt x="1029" y="544"/>
                    <a:pt x="1028" y="545"/>
                    <a:pt x="1026" y="544"/>
                  </a:cubicBezTo>
                  <a:cubicBezTo>
                    <a:pt x="1025" y="544"/>
                    <a:pt x="1024" y="542"/>
                    <a:pt x="1024" y="540"/>
                  </a:cubicBezTo>
                  <a:lnTo>
                    <a:pt x="1029" y="542"/>
                  </a:lnTo>
                  <a:close/>
                  <a:moveTo>
                    <a:pt x="972" y="543"/>
                  </a:moveTo>
                  <a:cubicBezTo>
                    <a:pt x="972" y="543"/>
                    <a:pt x="972" y="543"/>
                    <a:pt x="972" y="543"/>
                  </a:cubicBezTo>
                  <a:cubicBezTo>
                    <a:pt x="972" y="542"/>
                    <a:pt x="972" y="542"/>
                    <a:pt x="972" y="542"/>
                  </a:cubicBezTo>
                  <a:cubicBezTo>
                    <a:pt x="973" y="542"/>
                    <a:pt x="973" y="542"/>
                    <a:pt x="973" y="542"/>
                  </a:cubicBezTo>
                  <a:cubicBezTo>
                    <a:pt x="973" y="543"/>
                    <a:pt x="973" y="544"/>
                    <a:pt x="972" y="543"/>
                  </a:cubicBezTo>
                  <a:close/>
                  <a:moveTo>
                    <a:pt x="1008" y="539"/>
                  </a:moveTo>
                  <a:cubicBezTo>
                    <a:pt x="1009" y="539"/>
                    <a:pt x="1010" y="540"/>
                    <a:pt x="1010" y="542"/>
                  </a:cubicBezTo>
                  <a:cubicBezTo>
                    <a:pt x="1009" y="542"/>
                    <a:pt x="1008" y="541"/>
                    <a:pt x="1008" y="539"/>
                  </a:cubicBezTo>
                  <a:close/>
                  <a:moveTo>
                    <a:pt x="884" y="545"/>
                  </a:moveTo>
                  <a:cubicBezTo>
                    <a:pt x="884" y="545"/>
                    <a:pt x="883" y="545"/>
                    <a:pt x="883" y="545"/>
                  </a:cubicBezTo>
                  <a:cubicBezTo>
                    <a:pt x="883" y="545"/>
                    <a:pt x="884" y="544"/>
                    <a:pt x="885" y="544"/>
                  </a:cubicBezTo>
                  <a:cubicBezTo>
                    <a:pt x="885" y="545"/>
                    <a:pt x="885" y="545"/>
                    <a:pt x="884" y="545"/>
                  </a:cubicBezTo>
                  <a:close/>
                  <a:moveTo>
                    <a:pt x="897" y="544"/>
                  </a:moveTo>
                  <a:cubicBezTo>
                    <a:pt x="897" y="543"/>
                    <a:pt x="898" y="543"/>
                    <a:pt x="898" y="543"/>
                  </a:cubicBezTo>
                  <a:cubicBezTo>
                    <a:pt x="899" y="542"/>
                    <a:pt x="900" y="542"/>
                    <a:pt x="900" y="542"/>
                  </a:cubicBezTo>
                  <a:cubicBezTo>
                    <a:pt x="901" y="542"/>
                    <a:pt x="902" y="542"/>
                    <a:pt x="902" y="543"/>
                  </a:cubicBezTo>
                  <a:cubicBezTo>
                    <a:pt x="903" y="543"/>
                    <a:pt x="903" y="544"/>
                    <a:pt x="903" y="544"/>
                  </a:cubicBezTo>
                  <a:cubicBezTo>
                    <a:pt x="901" y="545"/>
                    <a:pt x="899" y="545"/>
                    <a:pt x="897" y="544"/>
                  </a:cubicBezTo>
                  <a:moveTo>
                    <a:pt x="1016" y="537"/>
                  </a:moveTo>
                  <a:cubicBezTo>
                    <a:pt x="1017" y="536"/>
                    <a:pt x="1018" y="536"/>
                    <a:pt x="1020" y="536"/>
                  </a:cubicBezTo>
                  <a:cubicBezTo>
                    <a:pt x="1021" y="539"/>
                    <a:pt x="1019" y="540"/>
                    <a:pt x="1016" y="540"/>
                  </a:cubicBezTo>
                  <a:cubicBezTo>
                    <a:pt x="1015" y="538"/>
                    <a:pt x="1015" y="537"/>
                    <a:pt x="1016" y="537"/>
                  </a:cubicBezTo>
                  <a:moveTo>
                    <a:pt x="955" y="542"/>
                  </a:moveTo>
                  <a:cubicBezTo>
                    <a:pt x="954" y="543"/>
                    <a:pt x="952" y="543"/>
                    <a:pt x="951" y="543"/>
                  </a:cubicBezTo>
                  <a:cubicBezTo>
                    <a:pt x="950" y="543"/>
                    <a:pt x="949" y="543"/>
                    <a:pt x="948" y="543"/>
                  </a:cubicBezTo>
                  <a:cubicBezTo>
                    <a:pt x="947" y="543"/>
                    <a:pt x="947" y="542"/>
                    <a:pt x="947" y="540"/>
                  </a:cubicBezTo>
                  <a:lnTo>
                    <a:pt x="949" y="539"/>
                  </a:lnTo>
                  <a:cubicBezTo>
                    <a:pt x="949" y="540"/>
                    <a:pt x="950" y="540"/>
                    <a:pt x="951" y="540"/>
                  </a:cubicBezTo>
                  <a:cubicBezTo>
                    <a:pt x="952" y="540"/>
                    <a:pt x="953" y="540"/>
                    <a:pt x="954" y="540"/>
                  </a:cubicBezTo>
                  <a:cubicBezTo>
                    <a:pt x="955" y="540"/>
                    <a:pt x="957" y="540"/>
                    <a:pt x="958" y="540"/>
                  </a:cubicBezTo>
                  <a:cubicBezTo>
                    <a:pt x="959" y="540"/>
                    <a:pt x="959" y="541"/>
                    <a:pt x="960" y="542"/>
                  </a:cubicBezTo>
                  <a:cubicBezTo>
                    <a:pt x="958" y="542"/>
                    <a:pt x="957" y="542"/>
                    <a:pt x="955" y="542"/>
                  </a:cubicBezTo>
                  <a:moveTo>
                    <a:pt x="929" y="542"/>
                  </a:moveTo>
                  <a:cubicBezTo>
                    <a:pt x="930" y="542"/>
                    <a:pt x="932" y="541"/>
                    <a:pt x="933" y="541"/>
                  </a:cubicBezTo>
                  <a:cubicBezTo>
                    <a:pt x="934" y="540"/>
                    <a:pt x="935" y="540"/>
                    <a:pt x="936" y="541"/>
                  </a:cubicBezTo>
                  <a:cubicBezTo>
                    <a:pt x="937" y="541"/>
                    <a:pt x="937" y="542"/>
                    <a:pt x="938" y="543"/>
                  </a:cubicBezTo>
                  <a:cubicBezTo>
                    <a:pt x="932" y="543"/>
                    <a:pt x="927" y="543"/>
                    <a:pt x="923" y="544"/>
                  </a:cubicBezTo>
                  <a:cubicBezTo>
                    <a:pt x="919" y="546"/>
                    <a:pt x="915" y="545"/>
                    <a:pt x="912" y="543"/>
                  </a:cubicBezTo>
                  <a:cubicBezTo>
                    <a:pt x="912" y="542"/>
                    <a:pt x="912" y="541"/>
                    <a:pt x="914" y="541"/>
                  </a:cubicBezTo>
                  <a:cubicBezTo>
                    <a:pt x="916" y="541"/>
                    <a:pt x="918" y="541"/>
                    <a:pt x="919" y="541"/>
                  </a:cubicBezTo>
                  <a:cubicBezTo>
                    <a:pt x="920" y="541"/>
                    <a:pt x="921" y="541"/>
                    <a:pt x="922" y="542"/>
                  </a:cubicBezTo>
                  <a:cubicBezTo>
                    <a:pt x="923" y="542"/>
                    <a:pt x="924" y="542"/>
                    <a:pt x="926" y="543"/>
                  </a:cubicBezTo>
                  <a:cubicBezTo>
                    <a:pt x="927" y="543"/>
                    <a:pt x="928" y="542"/>
                    <a:pt x="929" y="542"/>
                  </a:cubicBezTo>
                  <a:moveTo>
                    <a:pt x="974" y="553"/>
                  </a:moveTo>
                  <a:cubicBezTo>
                    <a:pt x="974" y="552"/>
                    <a:pt x="974" y="551"/>
                    <a:pt x="975" y="551"/>
                  </a:cubicBezTo>
                  <a:cubicBezTo>
                    <a:pt x="975" y="550"/>
                    <a:pt x="975" y="549"/>
                    <a:pt x="976" y="549"/>
                  </a:cubicBezTo>
                  <a:cubicBezTo>
                    <a:pt x="976" y="548"/>
                    <a:pt x="977" y="548"/>
                    <a:pt x="978" y="548"/>
                  </a:cubicBezTo>
                  <a:cubicBezTo>
                    <a:pt x="977" y="547"/>
                    <a:pt x="977" y="546"/>
                    <a:pt x="976" y="545"/>
                  </a:cubicBezTo>
                  <a:cubicBezTo>
                    <a:pt x="975" y="543"/>
                    <a:pt x="975" y="542"/>
                    <a:pt x="974" y="541"/>
                  </a:cubicBezTo>
                  <a:cubicBezTo>
                    <a:pt x="974" y="539"/>
                    <a:pt x="974" y="538"/>
                    <a:pt x="974" y="537"/>
                  </a:cubicBezTo>
                  <a:cubicBezTo>
                    <a:pt x="974" y="536"/>
                    <a:pt x="975" y="536"/>
                    <a:pt x="977" y="535"/>
                  </a:cubicBezTo>
                  <a:cubicBezTo>
                    <a:pt x="977" y="536"/>
                    <a:pt x="977" y="537"/>
                    <a:pt x="978" y="537"/>
                  </a:cubicBezTo>
                  <a:cubicBezTo>
                    <a:pt x="979" y="538"/>
                    <a:pt x="979" y="538"/>
                    <a:pt x="978" y="539"/>
                  </a:cubicBezTo>
                  <a:cubicBezTo>
                    <a:pt x="977" y="539"/>
                    <a:pt x="976" y="539"/>
                    <a:pt x="976" y="539"/>
                  </a:cubicBezTo>
                  <a:cubicBezTo>
                    <a:pt x="976" y="540"/>
                    <a:pt x="977" y="541"/>
                    <a:pt x="977" y="542"/>
                  </a:cubicBezTo>
                  <a:cubicBezTo>
                    <a:pt x="978" y="543"/>
                    <a:pt x="979" y="545"/>
                    <a:pt x="979" y="546"/>
                  </a:cubicBezTo>
                  <a:cubicBezTo>
                    <a:pt x="979" y="547"/>
                    <a:pt x="978" y="549"/>
                    <a:pt x="977" y="550"/>
                  </a:cubicBezTo>
                  <a:cubicBezTo>
                    <a:pt x="976" y="551"/>
                    <a:pt x="976" y="553"/>
                    <a:pt x="976" y="554"/>
                  </a:cubicBezTo>
                  <a:cubicBezTo>
                    <a:pt x="975" y="554"/>
                    <a:pt x="975" y="554"/>
                    <a:pt x="974" y="553"/>
                  </a:cubicBezTo>
                  <a:moveTo>
                    <a:pt x="952" y="537"/>
                  </a:moveTo>
                  <a:cubicBezTo>
                    <a:pt x="951" y="537"/>
                    <a:pt x="951" y="537"/>
                    <a:pt x="951" y="537"/>
                  </a:cubicBezTo>
                  <a:cubicBezTo>
                    <a:pt x="950" y="537"/>
                    <a:pt x="950" y="536"/>
                    <a:pt x="951" y="536"/>
                  </a:cubicBezTo>
                  <a:cubicBezTo>
                    <a:pt x="951" y="536"/>
                    <a:pt x="951" y="536"/>
                    <a:pt x="952" y="536"/>
                  </a:cubicBezTo>
                  <a:cubicBezTo>
                    <a:pt x="952" y="536"/>
                    <a:pt x="952" y="537"/>
                    <a:pt x="952" y="537"/>
                  </a:cubicBezTo>
                  <a:moveTo>
                    <a:pt x="1007" y="534"/>
                  </a:moveTo>
                  <a:cubicBezTo>
                    <a:pt x="1008" y="534"/>
                    <a:pt x="1008" y="534"/>
                    <a:pt x="1008" y="536"/>
                  </a:cubicBezTo>
                  <a:cubicBezTo>
                    <a:pt x="1005" y="536"/>
                    <a:pt x="1004" y="536"/>
                    <a:pt x="1004" y="537"/>
                  </a:cubicBezTo>
                  <a:cubicBezTo>
                    <a:pt x="1004" y="537"/>
                    <a:pt x="1003" y="538"/>
                    <a:pt x="1002" y="540"/>
                  </a:cubicBezTo>
                  <a:lnTo>
                    <a:pt x="1000" y="540"/>
                  </a:lnTo>
                  <a:cubicBezTo>
                    <a:pt x="1000" y="539"/>
                    <a:pt x="1000" y="538"/>
                    <a:pt x="1000" y="538"/>
                  </a:cubicBezTo>
                  <a:cubicBezTo>
                    <a:pt x="1000" y="538"/>
                    <a:pt x="1001" y="537"/>
                    <a:pt x="1001" y="537"/>
                  </a:cubicBezTo>
                  <a:cubicBezTo>
                    <a:pt x="1002" y="537"/>
                    <a:pt x="1002" y="536"/>
                    <a:pt x="1002" y="536"/>
                  </a:cubicBezTo>
                  <a:cubicBezTo>
                    <a:pt x="1003" y="536"/>
                    <a:pt x="1002" y="535"/>
                    <a:pt x="1002" y="534"/>
                  </a:cubicBezTo>
                  <a:cubicBezTo>
                    <a:pt x="1003" y="534"/>
                    <a:pt x="1004" y="534"/>
                    <a:pt x="1004" y="533"/>
                  </a:cubicBezTo>
                  <a:cubicBezTo>
                    <a:pt x="1005" y="533"/>
                    <a:pt x="1006" y="534"/>
                    <a:pt x="1007" y="534"/>
                  </a:cubicBezTo>
                  <a:moveTo>
                    <a:pt x="993" y="531"/>
                  </a:moveTo>
                  <a:lnTo>
                    <a:pt x="995" y="531"/>
                  </a:lnTo>
                  <a:lnTo>
                    <a:pt x="996" y="533"/>
                  </a:lnTo>
                  <a:lnTo>
                    <a:pt x="993" y="533"/>
                  </a:lnTo>
                  <a:lnTo>
                    <a:pt x="993" y="531"/>
                  </a:lnTo>
                  <a:close/>
                  <a:moveTo>
                    <a:pt x="970" y="534"/>
                  </a:moveTo>
                  <a:cubicBezTo>
                    <a:pt x="970" y="533"/>
                    <a:pt x="970" y="532"/>
                    <a:pt x="970" y="531"/>
                  </a:cubicBezTo>
                  <a:cubicBezTo>
                    <a:pt x="972" y="531"/>
                    <a:pt x="973" y="532"/>
                    <a:pt x="973" y="535"/>
                  </a:cubicBezTo>
                  <a:cubicBezTo>
                    <a:pt x="971" y="536"/>
                    <a:pt x="970" y="535"/>
                    <a:pt x="970" y="534"/>
                  </a:cubicBezTo>
                  <a:moveTo>
                    <a:pt x="976" y="533"/>
                  </a:moveTo>
                  <a:cubicBezTo>
                    <a:pt x="975" y="532"/>
                    <a:pt x="974" y="531"/>
                    <a:pt x="975" y="530"/>
                  </a:cubicBezTo>
                  <a:cubicBezTo>
                    <a:pt x="977" y="529"/>
                    <a:pt x="978" y="531"/>
                    <a:pt x="978" y="534"/>
                  </a:cubicBezTo>
                  <a:cubicBezTo>
                    <a:pt x="977" y="534"/>
                    <a:pt x="976" y="533"/>
                    <a:pt x="976" y="533"/>
                  </a:cubicBezTo>
                  <a:moveTo>
                    <a:pt x="892" y="536"/>
                  </a:moveTo>
                  <a:cubicBezTo>
                    <a:pt x="892" y="536"/>
                    <a:pt x="892" y="536"/>
                    <a:pt x="891" y="535"/>
                  </a:cubicBezTo>
                  <a:cubicBezTo>
                    <a:pt x="891" y="535"/>
                    <a:pt x="890" y="535"/>
                    <a:pt x="890" y="535"/>
                  </a:cubicBezTo>
                  <a:cubicBezTo>
                    <a:pt x="890" y="535"/>
                    <a:pt x="890" y="534"/>
                    <a:pt x="890" y="533"/>
                  </a:cubicBezTo>
                  <a:cubicBezTo>
                    <a:pt x="892" y="533"/>
                    <a:pt x="893" y="533"/>
                    <a:pt x="894" y="534"/>
                  </a:cubicBezTo>
                  <a:cubicBezTo>
                    <a:pt x="894" y="535"/>
                    <a:pt x="895" y="536"/>
                    <a:pt x="896" y="537"/>
                  </a:cubicBezTo>
                  <a:cubicBezTo>
                    <a:pt x="896" y="539"/>
                    <a:pt x="895" y="539"/>
                    <a:pt x="894" y="539"/>
                  </a:cubicBezTo>
                  <a:cubicBezTo>
                    <a:pt x="892" y="538"/>
                    <a:pt x="891" y="538"/>
                    <a:pt x="890" y="539"/>
                  </a:cubicBezTo>
                  <a:cubicBezTo>
                    <a:pt x="890" y="538"/>
                    <a:pt x="890" y="538"/>
                    <a:pt x="891" y="538"/>
                  </a:cubicBezTo>
                  <a:cubicBezTo>
                    <a:pt x="892" y="538"/>
                    <a:pt x="892" y="538"/>
                    <a:pt x="892" y="537"/>
                  </a:cubicBezTo>
                  <a:cubicBezTo>
                    <a:pt x="893" y="537"/>
                    <a:pt x="893" y="536"/>
                    <a:pt x="892" y="536"/>
                  </a:cubicBezTo>
                  <a:moveTo>
                    <a:pt x="904" y="532"/>
                  </a:moveTo>
                  <a:cubicBezTo>
                    <a:pt x="903" y="532"/>
                    <a:pt x="903" y="533"/>
                    <a:pt x="902" y="533"/>
                  </a:cubicBezTo>
                  <a:cubicBezTo>
                    <a:pt x="902" y="532"/>
                    <a:pt x="902" y="532"/>
                    <a:pt x="903" y="532"/>
                  </a:cubicBezTo>
                  <a:cubicBezTo>
                    <a:pt x="904" y="532"/>
                    <a:pt x="904" y="532"/>
                    <a:pt x="904" y="532"/>
                  </a:cubicBezTo>
                  <a:cubicBezTo>
                    <a:pt x="904" y="532"/>
                    <a:pt x="904" y="532"/>
                    <a:pt x="904" y="532"/>
                  </a:cubicBezTo>
                  <a:moveTo>
                    <a:pt x="898" y="535"/>
                  </a:moveTo>
                  <a:cubicBezTo>
                    <a:pt x="896" y="534"/>
                    <a:pt x="895" y="533"/>
                    <a:pt x="896" y="532"/>
                  </a:cubicBezTo>
                  <a:cubicBezTo>
                    <a:pt x="897" y="532"/>
                    <a:pt x="898" y="532"/>
                    <a:pt x="898" y="533"/>
                  </a:cubicBezTo>
                  <a:cubicBezTo>
                    <a:pt x="899" y="534"/>
                    <a:pt x="899" y="534"/>
                    <a:pt x="900" y="534"/>
                  </a:cubicBezTo>
                  <a:cubicBezTo>
                    <a:pt x="900" y="535"/>
                    <a:pt x="899" y="535"/>
                    <a:pt x="898" y="535"/>
                  </a:cubicBezTo>
                  <a:moveTo>
                    <a:pt x="883" y="534"/>
                  </a:moveTo>
                  <a:cubicBezTo>
                    <a:pt x="883" y="534"/>
                    <a:pt x="882" y="535"/>
                    <a:pt x="881" y="535"/>
                  </a:cubicBezTo>
                  <a:cubicBezTo>
                    <a:pt x="881" y="535"/>
                    <a:pt x="880" y="535"/>
                    <a:pt x="880" y="535"/>
                  </a:cubicBezTo>
                  <a:cubicBezTo>
                    <a:pt x="879" y="535"/>
                    <a:pt x="879" y="534"/>
                    <a:pt x="880" y="533"/>
                  </a:cubicBezTo>
                  <a:cubicBezTo>
                    <a:pt x="882" y="533"/>
                    <a:pt x="883" y="533"/>
                    <a:pt x="883" y="534"/>
                  </a:cubicBezTo>
                  <a:moveTo>
                    <a:pt x="907" y="531"/>
                  </a:moveTo>
                  <a:cubicBezTo>
                    <a:pt x="906" y="531"/>
                    <a:pt x="906" y="531"/>
                    <a:pt x="906" y="532"/>
                  </a:cubicBezTo>
                  <a:cubicBezTo>
                    <a:pt x="905" y="531"/>
                    <a:pt x="906" y="531"/>
                    <a:pt x="906" y="531"/>
                  </a:cubicBezTo>
                  <a:cubicBezTo>
                    <a:pt x="907" y="531"/>
                    <a:pt x="907" y="531"/>
                    <a:pt x="908" y="530"/>
                  </a:cubicBezTo>
                  <a:cubicBezTo>
                    <a:pt x="908" y="531"/>
                    <a:pt x="907" y="531"/>
                    <a:pt x="907" y="531"/>
                  </a:cubicBezTo>
                  <a:close/>
                  <a:moveTo>
                    <a:pt x="860" y="533"/>
                  </a:moveTo>
                  <a:cubicBezTo>
                    <a:pt x="859" y="533"/>
                    <a:pt x="859" y="533"/>
                    <a:pt x="859" y="534"/>
                  </a:cubicBezTo>
                  <a:cubicBezTo>
                    <a:pt x="858" y="533"/>
                    <a:pt x="859" y="533"/>
                    <a:pt x="859" y="533"/>
                  </a:cubicBezTo>
                  <a:cubicBezTo>
                    <a:pt x="860" y="533"/>
                    <a:pt x="860" y="533"/>
                    <a:pt x="861" y="532"/>
                  </a:cubicBezTo>
                  <a:cubicBezTo>
                    <a:pt x="861" y="533"/>
                    <a:pt x="860" y="533"/>
                    <a:pt x="860" y="533"/>
                  </a:cubicBezTo>
                  <a:close/>
                  <a:moveTo>
                    <a:pt x="851" y="533"/>
                  </a:moveTo>
                  <a:cubicBezTo>
                    <a:pt x="852" y="533"/>
                    <a:pt x="852" y="533"/>
                    <a:pt x="853" y="533"/>
                  </a:cubicBezTo>
                  <a:cubicBezTo>
                    <a:pt x="853" y="533"/>
                    <a:pt x="854" y="532"/>
                    <a:pt x="854" y="532"/>
                  </a:cubicBezTo>
                  <a:cubicBezTo>
                    <a:pt x="856" y="532"/>
                    <a:pt x="856" y="533"/>
                    <a:pt x="855" y="534"/>
                  </a:cubicBezTo>
                  <a:cubicBezTo>
                    <a:pt x="854" y="536"/>
                    <a:pt x="853" y="536"/>
                    <a:pt x="851" y="536"/>
                  </a:cubicBezTo>
                  <a:lnTo>
                    <a:pt x="851" y="533"/>
                  </a:lnTo>
                  <a:close/>
                  <a:moveTo>
                    <a:pt x="921" y="534"/>
                  </a:moveTo>
                  <a:cubicBezTo>
                    <a:pt x="920" y="534"/>
                    <a:pt x="920" y="533"/>
                    <a:pt x="919" y="532"/>
                  </a:cubicBezTo>
                  <a:cubicBezTo>
                    <a:pt x="919" y="532"/>
                    <a:pt x="918" y="531"/>
                    <a:pt x="918" y="530"/>
                  </a:cubicBezTo>
                  <a:cubicBezTo>
                    <a:pt x="918" y="530"/>
                    <a:pt x="917" y="529"/>
                    <a:pt x="916" y="529"/>
                  </a:cubicBezTo>
                  <a:cubicBezTo>
                    <a:pt x="917" y="528"/>
                    <a:pt x="917" y="527"/>
                    <a:pt x="918" y="528"/>
                  </a:cubicBezTo>
                  <a:cubicBezTo>
                    <a:pt x="919" y="530"/>
                    <a:pt x="920" y="530"/>
                    <a:pt x="920" y="531"/>
                  </a:cubicBezTo>
                  <a:cubicBezTo>
                    <a:pt x="923" y="530"/>
                    <a:pt x="924" y="531"/>
                    <a:pt x="924" y="534"/>
                  </a:cubicBezTo>
                  <a:cubicBezTo>
                    <a:pt x="923" y="534"/>
                    <a:pt x="922" y="534"/>
                    <a:pt x="921" y="534"/>
                  </a:cubicBezTo>
                  <a:moveTo>
                    <a:pt x="895" y="530"/>
                  </a:moveTo>
                  <a:cubicBezTo>
                    <a:pt x="895" y="529"/>
                    <a:pt x="895" y="529"/>
                    <a:pt x="896" y="529"/>
                  </a:cubicBezTo>
                  <a:cubicBezTo>
                    <a:pt x="896" y="529"/>
                    <a:pt x="897" y="529"/>
                    <a:pt x="897" y="530"/>
                  </a:cubicBezTo>
                  <a:cubicBezTo>
                    <a:pt x="895" y="531"/>
                    <a:pt x="895" y="531"/>
                    <a:pt x="895" y="530"/>
                  </a:cubicBezTo>
                  <a:moveTo>
                    <a:pt x="873" y="531"/>
                  </a:moveTo>
                  <a:cubicBezTo>
                    <a:pt x="873" y="531"/>
                    <a:pt x="873" y="531"/>
                    <a:pt x="873" y="531"/>
                  </a:cubicBezTo>
                  <a:cubicBezTo>
                    <a:pt x="873" y="530"/>
                    <a:pt x="873" y="530"/>
                    <a:pt x="873" y="530"/>
                  </a:cubicBezTo>
                  <a:cubicBezTo>
                    <a:pt x="874" y="530"/>
                    <a:pt x="874" y="530"/>
                    <a:pt x="874" y="531"/>
                  </a:cubicBezTo>
                  <a:cubicBezTo>
                    <a:pt x="874" y="531"/>
                    <a:pt x="873" y="532"/>
                    <a:pt x="873" y="531"/>
                  </a:cubicBezTo>
                  <a:close/>
                  <a:moveTo>
                    <a:pt x="924" y="527"/>
                  </a:moveTo>
                  <a:cubicBezTo>
                    <a:pt x="925" y="528"/>
                    <a:pt x="925" y="527"/>
                    <a:pt x="925" y="526"/>
                  </a:cubicBezTo>
                  <a:cubicBezTo>
                    <a:pt x="926" y="526"/>
                    <a:pt x="926" y="526"/>
                    <a:pt x="926" y="527"/>
                  </a:cubicBezTo>
                  <a:cubicBezTo>
                    <a:pt x="926" y="527"/>
                    <a:pt x="926" y="528"/>
                    <a:pt x="926" y="528"/>
                  </a:cubicBezTo>
                  <a:cubicBezTo>
                    <a:pt x="926" y="529"/>
                    <a:pt x="926" y="529"/>
                    <a:pt x="926" y="530"/>
                  </a:cubicBezTo>
                  <a:cubicBezTo>
                    <a:pt x="925" y="530"/>
                    <a:pt x="925" y="530"/>
                    <a:pt x="924" y="530"/>
                  </a:cubicBezTo>
                  <a:lnTo>
                    <a:pt x="924" y="527"/>
                  </a:lnTo>
                  <a:close/>
                  <a:moveTo>
                    <a:pt x="957" y="525"/>
                  </a:moveTo>
                  <a:cubicBezTo>
                    <a:pt x="956" y="525"/>
                    <a:pt x="956" y="525"/>
                    <a:pt x="956" y="525"/>
                  </a:cubicBezTo>
                  <a:cubicBezTo>
                    <a:pt x="956" y="524"/>
                    <a:pt x="956" y="524"/>
                    <a:pt x="956" y="524"/>
                  </a:cubicBezTo>
                  <a:cubicBezTo>
                    <a:pt x="957" y="524"/>
                    <a:pt x="957" y="524"/>
                    <a:pt x="958" y="524"/>
                  </a:cubicBezTo>
                  <a:cubicBezTo>
                    <a:pt x="958" y="524"/>
                    <a:pt x="958" y="524"/>
                    <a:pt x="957" y="525"/>
                  </a:cubicBezTo>
                  <a:close/>
                  <a:moveTo>
                    <a:pt x="889" y="526"/>
                  </a:moveTo>
                  <a:lnTo>
                    <a:pt x="891" y="525"/>
                  </a:lnTo>
                  <a:lnTo>
                    <a:pt x="891" y="528"/>
                  </a:lnTo>
                  <a:lnTo>
                    <a:pt x="889" y="528"/>
                  </a:lnTo>
                  <a:lnTo>
                    <a:pt x="889" y="526"/>
                  </a:lnTo>
                  <a:close/>
                  <a:moveTo>
                    <a:pt x="886" y="530"/>
                  </a:moveTo>
                  <a:cubicBezTo>
                    <a:pt x="885" y="529"/>
                    <a:pt x="884" y="528"/>
                    <a:pt x="883" y="526"/>
                  </a:cubicBezTo>
                  <a:cubicBezTo>
                    <a:pt x="884" y="526"/>
                    <a:pt x="885" y="526"/>
                    <a:pt x="886" y="526"/>
                  </a:cubicBezTo>
                  <a:cubicBezTo>
                    <a:pt x="887" y="527"/>
                    <a:pt x="887" y="527"/>
                    <a:pt x="888" y="528"/>
                  </a:cubicBezTo>
                  <a:cubicBezTo>
                    <a:pt x="888" y="528"/>
                    <a:pt x="889" y="529"/>
                    <a:pt x="890" y="529"/>
                  </a:cubicBezTo>
                  <a:cubicBezTo>
                    <a:pt x="891" y="529"/>
                    <a:pt x="892" y="530"/>
                    <a:pt x="891" y="531"/>
                  </a:cubicBezTo>
                  <a:cubicBezTo>
                    <a:pt x="889" y="531"/>
                    <a:pt x="887" y="530"/>
                    <a:pt x="886" y="530"/>
                  </a:cubicBezTo>
                  <a:moveTo>
                    <a:pt x="972" y="523"/>
                  </a:moveTo>
                  <a:cubicBezTo>
                    <a:pt x="973" y="522"/>
                    <a:pt x="973" y="522"/>
                    <a:pt x="973" y="521"/>
                  </a:cubicBezTo>
                  <a:cubicBezTo>
                    <a:pt x="975" y="521"/>
                    <a:pt x="975" y="522"/>
                    <a:pt x="975" y="523"/>
                  </a:cubicBezTo>
                  <a:cubicBezTo>
                    <a:pt x="975" y="525"/>
                    <a:pt x="974" y="526"/>
                    <a:pt x="972" y="525"/>
                  </a:cubicBezTo>
                  <a:cubicBezTo>
                    <a:pt x="972" y="524"/>
                    <a:pt x="972" y="523"/>
                    <a:pt x="972" y="523"/>
                  </a:cubicBezTo>
                  <a:moveTo>
                    <a:pt x="895" y="525"/>
                  </a:moveTo>
                  <a:cubicBezTo>
                    <a:pt x="895" y="526"/>
                    <a:pt x="895" y="526"/>
                    <a:pt x="894" y="525"/>
                  </a:cubicBezTo>
                  <a:cubicBezTo>
                    <a:pt x="894" y="525"/>
                    <a:pt x="894" y="525"/>
                    <a:pt x="894" y="524"/>
                  </a:cubicBezTo>
                  <a:cubicBezTo>
                    <a:pt x="895" y="524"/>
                    <a:pt x="895" y="524"/>
                    <a:pt x="895" y="524"/>
                  </a:cubicBezTo>
                  <a:cubicBezTo>
                    <a:pt x="896" y="525"/>
                    <a:pt x="896" y="525"/>
                    <a:pt x="895" y="525"/>
                  </a:cubicBezTo>
                  <a:close/>
                  <a:moveTo>
                    <a:pt x="858" y="526"/>
                  </a:moveTo>
                  <a:cubicBezTo>
                    <a:pt x="858" y="526"/>
                    <a:pt x="857" y="526"/>
                    <a:pt x="857" y="526"/>
                  </a:cubicBezTo>
                  <a:cubicBezTo>
                    <a:pt x="857" y="526"/>
                    <a:pt x="857" y="525"/>
                    <a:pt x="857" y="525"/>
                  </a:cubicBezTo>
                  <a:cubicBezTo>
                    <a:pt x="858" y="525"/>
                    <a:pt x="858" y="525"/>
                    <a:pt x="858" y="525"/>
                  </a:cubicBezTo>
                  <a:cubicBezTo>
                    <a:pt x="859" y="525"/>
                    <a:pt x="858" y="526"/>
                    <a:pt x="858" y="526"/>
                  </a:cubicBezTo>
                  <a:close/>
                  <a:moveTo>
                    <a:pt x="890" y="524"/>
                  </a:moveTo>
                  <a:cubicBezTo>
                    <a:pt x="890" y="523"/>
                    <a:pt x="890" y="523"/>
                    <a:pt x="890" y="522"/>
                  </a:cubicBezTo>
                  <a:cubicBezTo>
                    <a:pt x="890" y="521"/>
                    <a:pt x="890" y="521"/>
                    <a:pt x="890" y="522"/>
                  </a:cubicBezTo>
                  <a:cubicBezTo>
                    <a:pt x="891" y="522"/>
                    <a:pt x="891" y="523"/>
                    <a:pt x="891" y="523"/>
                  </a:cubicBezTo>
                  <a:cubicBezTo>
                    <a:pt x="891" y="524"/>
                    <a:pt x="890" y="524"/>
                    <a:pt x="890" y="524"/>
                  </a:cubicBezTo>
                  <a:close/>
                  <a:moveTo>
                    <a:pt x="940" y="519"/>
                  </a:moveTo>
                  <a:cubicBezTo>
                    <a:pt x="940" y="519"/>
                    <a:pt x="940" y="519"/>
                    <a:pt x="940" y="518"/>
                  </a:cubicBezTo>
                  <a:cubicBezTo>
                    <a:pt x="940" y="518"/>
                    <a:pt x="941" y="518"/>
                    <a:pt x="941" y="519"/>
                  </a:cubicBezTo>
                  <a:cubicBezTo>
                    <a:pt x="941" y="519"/>
                    <a:pt x="942" y="519"/>
                    <a:pt x="942" y="519"/>
                  </a:cubicBezTo>
                  <a:cubicBezTo>
                    <a:pt x="942" y="519"/>
                    <a:pt x="942" y="520"/>
                    <a:pt x="942" y="520"/>
                  </a:cubicBezTo>
                  <a:cubicBezTo>
                    <a:pt x="941" y="520"/>
                    <a:pt x="941" y="521"/>
                    <a:pt x="941" y="521"/>
                  </a:cubicBezTo>
                  <a:cubicBezTo>
                    <a:pt x="941" y="521"/>
                    <a:pt x="941" y="521"/>
                    <a:pt x="940" y="521"/>
                  </a:cubicBezTo>
                  <a:cubicBezTo>
                    <a:pt x="940" y="520"/>
                    <a:pt x="940" y="520"/>
                    <a:pt x="939" y="520"/>
                  </a:cubicBezTo>
                  <a:cubicBezTo>
                    <a:pt x="939" y="520"/>
                    <a:pt x="939" y="520"/>
                    <a:pt x="940" y="519"/>
                  </a:cubicBezTo>
                  <a:close/>
                  <a:moveTo>
                    <a:pt x="910" y="522"/>
                  </a:moveTo>
                  <a:cubicBezTo>
                    <a:pt x="911" y="521"/>
                    <a:pt x="912" y="520"/>
                    <a:pt x="912" y="518"/>
                  </a:cubicBezTo>
                  <a:cubicBezTo>
                    <a:pt x="913" y="518"/>
                    <a:pt x="913" y="519"/>
                    <a:pt x="914" y="520"/>
                  </a:cubicBezTo>
                  <a:cubicBezTo>
                    <a:pt x="914" y="521"/>
                    <a:pt x="914" y="522"/>
                    <a:pt x="914" y="523"/>
                  </a:cubicBezTo>
                  <a:cubicBezTo>
                    <a:pt x="913" y="524"/>
                    <a:pt x="913" y="525"/>
                    <a:pt x="912" y="526"/>
                  </a:cubicBezTo>
                  <a:cubicBezTo>
                    <a:pt x="911" y="526"/>
                    <a:pt x="910" y="526"/>
                    <a:pt x="908" y="526"/>
                  </a:cubicBezTo>
                  <a:cubicBezTo>
                    <a:pt x="908" y="524"/>
                    <a:pt x="909" y="523"/>
                    <a:pt x="910" y="522"/>
                  </a:cubicBezTo>
                  <a:moveTo>
                    <a:pt x="885" y="518"/>
                  </a:moveTo>
                  <a:cubicBezTo>
                    <a:pt x="886" y="518"/>
                    <a:pt x="887" y="518"/>
                    <a:pt x="888" y="519"/>
                  </a:cubicBezTo>
                  <a:cubicBezTo>
                    <a:pt x="888" y="519"/>
                    <a:pt x="888" y="520"/>
                    <a:pt x="888" y="521"/>
                  </a:cubicBezTo>
                  <a:cubicBezTo>
                    <a:pt x="888" y="522"/>
                    <a:pt x="888" y="523"/>
                    <a:pt x="887" y="524"/>
                  </a:cubicBezTo>
                  <a:cubicBezTo>
                    <a:pt x="887" y="524"/>
                    <a:pt x="886" y="525"/>
                    <a:pt x="885" y="525"/>
                  </a:cubicBezTo>
                  <a:lnTo>
                    <a:pt x="885" y="518"/>
                  </a:lnTo>
                  <a:close/>
                  <a:moveTo>
                    <a:pt x="893" y="521"/>
                  </a:moveTo>
                  <a:cubicBezTo>
                    <a:pt x="893" y="521"/>
                    <a:pt x="893" y="521"/>
                    <a:pt x="893" y="520"/>
                  </a:cubicBezTo>
                  <a:cubicBezTo>
                    <a:pt x="893" y="520"/>
                    <a:pt x="894" y="519"/>
                    <a:pt x="894" y="518"/>
                  </a:cubicBezTo>
                  <a:cubicBezTo>
                    <a:pt x="894" y="518"/>
                    <a:pt x="894" y="517"/>
                    <a:pt x="894" y="517"/>
                  </a:cubicBezTo>
                  <a:cubicBezTo>
                    <a:pt x="895" y="517"/>
                    <a:pt x="896" y="517"/>
                    <a:pt x="896" y="517"/>
                  </a:cubicBezTo>
                  <a:cubicBezTo>
                    <a:pt x="896" y="518"/>
                    <a:pt x="896" y="518"/>
                    <a:pt x="896" y="519"/>
                  </a:cubicBezTo>
                  <a:cubicBezTo>
                    <a:pt x="896" y="520"/>
                    <a:pt x="896" y="520"/>
                    <a:pt x="895" y="521"/>
                  </a:cubicBezTo>
                  <a:cubicBezTo>
                    <a:pt x="895" y="522"/>
                    <a:pt x="894" y="522"/>
                    <a:pt x="894" y="522"/>
                  </a:cubicBezTo>
                  <a:cubicBezTo>
                    <a:pt x="893" y="522"/>
                    <a:pt x="893" y="522"/>
                    <a:pt x="893" y="521"/>
                  </a:cubicBezTo>
                  <a:moveTo>
                    <a:pt x="973" y="511"/>
                  </a:moveTo>
                  <a:cubicBezTo>
                    <a:pt x="973" y="510"/>
                    <a:pt x="973" y="510"/>
                    <a:pt x="974" y="509"/>
                  </a:cubicBezTo>
                  <a:cubicBezTo>
                    <a:pt x="975" y="509"/>
                    <a:pt x="976" y="510"/>
                    <a:pt x="976" y="511"/>
                  </a:cubicBezTo>
                  <a:cubicBezTo>
                    <a:pt x="975" y="513"/>
                    <a:pt x="974" y="513"/>
                    <a:pt x="973" y="513"/>
                  </a:cubicBezTo>
                  <a:cubicBezTo>
                    <a:pt x="972" y="512"/>
                    <a:pt x="972" y="511"/>
                    <a:pt x="973" y="511"/>
                  </a:cubicBezTo>
                  <a:moveTo>
                    <a:pt x="975" y="508"/>
                  </a:moveTo>
                  <a:cubicBezTo>
                    <a:pt x="974" y="508"/>
                    <a:pt x="974" y="508"/>
                    <a:pt x="974" y="508"/>
                  </a:cubicBezTo>
                  <a:cubicBezTo>
                    <a:pt x="973" y="508"/>
                    <a:pt x="973" y="507"/>
                    <a:pt x="974" y="507"/>
                  </a:cubicBezTo>
                  <a:cubicBezTo>
                    <a:pt x="974" y="507"/>
                    <a:pt x="974" y="507"/>
                    <a:pt x="975" y="507"/>
                  </a:cubicBezTo>
                  <a:cubicBezTo>
                    <a:pt x="975" y="507"/>
                    <a:pt x="975" y="507"/>
                    <a:pt x="975" y="508"/>
                  </a:cubicBezTo>
                  <a:close/>
                  <a:moveTo>
                    <a:pt x="889" y="514"/>
                  </a:moveTo>
                  <a:cubicBezTo>
                    <a:pt x="890" y="515"/>
                    <a:pt x="890" y="515"/>
                    <a:pt x="891" y="515"/>
                  </a:cubicBezTo>
                  <a:cubicBezTo>
                    <a:pt x="891" y="514"/>
                    <a:pt x="891" y="514"/>
                    <a:pt x="891" y="513"/>
                  </a:cubicBezTo>
                  <a:cubicBezTo>
                    <a:pt x="892" y="512"/>
                    <a:pt x="892" y="512"/>
                    <a:pt x="893" y="511"/>
                  </a:cubicBezTo>
                  <a:cubicBezTo>
                    <a:pt x="893" y="510"/>
                    <a:pt x="894" y="510"/>
                    <a:pt x="895" y="510"/>
                  </a:cubicBezTo>
                  <a:cubicBezTo>
                    <a:pt x="894" y="512"/>
                    <a:pt x="894" y="514"/>
                    <a:pt x="893" y="515"/>
                  </a:cubicBezTo>
                  <a:cubicBezTo>
                    <a:pt x="892" y="516"/>
                    <a:pt x="891" y="517"/>
                    <a:pt x="890" y="518"/>
                  </a:cubicBezTo>
                  <a:lnTo>
                    <a:pt x="889" y="514"/>
                  </a:lnTo>
                  <a:close/>
                  <a:moveTo>
                    <a:pt x="869" y="499"/>
                  </a:moveTo>
                  <a:cubicBezTo>
                    <a:pt x="869" y="501"/>
                    <a:pt x="868" y="502"/>
                    <a:pt x="867" y="503"/>
                  </a:cubicBezTo>
                  <a:cubicBezTo>
                    <a:pt x="867" y="504"/>
                    <a:pt x="865" y="504"/>
                    <a:pt x="864" y="504"/>
                  </a:cubicBezTo>
                  <a:cubicBezTo>
                    <a:pt x="864" y="501"/>
                    <a:pt x="866" y="499"/>
                    <a:pt x="869" y="499"/>
                  </a:cubicBezTo>
                  <a:moveTo>
                    <a:pt x="897" y="447"/>
                  </a:moveTo>
                  <a:cubicBezTo>
                    <a:pt x="896" y="447"/>
                    <a:pt x="896" y="447"/>
                    <a:pt x="895" y="447"/>
                  </a:cubicBezTo>
                  <a:cubicBezTo>
                    <a:pt x="895" y="447"/>
                    <a:pt x="894" y="447"/>
                    <a:pt x="894" y="447"/>
                  </a:cubicBezTo>
                  <a:cubicBezTo>
                    <a:pt x="894" y="446"/>
                    <a:pt x="894" y="446"/>
                    <a:pt x="894" y="445"/>
                  </a:cubicBezTo>
                  <a:cubicBezTo>
                    <a:pt x="895" y="445"/>
                    <a:pt x="896" y="445"/>
                    <a:pt x="896" y="446"/>
                  </a:cubicBezTo>
                  <a:cubicBezTo>
                    <a:pt x="896" y="446"/>
                    <a:pt x="897" y="446"/>
                    <a:pt x="897" y="446"/>
                  </a:cubicBezTo>
                  <a:cubicBezTo>
                    <a:pt x="898" y="447"/>
                    <a:pt x="897" y="447"/>
                    <a:pt x="897" y="447"/>
                  </a:cubicBezTo>
                  <a:moveTo>
                    <a:pt x="900" y="445"/>
                  </a:moveTo>
                  <a:cubicBezTo>
                    <a:pt x="900" y="445"/>
                    <a:pt x="900" y="446"/>
                    <a:pt x="900" y="446"/>
                  </a:cubicBezTo>
                  <a:cubicBezTo>
                    <a:pt x="899" y="447"/>
                    <a:pt x="899" y="447"/>
                    <a:pt x="898" y="447"/>
                  </a:cubicBezTo>
                  <a:cubicBezTo>
                    <a:pt x="898" y="447"/>
                    <a:pt x="898" y="446"/>
                    <a:pt x="898" y="444"/>
                  </a:cubicBezTo>
                  <a:cubicBezTo>
                    <a:pt x="900" y="444"/>
                    <a:pt x="900" y="444"/>
                    <a:pt x="900" y="445"/>
                  </a:cubicBezTo>
                  <a:moveTo>
                    <a:pt x="898" y="425"/>
                  </a:moveTo>
                  <a:cubicBezTo>
                    <a:pt x="898" y="426"/>
                    <a:pt x="898" y="426"/>
                    <a:pt x="898" y="426"/>
                  </a:cubicBezTo>
                  <a:cubicBezTo>
                    <a:pt x="897" y="425"/>
                    <a:pt x="897" y="425"/>
                    <a:pt x="898" y="425"/>
                  </a:cubicBezTo>
                  <a:cubicBezTo>
                    <a:pt x="898" y="424"/>
                    <a:pt x="898" y="424"/>
                    <a:pt x="899" y="424"/>
                  </a:cubicBezTo>
                  <a:cubicBezTo>
                    <a:pt x="899" y="425"/>
                    <a:pt x="899" y="425"/>
                    <a:pt x="898" y="425"/>
                  </a:cubicBezTo>
                  <a:close/>
                  <a:moveTo>
                    <a:pt x="939" y="324"/>
                  </a:moveTo>
                  <a:cubicBezTo>
                    <a:pt x="940" y="322"/>
                    <a:pt x="940" y="321"/>
                    <a:pt x="940" y="320"/>
                  </a:cubicBezTo>
                  <a:cubicBezTo>
                    <a:pt x="941" y="319"/>
                    <a:pt x="942" y="319"/>
                    <a:pt x="942" y="320"/>
                  </a:cubicBezTo>
                  <a:cubicBezTo>
                    <a:pt x="942" y="320"/>
                    <a:pt x="942" y="321"/>
                    <a:pt x="942" y="321"/>
                  </a:cubicBezTo>
                  <a:cubicBezTo>
                    <a:pt x="941" y="322"/>
                    <a:pt x="941" y="323"/>
                    <a:pt x="941" y="324"/>
                  </a:cubicBezTo>
                  <a:cubicBezTo>
                    <a:pt x="941" y="325"/>
                    <a:pt x="941" y="325"/>
                    <a:pt x="941" y="326"/>
                  </a:cubicBezTo>
                  <a:cubicBezTo>
                    <a:pt x="940" y="326"/>
                    <a:pt x="939" y="325"/>
                    <a:pt x="939" y="324"/>
                  </a:cubicBezTo>
                  <a:moveTo>
                    <a:pt x="846" y="325"/>
                  </a:moveTo>
                  <a:cubicBezTo>
                    <a:pt x="846" y="325"/>
                    <a:pt x="846" y="324"/>
                    <a:pt x="846" y="324"/>
                  </a:cubicBezTo>
                  <a:cubicBezTo>
                    <a:pt x="846" y="324"/>
                    <a:pt x="847" y="324"/>
                    <a:pt x="847" y="324"/>
                  </a:cubicBezTo>
                  <a:cubicBezTo>
                    <a:pt x="847" y="325"/>
                    <a:pt x="848" y="325"/>
                    <a:pt x="848" y="325"/>
                  </a:cubicBezTo>
                  <a:cubicBezTo>
                    <a:pt x="848" y="325"/>
                    <a:pt x="848" y="325"/>
                    <a:pt x="848" y="326"/>
                  </a:cubicBezTo>
                  <a:cubicBezTo>
                    <a:pt x="847" y="326"/>
                    <a:pt x="847" y="326"/>
                    <a:pt x="847" y="327"/>
                  </a:cubicBezTo>
                  <a:cubicBezTo>
                    <a:pt x="847" y="327"/>
                    <a:pt x="847" y="327"/>
                    <a:pt x="846" y="326"/>
                  </a:cubicBezTo>
                  <a:cubicBezTo>
                    <a:pt x="846" y="326"/>
                    <a:pt x="845" y="326"/>
                    <a:pt x="845" y="326"/>
                  </a:cubicBezTo>
                  <a:cubicBezTo>
                    <a:pt x="845" y="326"/>
                    <a:pt x="845" y="325"/>
                    <a:pt x="846" y="325"/>
                  </a:cubicBezTo>
                  <a:close/>
                  <a:moveTo>
                    <a:pt x="847" y="288"/>
                  </a:moveTo>
                  <a:cubicBezTo>
                    <a:pt x="847" y="287"/>
                    <a:pt x="847" y="286"/>
                    <a:pt x="847" y="286"/>
                  </a:cubicBezTo>
                  <a:cubicBezTo>
                    <a:pt x="848" y="285"/>
                    <a:pt x="848" y="286"/>
                    <a:pt x="848" y="286"/>
                  </a:cubicBezTo>
                  <a:cubicBezTo>
                    <a:pt x="849" y="287"/>
                    <a:pt x="849" y="287"/>
                    <a:pt x="849" y="288"/>
                  </a:cubicBezTo>
                  <a:cubicBezTo>
                    <a:pt x="848" y="288"/>
                    <a:pt x="848" y="288"/>
                    <a:pt x="848" y="289"/>
                  </a:cubicBezTo>
                  <a:cubicBezTo>
                    <a:pt x="847" y="289"/>
                    <a:pt x="847" y="288"/>
                    <a:pt x="847" y="288"/>
                  </a:cubicBezTo>
                  <a:moveTo>
                    <a:pt x="863" y="258"/>
                  </a:moveTo>
                  <a:cubicBezTo>
                    <a:pt x="863" y="257"/>
                    <a:pt x="863" y="257"/>
                    <a:pt x="863" y="257"/>
                  </a:cubicBezTo>
                  <a:cubicBezTo>
                    <a:pt x="863" y="256"/>
                    <a:pt x="863" y="256"/>
                    <a:pt x="864" y="256"/>
                  </a:cubicBezTo>
                  <a:cubicBezTo>
                    <a:pt x="864" y="256"/>
                    <a:pt x="864" y="256"/>
                    <a:pt x="864" y="257"/>
                  </a:cubicBezTo>
                  <a:cubicBezTo>
                    <a:pt x="864" y="257"/>
                    <a:pt x="864" y="258"/>
                    <a:pt x="863" y="258"/>
                  </a:cubicBezTo>
                  <a:close/>
                  <a:moveTo>
                    <a:pt x="929" y="232"/>
                  </a:moveTo>
                  <a:cubicBezTo>
                    <a:pt x="928" y="232"/>
                    <a:pt x="928" y="232"/>
                    <a:pt x="928" y="232"/>
                  </a:cubicBezTo>
                  <a:cubicBezTo>
                    <a:pt x="927" y="232"/>
                    <a:pt x="927" y="232"/>
                    <a:pt x="928" y="231"/>
                  </a:cubicBezTo>
                  <a:cubicBezTo>
                    <a:pt x="928" y="231"/>
                    <a:pt x="928" y="231"/>
                    <a:pt x="929" y="231"/>
                  </a:cubicBezTo>
                  <a:cubicBezTo>
                    <a:pt x="929" y="231"/>
                    <a:pt x="929" y="232"/>
                    <a:pt x="929" y="232"/>
                  </a:cubicBezTo>
                  <a:close/>
                  <a:moveTo>
                    <a:pt x="912" y="232"/>
                  </a:moveTo>
                  <a:cubicBezTo>
                    <a:pt x="912" y="230"/>
                    <a:pt x="912" y="229"/>
                    <a:pt x="911" y="228"/>
                  </a:cubicBezTo>
                  <a:cubicBezTo>
                    <a:pt x="912" y="228"/>
                    <a:pt x="913" y="228"/>
                    <a:pt x="913" y="230"/>
                  </a:cubicBezTo>
                  <a:cubicBezTo>
                    <a:pt x="913" y="231"/>
                    <a:pt x="914" y="232"/>
                    <a:pt x="916" y="232"/>
                  </a:cubicBezTo>
                  <a:cubicBezTo>
                    <a:pt x="915" y="232"/>
                    <a:pt x="915" y="233"/>
                    <a:pt x="914" y="233"/>
                  </a:cubicBezTo>
                  <a:cubicBezTo>
                    <a:pt x="913" y="233"/>
                    <a:pt x="913" y="234"/>
                    <a:pt x="913" y="235"/>
                  </a:cubicBezTo>
                  <a:cubicBezTo>
                    <a:pt x="912" y="234"/>
                    <a:pt x="912" y="233"/>
                    <a:pt x="912" y="232"/>
                  </a:cubicBezTo>
                  <a:moveTo>
                    <a:pt x="917" y="218"/>
                  </a:moveTo>
                  <a:cubicBezTo>
                    <a:pt x="917" y="218"/>
                    <a:pt x="916" y="218"/>
                    <a:pt x="916" y="218"/>
                  </a:cubicBezTo>
                  <a:cubicBezTo>
                    <a:pt x="916" y="217"/>
                    <a:pt x="916" y="217"/>
                    <a:pt x="916" y="217"/>
                  </a:cubicBezTo>
                  <a:cubicBezTo>
                    <a:pt x="916" y="216"/>
                    <a:pt x="917" y="216"/>
                    <a:pt x="917" y="217"/>
                  </a:cubicBezTo>
                  <a:cubicBezTo>
                    <a:pt x="917" y="217"/>
                    <a:pt x="917" y="217"/>
                    <a:pt x="917" y="218"/>
                  </a:cubicBezTo>
                  <a:moveTo>
                    <a:pt x="914" y="212"/>
                  </a:moveTo>
                  <a:cubicBezTo>
                    <a:pt x="914" y="212"/>
                    <a:pt x="914" y="211"/>
                    <a:pt x="915" y="210"/>
                  </a:cubicBezTo>
                  <a:cubicBezTo>
                    <a:pt x="916" y="210"/>
                    <a:pt x="917" y="210"/>
                    <a:pt x="917" y="211"/>
                  </a:cubicBezTo>
                  <a:cubicBezTo>
                    <a:pt x="917" y="212"/>
                    <a:pt x="917" y="213"/>
                    <a:pt x="916" y="214"/>
                  </a:cubicBezTo>
                  <a:cubicBezTo>
                    <a:pt x="915" y="214"/>
                    <a:pt x="914" y="213"/>
                    <a:pt x="914" y="212"/>
                  </a:cubicBezTo>
                  <a:moveTo>
                    <a:pt x="913" y="202"/>
                  </a:moveTo>
                  <a:cubicBezTo>
                    <a:pt x="913" y="203"/>
                    <a:pt x="912" y="203"/>
                    <a:pt x="912" y="203"/>
                  </a:cubicBezTo>
                  <a:cubicBezTo>
                    <a:pt x="912" y="202"/>
                    <a:pt x="912" y="202"/>
                    <a:pt x="912" y="202"/>
                  </a:cubicBezTo>
                  <a:cubicBezTo>
                    <a:pt x="913" y="201"/>
                    <a:pt x="913" y="201"/>
                    <a:pt x="913" y="201"/>
                  </a:cubicBezTo>
                  <a:cubicBezTo>
                    <a:pt x="914" y="202"/>
                    <a:pt x="913" y="202"/>
                    <a:pt x="913" y="202"/>
                  </a:cubicBezTo>
                  <a:close/>
                  <a:moveTo>
                    <a:pt x="888" y="201"/>
                  </a:moveTo>
                  <a:lnTo>
                    <a:pt x="890" y="201"/>
                  </a:lnTo>
                  <a:lnTo>
                    <a:pt x="890" y="204"/>
                  </a:lnTo>
                  <a:lnTo>
                    <a:pt x="888" y="204"/>
                  </a:lnTo>
                  <a:lnTo>
                    <a:pt x="888" y="201"/>
                  </a:lnTo>
                  <a:close/>
                  <a:moveTo>
                    <a:pt x="876" y="193"/>
                  </a:moveTo>
                  <a:cubicBezTo>
                    <a:pt x="876" y="193"/>
                    <a:pt x="875" y="193"/>
                    <a:pt x="875" y="192"/>
                  </a:cubicBezTo>
                  <a:cubicBezTo>
                    <a:pt x="876" y="192"/>
                    <a:pt x="876" y="191"/>
                    <a:pt x="876" y="191"/>
                  </a:cubicBezTo>
                  <a:cubicBezTo>
                    <a:pt x="876" y="192"/>
                    <a:pt x="876" y="192"/>
                    <a:pt x="876" y="192"/>
                  </a:cubicBezTo>
                  <a:cubicBezTo>
                    <a:pt x="876" y="193"/>
                    <a:pt x="876" y="193"/>
                    <a:pt x="876" y="193"/>
                  </a:cubicBezTo>
                  <a:close/>
                  <a:moveTo>
                    <a:pt x="923" y="184"/>
                  </a:moveTo>
                  <a:cubicBezTo>
                    <a:pt x="922" y="183"/>
                    <a:pt x="922" y="184"/>
                    <a:pt x="921" y="184"/>
                  </a:cubicBezTo>
                  <a:cubicBezTo>
                    <a:pt x="921" y="183"/>
                    <a:pt x="922" y="183"/>
                    <a:pt x="922" y="183"/>
                  </a:cubicBezTo>
                  <a:cubicBezTo>
                    <a:pt x="923" y="183"/>
                    <a:pt x="924" y="183"/>
                    <a:pt x="924" y="183"/>
                  </a:cubicBezTo>
                  <a:cubicBezTo>
                    <a:pt x="924" y="183"/>
                    <a:pt x="924" y="184"/>
                    <a:pt x="923" y="184"/>
                  </a:cubicBezTo>
                  <a:close/>
                  <a:moveTo>
                    <a:pt x="886" y="186"/>
                  </a:moveTo>
                  <a:cubicBezTo>
                    <a:pt x="886" y="185"/>
                    <a:pt x="887" y="185"/>
                    <a:pt x="887" y="185"/>
                  </a:cubicBezTo>
                  <a:cubicBezTo>
                    <a:pt x="888" y="184"/>
                    <a:pt x="888" y="184"/>
                    <a:pt x="889" y="184"/>
                  </a:cubicBezTo>
                  <a:cubicBezTo>
                    <a:pt x="889" y="183"/>
                    <a:pt x="889" y="183"/>
                    <a:pt x="889" y="182"/>
                  </a:cubicBezTo>
                  <a:cubicBezTo>
                    <a:pt x="891" y="183"/>
                    <a:pt x="893" y="184"/>
                    <a:pt x="893" y="187"/>
                  </a:cubicBezTo>
                  <a:cubicBezTo>
                    <a:pt x="894" y="189"/>
                    <a:pt x="893" y="192"/>
                    <a:pt x="892" y="194"/>
                  </a:cubicBezTo>
                  <a:cubicBezTo>
                    <a:pt x="890" y="194"/>
                    <a:pt x="889" y="193"/>
                    <a:pt x="888" y="192"/>
                  </a:cubicBezTo>
                  <a:cubicBezTo>
                    <a:pt x="887" y="190"/>
                    <a:pt x="887" y="189"/>
                    <a:pt x="886" y="188"/>
                  </a:cubicBezTo>
                  <a:cubicBezTo>
                    <a:pt x="886" y="187"/>
                    <a:pt x="886" y="186"/>
                    <a:pt x="886" y="186"/>
                  </a:cubicBezTo>
                  <a:moveTo>
                    <a:pt x="934" y="179"/>
                  </a:moveTo>
                  <a:cubicBezTo>
                    <a:pt x="934" y="178"/>
                    <a:pt x="935" y="178"/>
                    <a:pt x="936" y="178"/>
                  </a:cubicBezTo>
                  <a:cubicBezTo>
                    <a:pt x="936" y="178"/>
                    <a:pt x="935" y="179"/>
                    <a:pt x="934" y="179"/>
                  </a:cubicBezTo>
                  <a:close/>
                  <a:moveTo>
                    <a:pt x="846" y="182"/>
                  </a:moveTo>
                  <a:cubicBezTo>
                    <a:pt x="846" y="182"/>
                    <a:pt x="846" y="183"/>
                    <a:pt x="846" y="183"/>
                  </a:cubicBezTo>
                  <a:cubicBezTo>
                    <a:pt x="845" y="184"/>
                    <a:pt x="845" y="184"/>
                    <a:pt x="845" y="184"/>
                  </a:cubicBezTo>
                  <a:cubicBezTo>
                    <a:pt x="844" y="184"/>
                    <a:pt x="845" y="184"/>
                    <a:pt x="845" y="183"/>
                  </a:cubicBezTo>
                  <a:cubicBezTo>
                    <a:pt x="846" y="182"/>
                    <a:pt x="847" y="182"/>
                    <a:pt x="846" y="182"/>
                  </a:cubicBezTo>
                  <a:moveTo>
                    <a:pt x="981" y="178"/>
                  </a:moveTo>
                  <a:cubicBezTo>
                    <a:pt x="982" y="177"/>
                    <a:pt x="982" y="175"/>
                    <a:pt x="983" y="173"/>
                  </a:cubicBezTo>
                  <a:cubicBezTo>
                    <a:pt x="984" y="174"/>
                    <a:pt x="984" y="175"/>
                    <a:pt x="984" y="176"/>
                  </a:cubicBezTo>
                  <a:cubicBezTo>
                    <a:pt x="984" y="177"/>
                    <a:pt x="984" y="178"/>
                    <a:pt x="984" y="179"/>
                  </a:cubicBezTo>
                  <a:cubicBezTo>
                    <a:pt x="983" y="181"/>
                    <a:pt x="983" y="181"/>
                    <a:pt x="982" y="182"/>
                  </a:cubicBezTo>
                  <a:cubicBezTo>
                    <a:pt x="981" y="183"/>
                    <a:pt x="980" y="183"/>
                    <a:pt x="979" y="183"/>
                  </a:cubicBezTo>
                  <a:cubicBezTo>
                    <a:pt x="980" y="182"/>
                    <a:pt x="981" y="180"/>
                    <a:pt x="981" y="178"/>
                  </a:cubicBezTo>
                  <a:moveTo>
                    <a:pt x="931" y="173"/>
                  </a:moveTo>
                  <a:cubicBezTo>
                    <a:pt x="930" y="172"/>
                    <a:pt x="930" y="172"/>
                    <a:pt x="931" y="171"/>
                  </a:cubicBezTo>
                  <a:cubicBezTo>
                    <a:pt x="931" y="170"/>
                    <a:pt x="931" y="170"/>
                    <a:pt x="931" y="171"/>
                  </a:cubicBezTo>
                  <a:cubicBezTo>
                    <a:pt x="931" y="171"/>
                    <a:pt x="932" y="172"/>
                    <a:pt x="932" y="172"/>
                  </a:cubicBezTo>
                  <a:cubicBezTo>
                    <a:pt x="931" y="173"/>
                    <a:pt x="931" y="174"/>
                    <a:pt x="931" y="173"/>
                  </a:cubicBezTo>
                  <a:close/>
                  <a:moveTo>
                    <a:pt x="878" y="175"/>
                  </a:moveTo>
                  <a:cubicBezTo>
                    <a:pt x="877" y="175"/>
                    <a:pt x="877" y="174"/>
                    <a:pt x="877" y="174"/>
                  </a:cubicBezTo>
                  <a:cubicBezTo>
                    <a:pt x="877" y="173"/>
                    <a:pt x="877" y="173"/>
                    <a:pt x="878" y="173"/>
                  </a:cubicBezTo>
                  <a:cubicBezTo>
                    <a:pt x="878" y="174"/>
                    <a:pt x="878" y="174"/>
                    <a:pt x="879" y="174"/>
                  </a:cubicBezTo>
                  <a:cubicBezTo>
                    <a:pt x="879" y="174"/>
                    <a:pt x="878" y="175"/>
                    <a:pt x="878" y="175"/>
                  </a:cubicBezTo>
                  <a:moveTo>
                    <a:pt x="1013" y="161"/>
                  </a:moveTo>
                  <a:cubicBezTo>
                    <a:pt x="1012" y="161"/>
                    <a:pt x="1012" y="161"/>
                    <a:pt x="1012" y="160"/>
                  </a:cubicBezTo>
                  <a:cubicBezTo>
                    <a:pt x="1012" y="160"/>
                    <a:pt x="1013" y="159"/>
                    <a:pt x="1013" y="160"/>
                  </a:cubicBezTo>
                  <a:cubicBezTo>
                    <a:pt x="1013" y="160"/>
                    <a:pt x="1013" y="160"/>
                    <a:pt x="1013" y="160"/>
                  </a:cubicBezTo>
                  <a:cubicBezTo>
                    <a:pt x="1013" y="161"/>
                    <a:pt x="1013" y="161"/>
                    <a:pt x="1013" y="161"/>
                  </a:cubicBezTo>
                  <a:close/>
                  <a:moveTo>
                    <a:pt x="894" y="166"/>
                  </a:moveTo>
                  <a:cubicBezTo>
                    <a:pt x="894" y="166"/>
                    <a:pt x="894" y="166"/>
                    <a:pt x="894" y="165"/>
                  </a:cubicBezTo>
                  <a:cubicBezTo>
                    <a:pt x="894" y="165"/>
                    <a:pt x="894" y="165"/>
                    <a:pt x="895" y="165"/>
                  </a:cubicBezTo>
                  <a:cubicBezTo>
                    <a:pt x="895" y="165"/>
                    <a:pt x="895" y="165"/>
                    <a:pt x="895" y="165"/>
                  </a:cubicBezTo>
                  <a:cubicBezTo>
                    <a:pt x="895" y="166"/>
                    <a:pt x="895" y="166"/>
                    <a:pt x="894" y="166"/>
                  </a:cubicBezTo>
                  <a:close/>
                  <a:moveTo>
                    <a:pt x="892" y="160"/>
                  </a:moveTo>
                  <a:cubicBezTo>
                    <a:pt x="893" y="161"/>
                    <a:pt x="892" y="161"/>
                    <a:pt x="892" y="162"/>
                  </a:cubicBezTo>
                  <a:cubicBezTo>
                    <a:pt x="892" y="162"/>
                    <a:pt x="891" y="162"/>
                    <a:pt x="891" y="162"/>
                  </a:cubicBezTo>
                  <a:cubicBezTo>
                    <a:pt x="890" y="162"/>
                    <a:pt x="890" y="161"/>
                    <a:pt x="890" y="159"/>
                  </a:cubicBezTo>
                  <a:cubicBezTo>
                    <a:pt x="892" y="159"/>
                    <a:pt x="892" y="160"/>
                    <a:pt x="892" y="160"/>
                  </a:cubicBezTo>
                  <a:moveTo>
                    <a:pt x="870" y="153"/>
                  </a:moveTo>
                  <a:cubicBezTo>
                    <a:pt x="871" y="153"/>
                    <a:pt x="871" y="153"/>
                    <a:pt x="872" y="153"/>
                  </a:cubicBezTo>
                  <a:cubicBezTo>
                    <a:pt x="872" y="154"/>
                    <a:pt x="873" y="154"/>
                    <a:pt x="873" y="155"/>
                  </a:cubicBezTo>
                  <a:cubicBezTo>
                    <a:pt x="873" y="156"/>
                    <a:pt x="872" y="156"/>
                    <a:pt x="872" y="157"/>
                  </a:cubicBezTo>
                  <a:cubicBezTo>
                    <a:pt x="872" y="157"/>
                    <a:pt x="871" y="157"/>
                    <a:pt x="870" y="157"/>
                  </a:cubicBezTo>
                  <a:lnTo>
                    <a:pt x="870" y="153"/>
                  </a:lnTo>
                  <a:close/>
                  <a:moveTo>
                    <a:pt x="954" y="150"/>
                  </a:moveTo>
                  <a:cubicBezTo>
                    <a:pt x="953" y="149"/>
                    <a:pt x="954" y="147"/>
                    <a:pt x="955" y="147"/>
                  </a:cubicBezTo>
                  <a:cubicBezTo>
                    <a:pt x="956" y="147"/>
                    <a:pt x="956" y="147"/>
                    <a:pt x="957" y="148"/>
                  </a:cubicBezTo>
                  <a:cubicBezTo>
                    <a:pt x="957" y="149"/>
                    <a:pt x="958" y="149"/>
                    <a:pt x="959" y="148"/>
                  </a:cubicBezTo>
                  <a:cubicBezTo>
                    <a:pt x="958" y="151"/>
                    <a:pt x="958" y="153"/>
                    <a:pt x="959" y="155"/>
                  </a:cubicBezTo>
                  <a:cubicBezTo>
                    <a:pt x="960" y="157"/>
                    <a:pt x="960" y="158"/>
                    <a:pt x="960" y="159"/>
                  </a:cubicBezTo>
                  <a:cubicBezTo>
                    <a:pt x="958" y="159"/>
                    <a:pt x="957" y="158"/>
                    <a:pt x="957" y="157"/>
                  </a:cubicBezTo>
                  <a:cubicBezTo>
                    <a:pt x="956" y="156"/>
                    <a:pt x="955" y="155"/>
                    <a:pt x="954" y="155"/>
                  </a:cubicBezTo>
                  <a:cubicBezTo>
                    <a:pt x="954" y="154"/>
                    <a:pt x="954" y="152"/>
                    <a:pt x="954" y="150"/>
                  </a:cubicBezTo>
                  <a:moveTo>
                    <a:pt x="834" y="154"/>
                  </a:moveTo>
                  <a:cubicBezTo>
                    <a:pt x="834" y="153"/>
                    <a:pt x="833" y="152"/>
                    <a:pt x="833" y="152"/>
                  </a:cubicBezTo>
                  <a:cubicBezTo>
                    <a:pt x="834" y="151"/>
                    <a:pt x="835" y="152"/>
                    <a:pt x="835" y="152"/>
                  </a:cubicBezTo>
                  <a:cubicBezTo>
                    <a:pt x="835" y="153"/>
                    <a:pt x="835" y="153"/>
                    <a:pt x="835" y="154"/>
                  </a:cubicBezTo>
                  <a:cubicBezTo>
                    <a:pt x="835" y="154"/>
                    <a:pt x="835" y="154"/>
                    <a:pt x="834" y="155"/>
                  </a:cubicBezTo>
                  <a:cubicBezTo>
                    <a:pt x="834" y="155"/>
                    <a:pt x="834" y="155"/>
                    <a:pt x="834" y="154"/>
                  </a:cubicBezTo>
                  <a:moveTo>
                    <a:pt x="924" y="145"/>
                  </a:moveTo>
                  <a:cubicBezTo>
                    <a:pt x="926" y="143"/>
                    <a:pt x="927" y="143"/>
                    <a:pt x="929" y="143"/>
                  </a:cubicBezTo>
                  <a:lnTo>
                    <a:pt x="929" y="147"/>
                  </a:lnTo>
                  <a:cubicBezTo>
                    <a:pt x="928" y="147"/>
                    <a:pt x="927" y="146"/>
                    <a:pt x="927" y="146"/>
                  </a:cubicBezTo>
                  <a:cubicBezTo>
                    <a:pt x="926" y="146"/>
                    <a:pt x="926" y="147"/>
                    <a:pt x="925" y="149"/>
                  </a:cubicBezTo>
                  <a:cubicBezTo>
                    <a:pt x="924" y="148"/>
                    <a:pt x="923" y="147"/>
                    <a:pt x="924" y="145"/>
                  </a:cubicBezTo>
                  <a:moveTo>
                    <a:pt x="871" y="142"/>
                  </a:moveTo>
                  <a:cubicBezTo>
                    <a:pt x="871" y="142"/>
                    <a:pt x="871" y="142"/>
                    <a:pt x="871" y="142"/>
                  </a:cubicBezTo>
                  <a:cubicBezTo>
                    <a:pt x="871" y="141"/>
                    <a:pt x="871" y="141"/>
                    <a:pt x="872" y="141"/>
                  </a:cubicBezTo>
                  <a:cubicBezTo>
                    <a:pt x="872" y="141"/>
                    <a:pt x="872" y="141"/>
                    <a:pt x="872" y="142"/>
                  </a:cubicBezTo>
                  <a:cubicBezTo>
                    <a:pt x="872" y="142"/>
                    <a:pt x="872" y="142"/>
                    <a:pt x="871" y="142"/>
                  </a:cubicBezTo>
                  <a:moveTo>
                    <a:pt x="915" y="136"/>
                  </a:moveTo>
                  <a:cubicBezTo>
                    <a:pt x="915" y="135"/>
                    <a:pt x="915" y="135"/>
                    <a:pt x="915" y="134"/>
                  </a:cubicBezTo>
                  <a:cubicBezTo>
                    <a:pt x="915" y="133"/>
                    <a:pt x="915" y="133"/>
                    <a:pt x="915" y="134"/>
                  </a:cubicBezTo>
                  <a:cubicBezTo>
                    <a:pt x="916" y="134"/>
                    <a:pt x="916" y="135"/>
                    <a:pt x="916" y="135"/>
                  </a:cubicBezTo>
                  <a:cubicBezTo>
                    <a:pt x="916" y="136"/>
                    <a:pt x="915" y="136"/>
                    <a:pt x="915" y="136"/>
                  </a:cubicBezTo>
                  <a:moveTo>
                    <a:pt x="848" y="138"/>
                  </a:moveTo>
                  <a:cubicBezTo>
                    <a:pt x="848" y="137"/>
                    <a:pt x="849" y="137"/>
                    <a:pt x="849" y="137"/>
                  </a:cubicBezTo>
                  <a:cubicBezTo>
                    <a:pt x="849" y="136"/>
                    <a:pt x="850" y="135"/>
                    <a:pt x="850" y="136"/>
                  </a:cubicBezTo>
                  <a:cubicBezTo>
                    <a:pt x="850" y="136"/>
                    <a:pt x="850" y="136"/>
                    <a:pt x="849" y="137"/>
                  </a:cubicBezTo>
                  <a:cubicBezTo>
                    <a:pt x="849" y="137"/>
                    <a:pt x="849" y="138"/>
                    <a:pt x="848" y="139"/>
                  </a:cubicBezTo>
                  <a:cubicBezTo>
                    <a:pt x="848" y="140"/>
                    <a:pt x="848" y="140"/>
                    <a:pt x="848" y="139"/>
                  </a:cubicBezTo>
                  <a:cubicBezTo>
                    <a:pt x="847" y="139"/>
                    <a:pt x="847" y="138"/>
                    <a:pt x="848" y="138"/>
                  </a:cubicBezTo>
                  <a:moveTo>
                    <a:pt x="843" y="131"/>
                  </a:moveTo>
                  <a:cubicBezTo>
                    <a:pt x="843" y="131"/>
                    <a:pt x="842" y="131"/>
                    <a:pt x="842" y="131"/>
                  </a:cubicBezTo>
                  <a:cubicBezTo>
                    <a:pt x="842" y="131"/>
                    <a:pt x="842" y="130"/>
                    <a:pt x="842" y="130"/>
                  </a:cubicBezTo>
                  <a:cubicBezTo>
                    <a:pt x="843" y="130"/>
                    <a:pt x="843" y="130"/>
                    <a:pt x="843" y="130"/>
                  </a:cubicBezTo>
                  <a:cubicBezTo>
                    <a:pt x="843" y="130"/>
                    <a:pt x="843" y="130"/>
                    <a:pt x="843" y="131"/>
                  </a:cubicBezTo>
                  <a:close/>
                  <a:moveTo>
                    <a:pt x="832" y="130"/>
                  </a:moveTo>
                  <a:cubicBezTo>
                    <a:pt x="834" y="130"/>
                    <a:pt x="834" y="130"/>
                    <a:pt x="834" y="131"/>
                  </a:cubicBezTo>
                  <a:cubicBezTo>
                    <a:pt x="834" y="132"/>
                    <a:pt x="835" y="133"/>
                    <a:pt x="835" y="133"/>
                  </a:cubicBezTo>
                  <a:cubicBezTo>
                    <a:pt x="834" y="133"/>
                    <a:pt x="834" y="133"/>
                    <a:pt x="834" y="133"/>
                  </a:cubicBezTo>
                  <a:cubicBezTo>
                    <a:pt x="833" y="133"/>
                    <a:pt x="833" y="132"/>
                    <a:pt x="832" y="132"/>
                  </a:cubicBezTo>
                  <a:lnTo>
                    <a:pt x="832" y="130"/>
                  </a:lnTo>
                  <a:close/>
                  <a:moveTo>
                    <a:pt x="969" y="126"/>
                  </a:moveTo>
                  <a:cubicBezTo>
                    <a:pt x="969" y="126"/>
                    <a:pt x="969" y="127"/>
                    <a:pt x="968" y="127"/>
                  </a:cubicBezTo>
                  <a:cubicBezTo>
                    <a:pt x="968" y="127"/>
                    <a:pt x="967" y="127"/>
                    <a:pt x="967" y="126"/>
                  </a:cubicBezTo>
                  <a:cubicBezTo>
                    <a:pt x="967" y="126"/>
                    <a:pt x="967" y="125"/>
                    <a:pt x="968" y="123"/>
                  </a:cubicBezTo>
                  <a:cubicBezTo>
                    <a:pt x="969" y="124"/>
                    <a:pt x="969" y="125"/>
                    <a:pt x="969" y="126"/>
                  </a:cubicBezTo>
                  <a:moveTo>
                    <a:pt x="956" y="123"/>
                  </a:moveTo>
                  <a:cubicBezTo>
                    <a:pt x="956" y="124"/>
                    <a:pt x="956" y="125"/>
                    <a:pt x="956" y="126"/>
                  </a:cubicBezTo>
                  <a:cubicBezTo>
                    <a:pt x="955" y="126"/>
                    <a:pt x="954" y="127"/>
                    <a:pt x="954" y="127"/>
                  </a:cubicBezTo>
                  <a:cubicBezTo>
                    <a:pt x="953" y="127"/>
                    <a:pt x="952" y="127"/>
                    <a:pt x="952" y="126"/>
                  </a:cubicBezTo>
                  <a:cubicBezTo>
                    <a:pt x="951" y="126"/>
                    <a:pt x="951" y="125"/>
                    <a:pt x="951" y="124"/>
                  </a:cubicBezTo>
                  <a:lnTo>
                    <a:pt x="956" y="123"/>
                  </a:lnTo>
                  <a:close/>
                  <a:moveTo>
                    <a:pt x="824" y="129"/>
                  </a:moveTo>
                  <a:lnTo>
                    <a:pt x="829" y="129"/>
                  </a:lnTo>
                  <a:cubicBezTo>
                    <a:pt x="830" y="131"/>
                    <a:pt x="829" y="131"/>
                    <a:pt x="828" y="131"/>
                  </a:cubicBezTo>
                  <a:cubicBezTo>
                    <a:pt x="827" y="131"/>
                    <a:pt x="825" y="131"/>
                    <a:pt x="824" y="131"/>
                  </a:cubicBezTo>
                  <a:lnTo>
                    <a:pt x="824" y="129"/>
                  </a:lnTo>
                  <a:close/>
                  <a:moveTo>
                    <a:pt x="958" y="124"/>
                  </a:moveTo>
                  <a:cubicBezTo>
                    <a:pt x="959" y="122"/>
                    <a:pt x="959" y="121"/>
                    <a:pt x="959" y="120"/>
                  </a:cubicBezTo>
                  <a:cubicBezTo>
                    <a:pt x="960" y="120"/>
                    <a:pt x="961" y="120"/>
                    <a:pt x="961" y="120"/>
                  </a:cubicBezTo>
                  <a:cubicBezTo>
                    <a:pt x="961" y="121"/>
                    <a:pt x="962" y="121"/>
                    <a:pt x="963" y="121"/>
                  </a:cubicBezTo>
                  <a:cubicBezTo>
                    <a:pt x="963" y="123"/>
                    <a:pt x="963" y="124"/>
                    <a:pt x="962" y="125"/>
                  </a:cubicBezTo>
                  <a:cubicBezTo>
                    <a:pt x="961" y="125"/>
                    <a:pt x="960" y="126"/>
                    <a:pt x="959" y="128"/>
                  </a:cubicBezTo>
                  <a:cubicBezTo>
                    <a:pt x="958" y="127"/>
                    <a:pt x="958" y="126"/>
                    <a:pt x="958" y="124"/>
                  </a:cubicBezTo>
                  <a:moveTo>
                    <a:pt x="952" y="117"/>
                  </a:moveTo>
                  <a:lnTo>
                    <a:pt x="954" y="117"/>
                  </a:lnTo>
                  <a:lnTo>
                    <a:pt x="955" y="119"/>
                  </a:lnTo>
                  <a:lnTo>
                    <a:pt x="952" y="119"/>
                  </a:lnTo>
                  <a:lnTo>
                    <a:pt x="952" y="117"/>
                  </a:lnTo>
                  <a:close/>
                  <a:moveTo>
                    <a:pt x="855" y="122"/>
                  </a:moveTo>
                  <a:cubicBezTo>
                    <a:pt x="856" y="122"/>
                    <a:pt x="858" y="122"/>
                    <a:pt x="859" y="123"/>
                  </a:cubicBezTo>
                  <a:cubicBezTo>
                    <a:pt x="860" y="123"/>
                    <a:pt x="861" y="125"/>
                    <a:pt x="861" y="126"/>
                  </a:cubicBezTo>
                  <a:cubicBezTo>
                    <a:pt x="857" y="126"/>
                    <a:pt x="855" y="124"/>
                    <a:pt x="855" y="122"/>
                  </a:cubicBezTo>
                  <a:moveTo>
                    <a:pt x="867" y="559"/>
                  </a:moveTo>
                  <a:cubicBezTo>
                    <a:pt x="869" y="559"/>
                    <a:pt x="871" y="559"/>
                    <a:pt x="874" y="559"/>
                  </a:cubicBezTo>
                  <a:cubicBezTo>
                    <a:pt x="874" y="560"/>
                    <a:pt x="873" y="560"/>
                    <a:pt x="873" y="560"/>
                  </a:cubicBezTo>
                  <a:cubicBezTo>
                    <a:pt x="873" y="561"/>
                    <a:pt x="873" y="561"/>
                    <a:pt x="875" y="561"/>
                  </a:cubicBezTo>
                  <a:cubicBezTo>
                    <a:pt x="875" y="562"/>
                    <a:pt x="876" y="562"/>
                    <a:pt x="877" y="560"/>
                  </a:cubicBezTo>
                  <a:cubicBezTo>
                    <a:pt x="878" y="559"/>
                    <a:pt x="880" y="559"/>
                    <a:pt x="881" y="559"/>
                  </a:cubicBezTo>
                  <a:cubicBezTo>
                    <a:pt x="881" y="559"/>
                    <a:pt x="881" y="560"/>
                    <a:pt x="882" y="560"/>
                  </a:cubicBezTo>
                  <a:cubicBezTo>
                    <a:pt x="882" y="561"/>
                    <a:pt x="883" y="561"/>
                    <a:pt x="884" y="561"/>
                  </a:cubicBezTo>
                  <a:cubicBezTo>
                    <a:pt x="884" y="561"/>
                    <a:pt x="885" y="561"/>
                    <a:pt x="885" y="561"/>
                  </a:cubicBezTo>
                  <a:cubicBezTo>
                    <a:pt x="886" y="562"/>
                    <a:pt x="886" y="563"/>
                    <a:pt x="886" y="564"/>
                  </a:cubicBezTo>
                  <a:cubicBezTo>
                    <a:pt x="886" y="564"/>
                    <a:pt x="886" y="565"/>
                    <a:pt x="886" y="565"/>
                  </a:cubicBezTo>
                  <a:cubicBezTo>
                    <a:pt x="885" y="565"/>
                    <a:pt x="885" y="566"/>
                    <a:pt x="886" y="566"/>
                  </a:cubicBezTo>
                  <a:cubicBezTo>
                    <a:pt x="887" y="565"/>
                    <a:pt x="887" y="564"/>
                    <a:pt x="888" y="565"/>
                  </a:cubicBezTo>
                  <a:cubicBezTo>
                    <a:pt x="889" y="565"/>
                    <a:pt x="889" y="565"/>
                    <a:pt x="890" y="566"/>
                  </a:cubicBezTo>
                  <a:cubicBezTo>
                    <a:pt x="890" y="566"/>
                    <a:pt x="891" y="567"/>
                    <a:pt x="892" y="567"/>
                  </a:cubicBezTo>
                  <a:cubicBezTo>
                    <a:pt x="893" y="567"/>
                    <a:pt x="894" y="567"/>
                    <a:pt x="895" y="567"/>
                  </a:cubicBezTo>
                  <a:cubicBezTo>
                    <a:pt x="895" y="565"/>
                    <a:pt x="895" y="564"/>
                    <a:pt x="895" y="564"/>
                  </a:cubicBezTo>
                  <a:cubicBezTo>
                    <a:pt x="894" y="564"/>
                    <a:pt x="893" y="563"/>
                    <a:pt x="893" y="563"/>
                  </a:cubicBezTo>
                  <a:cubicBezTo>
                    <a:pt x="892" y="563"/>
                    <a:pt x="892" y="563"/>
                    <a:pt x="891" y="563"/>
                  </a:cubicBezTo>
                  <a:cubicBezTo>
                    <a:pt x="891" y="563"/>
                    <a:pt x="891" y="562"/>
                    <a:pt x="892" y="561"/>
                  </a:cubicBezTo>
                  <a:cubicBezTo>
                    <a:pt x="893" y="561"/>
                    <a:pt x="894" y="561"/>
                    <a:pt x="895" y="562"/>
                  </a:cubicBezTo>
                  <a:cubicBezTo>
                    <a:pt x="895" y="562"/>
                    <a:pt x="896" y="563"/>
                    <a:pt x="896" y="564"/>
                  </a:cubicBezTo>
                  <a:cubicBezTo>
                    <a:pt x="897" y="564"/>
                    <a:pt x="897" y="565"/>
                    <a:pt x="898" y="566"/>
                  </a:cubicBezTo>
                  <a:cubicBezTo>
                    <a:pt x="898" y="567"/>
                    <a:pt x="899" y="567"/>
                    <a:pt x="899" y="567"/>
                  </a:cubicBezTo>
                  <a:cubicBezTo>
                    <a:pt x="901" y="565"/>
                    <a:pt x="903" y="563"/>
                    <a:pt x="906" y="563"/>
                  </a:cubicBezTo>
                  <a:cubicBezTo>
                    <a:pt x="908" y="564"/>
                    <a:pt x="909" y="565"/>
                    <a:pt x="910" y="564"/>
                  </a:cubicBezTo>
                  <a:cubicBezTo>
                    <a:pt x="912" y="564"/>
                    <a:pt x="913" y="563"/>
                    <a:pt x="915" y="562"/>
                  </a:cubicBezTo>
                  <a:cubicBezTo>
                    <a:pt x="915" y="562"/>
                    <a:pt x="915" y="563"/>
                    <a:pt x="915" y="564"/>
                  </a:cubicBezTo>
                  <a:cubicBezTo>
                    <a:pt x="916" y="564"/>
                    <a:pt x="916" y="565"/>
                    <a:pt x="916" y="566"/>
                  </a:cubicBezTo>
                  <a:cubicBezTo>
                    <a:pt x="919" y="564"/>
                    <a:pt x="921" y="564"/>
                    <a:pt x="924" y="565"/>
                  </a:cubicBezTo>
                  <a:cubicBezTo>
                    <a:pt x="926" y="565"/>
                    <a:pt x="928" y="565"/>
                    <a:pt x="931" y="564"/>
                  </a:cubicBezTo>
                  <a:cubicBezTo>
                    <a:pt x="931" y="565"/>
                    <a:pt x="932" y="566"/>
                    <a:pt x="933" y="567"/>
                  </a:cubicBezTo>
                  <a:cubicBezTo>
                    <a:pt x="933" y="567"/>
                    <a:pt x="934" y="567"/>
                    <a:pt x="935" y="567"/>
                  </a:cubicBezTo>
                  <a:cubicBezTo>
                    <a:pt x="936" y="567"/>
                    <a:pt x="937" y="567"/>
                    <a:pt x="937" y="566"/>
                  </a:cubicBezTo>
                  <a:cubicBezTo>
                    <a:pt x="938" y="566"/>
                    <a:pt x="939" y="566"/>
                    <a:pt x="939" y="566"/>
                  </a:cubicBezTo>
                  <a:cubicBezTo>
                    <a:pt x="939" y="566"/>
                    <a:pt x="940" y="565"/>
                    <a:pt x="940" y="565"/>
                  </a:cubicBezTo>
                  <a:cubicBezTo>
                    <a:pt x="941" y="565"/>
                    <a:pt x="942" y="565"/>
                    <a:pt x="942" y="565"/>
                  </a:cubicBezTo>
                  <a:cubicBezTo>
                    <a:pt x="943" y="564"/>
                    <a:pt x="944" y="563"/>
                    <a:pt x="944" y="561"/>
                  </a:cubicBezTo>
                  <a:cubicBezTo>
                    <a:pt x="945" y="560"/>
                    <a:pt x="945" y="559"/>
                    <a:pt x="946" y="558"/>
                  </a:cubicBezTo>
                  <a:cubicBezTo>
                    <a:pt x="946" y="557"/>
                    <a:pt x="947" y="557"/>
                    <a:pt x="948" y="556"/>
                  </a:cubicBezTo>
                  <a:cubicBezTo>
                    <a:pt x="949" y="556"/>
                    <a:pt x="950" y="556"/>
                    <a:pt x="952" y="557"/>
                  </a:cubicBezTo>
                  <a:cubicBezTo>
                    <a:pt x="952" y="557"/>
                    <a:pt x="951" y="558"/>
                    <a:pt x="951" y="558"/>
                  </a:cubicBezTo>
                  <a:cubicBezTo>
                    <a:pt x="950" y="559"/>
                    <a:pt x="950" y="559"/>
                    <a:pt x="949" y="560"/>
                  </a:cubicBezTo>
                  <a:cubicBezTo>
                    <a:pt x="949" y="560"/>
                    <a:pt x="949" y="561"/>
                    <a:pt x="949" y="561"/>
                  </a:cubicBezTo>
                  <a:cubicBezTo>
                    <a:pt x="949" y="562"/>
                    <a:pt x="949" y="562"/>
                    <a:pt x="950" y="563"/>
                  </a:cubicBezTo>
                  <a:cubicBezTo>
                    <a:pt x="950" y="562"/>
                    <a:pt x="950" y="561"/>
                    <a:pt x="951" y="561"/>
                  </a:cubicBezTo>
                  <a:cubicBezTo>
                    <a:pt x="952" y="561"/>
                    <a:pt x="952" y="561"/>
                    <a:pt x="953" y="562"/>
                  </a:cubicBezTo>
                  <a:cubicBezTo>
                    <a:pt x="954" y="562"/>
                    <a:pt x="954" y="563"/>
                    <a:pt x="955" y="563"/>
                  </a:cubicBezTo>
                  <a:cubicBezTo>
                    <a:pt x="956" y="564"/>
                    <a:pt x="956" y="564"/>
                    <a:pt x="956" y="564"/>
                  </a:cubicBezTo>
                  <a:cubicBezTo>
                    <a:pt x="958" y="564"/>
                    <a:pt x="959" y="564"/>
                    <a:pt x="961" y="563"/>
                  </a:cubicBezTo>
                  <a:cubicBezTo>
                    <a:pt x="962" y="563"/>
                    <a:pt x="964" y="563"/>
                    <a:pt x="965" y="563"/>
                  </a:cubicBezTo>
                  <a:cubicBezTo>
                    <a:pt x="966" y="562"/>
                    <a:pt x="966" y="561"/>
                    <a:pt x="965" y="561"/>
                  </a:cubicBezTo>
                  <a:cubicBezTo>
                    <a:pt x="964" y="560"/>
                    <a:pt x="964" y="560"/>
                    <a:pt x="963" y="560"/>
                  </a:cubicBezTo>
                  <a:cubicBezTo>
                    <a:pt x="962" y="560"/>
                    <a:pt x="962" y="559"/>
                    <a:pt x="961" y="559"/>
                  </a:cubicBezTo>
                  <a:cubicBezTo>
                    <a:pt x="961" y="559"/>
                    <a:pt x="961" y="558"/>
                    <a:pt x="962" y="557"/>
                  </a:cubicBezTo>
                  <a:cubicBezTo>
                    <a:pt x="963" y="556"/>
                    <a:pt x="964" y="556"/>
                    <a:pt x="965" y="556"/>
                  </a:cubicBezTo>
                  <a:cubicBezTo>
                    <a:pt x="965" y="557"/>
                    <a:pt x="965" y="557"/>
                    <a:pt x="966" y="558"/>
                  </a:cubicBezTo>
                  <a:cubicBezTo>
                    <a:pt x="966" y="559"/>
                    <a:pt x="966" y="560"/>
                    <a:pt x="967" y="561"/>
                  </a:cubicBezTo>
                  <a:cubicBezTo>
                    <a:pt x="967" y="562"/>
                    <a:pt x="968" y="562"/>
                    <a:pt x="970" y="562"/>
                  </a:cubicBezTo>
                  <a:cubicBezTo>
                    <a:pt x="970" y="561"/>
                    <a:pt x="971" y="560"/>
                    <a:pt x="970" y="560"/>
                  </a:cubicBezTo>
                  <a:cubicBezTo>
                    <a:pt x="970" y="560"/>
                    <a:pt x="969" y="559"/>
                    <a:pt x="969" y="559"/>
                  </a:cubicBezTo>
                  <a:cubicBezTo>
                    <a:pt x="968" y="558"/>
                    <a:pt x="968" y="558"/>
                    <a:pt x="967" y="557"/>
                  </a:cubicBezTo>
                  <a:cubicBezTo>
                    <a:pt x="967" y="557"/>
                    <a:pt x="967" y="556"/>
                    <a:pt x="968" y="555"/>
                  </a:cubicBezTo>
                  <a:cubicBezTo>
                    <a:pt x="970" y="554"/>
                    <a:pt x="972" y="554"/>
                    <a:pt x="974" y="555"/>
                  </a:cubicBezTo>
                  <a:cubicBezTo>
                    <a:pt x="975" y="555"/>
                    <a:pt x="977" y="556"/>
                    <a:pt x="979" y="556"/>
                  </a:cubicBezTo>
                  <a:cubicBezTo>
                    <a:pt x="980" y="558"/>
                    <a:pt x="979" y="558"/>
                    <a:pt x="979" y="559"/>
                  </a:cubicBezTo>
                  <a:cubicBezTo>
                    <a:pt x="978" y="560"/>
                    <a:pt x="977" y="560"/>
                    <a:pt x="976" y="560"/>
                  </a:cubicBezTo>
                  <a:cubicBezTo>
                    <a:pt x="976" y="561"/>
                    <a:pt x="975" y="561"/>
                    <a:pt x="974" y="561"/>
                  </a:cubicBezTo>
                  <a:cubicBezTo>
                    <a:pt x="974" y="562"/>
                    <a:pt x="974" y="562"/>
                    <a:pt x="975" y="563"/>
                  </a:cubicBezTo>
                  <a:cubicBezTo>
                    <a:pt x="976" y="564"/>
                    <a:pt x="977" y="565"/>
                    <a:pt x="978" y="565"/>
                  </a:cubicBezTo>
                  <a:cubicBezTo>
                    <a:pt x="979" y="565"/>
                    <a:pt x="981" y="565"/>
                    <a:pt x="982" y="565"/>
                  </a:cubicBezTo>
                  <a:cubicBezTo>
                    <a:pt x="983" y="565"/>
                    <a:pt x="985" y="565"/>
                    <a:pt x="986" y="565"/>
                  </a:cubicBezTo>
                  <a:cubicBezTo>
                    <a:pt x="987" y="564"/>
                    <a:pt x="989" y="564"/>
                    <a:pt x="990" y="565"/>
                  </a:cubicBezTo>
                  <a:cubicBezTo>
                    <a:pt x="992" y="563"/>
                    <a:pt x="993" y="562"/>
                    <a:pt x="994" y="560"/>
                  </a:cubicBezTo>
                  <a:cubicBezTo>
                    <a:pt x="995" y="559"/>
                    <a:pt x="996" y="558"/>
                    <a:pt x="998" y="558"/>
                  </a:cubicBezTo>
                  <a:cubicBezTo>
                    <a:pt x="998" y="559"/>
                    <a:pt x="998" y="559"/>
                    <a:pt x="997" y="560"/>
                  </a:cubicBezTo>
                  <a:cubicBezTo>
                    <a:pt x="997" y="560"/>
                    <a:pt x="997" y="561"/>
                    <a:pt x="997" y="562"/>
                  </a:cubicBezTo>
                  <a:cubicBezTo>
                    <a:pt x="998" y="561"/>
                    <a:pt x="1000" y="561"/>
                    <a:pt x="1002" y="561"/>
                  </a:cubicBezTo>
                  <a:cubicBezTo>
                    <a:pt x="1004" y="561"/>
                    <a:pt x="1007" y="561"/>
                    <a:pt x="1009" y="560"/>
                  </a:cubicBezTo>
                  <a:cubicBezTo>
                    <a:pt x="1009" y="558"/>
                    <a:pt x="1008" y="557"/>
                    <a:pt x="1007" y="557"/>
                  </a:cubicBezTo>
                  <a:cubicBezTo>
                    <a:pt x="1006" y="558"/>
                    <a:pt x="1005" y="558"/>
                    <a:pt x="1004" y="558"/>
                  </a:cubicBezTo>
                  <a:cubicBezTo>
                    <a:pt x="1003" y="559"/>
                    <a:pt x="1002" y="559"/>
                    <a:pt x="1001" y="559"/>
                  </a:cubicBezTo>
                  <a:cubicBezTo>
                    <a:pt x="1001" y="559"/>
                    <a:pt x="1000" y="559"/>
                    <a:pt x="1000" y="557"/>
                  </a:cubicBezTo>
                  <a:cubicBezTo>
                    <a:pt x="1002" y="556"/>
                    <a:pt x="1003" y="555"/>
                    <a:pt x="1004" y="554"/>
                  </a:cubicBezTo>
                  <a:cubicBezTo>
                    <a:pt x="1005" y="553"/>
                    <a:pt x="1007" y="553"/>
                    <a:pt x="1010" y="553"/>
                  </a:cubicBezTo>
                  <a:cubicBezTo>
                    <a:pt x="1010" y="553"/>
                    <a:pt x="1011" y="553"/>
                    <a:pt x="1011" y="554"/>
                  </a:cubicBezTo>
                  <a:cubicBezTo>
                    <a:pt x="1011" y="554"/>
                    <a:pt x="1011" y="555"/>
                    <a:pt x="1011" y="556"/>
                  </a:cubicBezTo>
                  <a:cubicBezTo>
                    <a:pt x="1013" y="556"/>
                    <a:pt x="1015" y="556"/>
                    <a:pt x="1015" y="554"/>
                  </a:cubicBezTo>
                  <a:cubicBezTo>
                    <a:pt x="1016" y="553"/>
                    <a:pt x="1017" y="553"/>
                    <a:pt x="1019" y="552"/>
                  </a:cubicBezTo>
                  <a:cubicBezTo>
                    <a:pt x="1020" y="553"/>
                    <a:pt x="1021" y="554"/>
                    <a:pt x="1021" y="554"/>
                  </a:cubicBezTo>
                  <a:cubicBezTo>
                    <a:pt x="1021" y="555"/>
                    <a:pt x="1021" y="556"/>
                    <a:pt x="1021" y="557"/>
                  </a:cubicBezTo>
                  <a:cubicBezTo>
                    <a:pt x="1021" y="558"/>
                    <a:pt x="1021" y="558"/>
                    <a:pt x="1021" y="559"/>
                  </a:cubicBezTo>
                  <a:cubicBezTo>
                    <a:pt x="1021" y="560"/>
                    <a:pt x="1022" y="560"/>
                    <a:pt x="1022" y="561"/>
                  </a:cubicBezTo>
                  <a:cubicBezTo>
                    <a:pt x="1023" y="559"/>
                    <a:pt x="1024" y="558"/>
                    <a:pt x="1025" y="558"/>
                  </a:cubicBezTo>
                  <a:cubicBezTo>
                    <a:pt x="1027" y="558"/>
                    <a:pt x="1028" y="559"/>
                    <a:pt x="1029" y="561"/>
                  </a:cubicBezTo>
                  <a:cubicBezTo>
                    <a:pt x="1028" y="557"/>
                    <a:pt x="1029" y="555"/>
                    <a:pt x="1032" y="554"/>
                  </a:cubicBezTo>
                  <a:cubicBezTo>
                    <a:pt x="1034" y="553"/>
                    <a:pt x="1036" y="553"/>
                    <a:pt x="1039" y="552"/>
                  </a:cubicBezTo>
                  <a:lnTo>
                    <a:pt x="1039" y="546"/>
                  </a:lnTo>
                  <a:cubicBezTo>
                    <a:pt x="1039" y="545"/>
                    <a:pt x="1038" y="545"/>
                    <a:pt x="1037" y="545"/>
                  </a:cubicBezTo>
                  <a:cubicBezTo>
                    <a:pt x="1035" y="545"/>
                    <a:pt x="1035" y="544"/>
                    <a:pt x="1035" y="542"/>
                  </a:cubicBezTo>
                  <a:cubicBezTo>
                    <a:pt x="1036" y="542"/>
                    <a:pt x="1037" y="542"/>
                    <a:pt x="1038" y="542"/>
                  </a:cubicBezTo>
                  <a:cubicBezTo>
                    <a:pt x="1039" y="542"/>
                    <a:pt x="1039" y="541"/>
                    <a:pt x="1039" y="540"/>
                  </a:cubicBezTo>
                  <a:lnTo>
                    <a:pt x="1036" y="473"/>
                  </a:lnTo>
                  <a:cubicBezTo>
                    <a:pt x="1021" y="473"/>
                    <a:pt x="1007" y="474"/>
                    <a:pt x="992" y="475"/>
                  </a:cubicBezTo>
                  <a:cubicBezTo>
                    <a:pt x="977" y="476"/>
                    <a:pt x="962" y="476"/>
                    <a:pt x="949" y="475"/>
                  </a:cubicBezTo>
                  <a:lnTo>
                    <a:pt x="945" y="377"/>
                  </a:lnTo>
                  <a:lnTo>
                    <a:pt x="1018" y="374"/>
                  </a:lnTo>
                  <a:lnTo>
                    <a:pt x="1015" y="288"/>
                  </a:lnTo>
                  <a:lnTo>
                    <a:pt x="941" y="291"/>
                  </a:lnTo>
                  <a:cubicBezTo>
                    <a:pt x="940" y="289"/>
                    <a:pt x="940" y="287"/>
                    <a:pt x="940" y="285"/>
                  </a:cubicBezTo>
                  <a:cubicBezTo>
                    <a:pt x="940" y="283"/>
                    <a:pt x="940" y="281"/>
                    <a:pt x="940" y="279"/>
                  </a:cubicBezTo>
                  <a:cubicBezTo>
                    <a:pt x="941" y="274"/>
                    <a:pt x="940" y="268"/>
                    <a:pt x="940" y="262"/>
                  </a:cubicBezTo>
                  <a:cubicBezTo>
                    <a:pt x="940" y="255"/>
                    <a:pt x="939" y="249"/>
                    <a:pt x="939" y="243"/>
                  </a:cubicBezTo>
                  <a:cubicBezTo>
                    <a:pt x="938" y="236"/>
                    <a:pt x="938" y="230"/>
                    <a:pt x="938" y="224"/>
                  </a:cubicBezTo>
                  <a:cubicBezTo>
                    <a:pt x="938" y="218"/>
                    <a:pt x="938" y="212"/>
                    <a:pt x="938" y="207"/>
                  </a:cubicBezTo>
                  <a:lnTo>
                    <a:pt x="1016" y="204"/>
                  </a:lnTo>
                  <a:lnTo>
                    <a:pt x="1012" y="114"/>
                  </a:lnTo>
                  <a:cubicBezTo>
                    <a:pt x="1008" y="114"/>
                    <a:pt x="1003" y="114"/>
                    <a:pt x="1000" y="114"/>
                  </a:cubicBezTo>
                  <a:cubicBezTo>
                    <a:pt x="996" y="115"/>
                    <a:pt x="992" y="115"/>
                    <a:pt x="989" y="115"/>
                  </a:cubicBezTo>
                  <a:cubicBezTo>
                    <a:pt x="986" y="115"/>
                    <a:pt x="982" y="115"/>
                    <a:pt x="979" y="115"/>
                  </a:cubicBezTo>
                  <a:cubicBezTo>
                    <a:pt x="975" y="116"/>
                    <a:pt x="971" y="116"/>
                    <a:pt x="966" y="116"/>
                  </a:cubicBezTo>
                  <a:cubicBezTo>
                    <a:pt x="965" y="115"/>
                    <a:pt x="965" y="115"/>
                    <a:pt x="965" y="116"/>
                  </a:cubicBezTo>
                  <a:cubicBezTo>
                    <a:pt x="964" y="116"/>
                    <a:pt x="964" y="117"/>
                    <a:pt x="964" y="117"/>
                  </a:cubicBezTo>
                  <a:cubicBezTo>
                    <a:pt x="964" y="118"/>
                    <a:pt x="964" y="118"/>
                    <a:pt x="964" y="118"/>
                  </a:cubicBezTo>
                  <a:cubicBezTo>
                    <a:pt x="963" y="118"/>
                    <a:pt x="963" y="118"/>
                    <a:pt x="962" y="118"/>
                  </a:cubicBezTo>
                  <a:cubicBezTo>
                    <a:pt x="962" y="117"/>
                    <a:pt x="960" y="117"/>
                    <a:pt x="959" y="116"/>
                  </a:cubicBezTo>
                  <a:cubicBezTo>
                    <a:pt x="957" y="116"/>
                    <a:pt x="956" y="116"/>
                    <a:pt x="954" y="116"/>
                  </a:cubicBezTo>
                  <a:cubicBezTo>
                    <a:pt x="952" y="116"/>
                    <a:pt x="950" y="116"/>
                    <a:pt x="949" y="117"/>
                  </a:cubicBezTo>
                  <a:cubicBezTo>
                    <a:pt x="947" y="117"/>
                    <a:pt x="946" y="118"/>
                    <a:pt x="946" y="119"/>
                  </a:cubicBezTo>
                  <a:cubicBezTo>
                    <a:pt x="945" y="118"/>
                    <a:pt x="944" y="117"/>
                    <a:pt x="944" y="117"/>
                  </a:cubicBezTo>
                  <a:cubicBezTo>
                    <a:pt x="943" y="117"/>
                    <a:pt x="942" y="117"/>
                    <a:pt x="941" y="117"/>
                  </a:cubicBezTo>
                  <a:cubicBezTo>
                    <a:pt x="936" y="116"/>
                    <a:pt x="930" y="116"/>
                    <a:pt x="924" y="117"/>
                  </a:cubicBezTo>
                  <a:cubicBezTo>
                    <a:pt x="918" y="117"/>
                    <a:pt x="912" y="117"/>
                    <a:pt x="905" y="118"/>
                  </a:cubicBezTo>
                  <a:cubicBezTo>
                    <a:pt x="899" y="119"/>
                    <a:pt x="892" y="119"/>
                    <a:pt x="886" y="120"/>
                  </a:cubicBezTo>
                  <a:cubicBezTo>
                    <a:pt x="880" y="120"/>
                    <a:pt x="874" y="120"/>
                    <a:pt x="868" y="120"/>
                  </a:cubicBezTo>
                  <a:cubicBezTo>
                    <a:pt x="868" y="121"/>
                    <a:pt x="868" y="122"/>
                    <a:pt x="868" y="123"/>
                  </a:cubicBezTo>
                  <a:cubicBezTo>
                    <a:pt x="868" y="123"/>
                    <a:pt x="868" y="124"/>
                    <a:pt x="867" y="124"/>
                  </a:cubicBezTo>
                  <a:cubicBezTo>
                    <a:pt x="866" y="123"/>
                    <a:pt x="866" y="122"/>
                    <a:pt x="867" y="120"/>
                  </a:cubicBezTo>
                  <a:lnTo>
                    <a:pt x="849" y="121"/>
                  </a:lnTo>
                  <a:cubicBezTo>
                    <a:pt x="849" y="122"/>
                    <a:pt x="849" y="123"/>
                    <a:pt x="850" y="123"/>
                  </a:cubicBezTo>
                  <a:cubicBezTo>
                    <a:pt x="851" y="124"/>
                    <a:pt x="851" y="124"/>
                    <a:pt x="850" y="126"/>
                  </a:cubicBezTo>
                  <a:cubicBezTo>
                    <a:pt x="849" y="125"/>
                    <a:pt x="848" y="124"/>
                    <a:pt x="847" y="125"/>
                  </a:cubicBezTo>
                  <a:cubicBezTo>
                    <a:pt x="846" y="125"/>
                    <a:pt x="845" y="125"/>
                    <a:pt x="844" y="125"/>
                  </a:cubicBezTo>
                  <a:cubicBezTo>
                    <a:pt x="843" y="125"/>
                    <a:pt x="842" y="125"/>
                    <a:pt x="841" y="124"/>
                  </a:cubicBezTo>
                  <a:cubicBezTo>
                    <a:pt x="840" y="123"/>
                    <a:pt x="839" y="123"/>
                    <a:pt x="837" y="124"/>
                  </a:cubicBezTo>
                  <a:cubicBezTo>
                    <a:pt x="837" y="124"/>
                    <a:pt x="837" y="123"/>
                    <a:pt x="837" y="123"/>
                  </a:cubicBezTo>
                  <a:cubicBezTo>
                    <a:pt x="838" y="123"/>
                    <a:pt x="838" y="122"/>
                    <a:pt x="838" y="122"/>
                  </a:cubicBezTo>
                  <a:cubicBezTo>
                    <a:pt x="838" y="122"/>
                    <a:pt x="838" y="122"/>
                    <a:pt x="838" y="121"/>
                  </a:cubicBezTo>
                  <a:cubicBezTo>
                    <a:pt x="838" y="121"/>
                    <a:pt x="837" y="121"/>
                    <a:pt x="836" y="121"/>
                  </a:cubicBezTo>
                  <a:cubicBezTo>
                    <a:pt x="835" y="121"/>
                    <a:pt x="835" y="122"/>
                    <a:pt x="835" y="123"/>
                  </a:cubicBezTo>
                  <a:cubicBezTo>
                    <a:pt x="835" y="124"/>
                    <a:pt x="835" y="125"/>
                    <a:pt x="834" y="125"/>
                  </a:cubicBezTo>
                  <a:cubicBezTo>
                    <a:pt x="833" y="124"/>
                    <a:pt x="833" y="124"/>
                    <a:pt x="833" y="124"/>
                  </a:cubicBezTo>
                  <a:cubicBezTo>
                    <a:pt x="832" y="123"/>
                    <a:pt x="832" y="123"/>
                    <a:pt x="831" y="122"/>
                  </a:cubicBezTo>
                  <a:cubicBezTo>
                    <a:pt x="831" y="122"/>
                    <a:pt x="830" y="122"/>
                    <a:pt x="830" y="122"/>
                  </a:cubicBezTo>
                  <a:cubicBezTo>
                    <a:pt x="829" y="122"/>
                    <a:pt x="828" y="122"/>
                    <a:pt x="827" y="122"/>
                  </a:cubicBezTo>
                  <a:cubicBezTo>
                    <a:pt x="826" y="123"/>
                    <a:pt x="826" y="124"/>
                    <a:pt x="825" y="126"/>
                  </a:cubicBezTo>
                  <a:cubicBezTo>
                    <a:pt x="825" y="127"/>
                    <a:pt x="823" y="128"/>
                    <a:pt x="821" y="127"/>
                  </a:cubicBezTo>
                  <a:cubicBezTo>
                    <a:pt x="821" y="127"/>
                    <a:pt x="821" y="126"/>
                    <a:pt x="821" y="126"/>
                  </a:cubicBezTo>
                  <a:cubicBezTo>
                    <a:pt x="821" y="125"/>
                    <a:pt x="822" y="124"/>
                    <a:pt x="822" y="124"/>
                  </a:cubicBezTo>
                  <a:cubicBezTo>
                    <a:pt x="823" y="123"/>
                    <a:pt x="823" y="123"/>
                    <a:pt x="823" y="122"/>
                  </a:cubicBezTo>
                  <a:cubicBezTo>
                    <a:pt x="823" y="122"/>
                    <a:pt x="822" y="122"/>
                    <a:pt x="821" y="122"/>
                  </a:cubicBezTo>
                  <a:cubicBezTo>
                    <a:pt x="821" y="123"/>
                    <a:pt x="821" y="123"/>
                    <a:pt x="820" y="123"/>
                  </a:cubicBezTo>
                  <a:cubicBezTo>
                    <a:pt x="820" y="123"/>
                    <a:pt x="820" y="123"/>
                    <a:pt x="819" y="123"/>
                  </a:cubicBezTo>
                  <a:cubicBezTo>
                    <a:pt x="819" y="122"/>
                    <a:pt x="818" y="122"/>
                    <a:pt x="818" y="122"/>
                  </a:cubicBezTo>
                  <a:cubicBezTo>
                    <a:pt x="817" y="122"/>
                    <a:pt x="817" y="122"/>
                    <a:pt x="816" y="122"/>
                  </a:cubicBezTo>
                  <a:lnTo>
                    <a:pt x="835" y="561"/>
                  </a:lnTo>
                  <a:cubicBezTo>
                    <a:pt x="837" y="561"/>
                    <a:pt x="838" y="561"/>
                    <a:pt x="839" y="560"/>
                  </a:cubicBezTo>
                  <a:cubicBezTo>
                    <a:pt x="841" y="558"/>
                    <a:pt x="842" y="557"/>
                    <a:pt x="842" y="555"/>
                  </a:cubicBezTo>
                  <a:cubicBezTo>
                    <a:pt x="843" y="555"/>
                    <a:pt x="844" y="555"/>
                    <a:pt x="844" y="555"/>
                  </a:cubicBezTo>
                  <a:cubicBezTo>
                    <a:pt x="845" y="555"/>
                    <a:pt x="845" y="554"/>
                    <a:pt x="845" y="554"/>
                  </a:cubicBezTo>
                  <a:cubicBezTo>
                    <a:pt x="845" y="553"/>
                    <a:pt x="846" y="553"/>
                    <a:pt x="846" y="552"/>
                  </a:cubicBezTo>
                  <a:cubicBezTo>
                    <a:pt x="846" y="552"/>
                    <a:pt x="847" y="551"/>
                    <a:pt x="847" y="551"/>
                  </a:cubicBezTo>
                  <a:cubicBezTo>
                    <a:pt x="848" y="552"/>
                    <a:pt x="849" y="552"/>
                    <a:pt x="852" y="551"/>
                  </a:cubicBezTo>
                  <a:cubicBezTo>
                    <a:pt x="854" y="551"/>
                    <a:pt x="856" y="550"/>
                    <a:pt x="858" y="551"/>
                  </a:cubicBezTo>
                  <a:cubicBezTo>
                    <a:pt x="859" y="551"/>
                    <a:pt x="859" y="551"/>
                    <a:pt x="860" y="551"/>
                  </a:cubicBezTo>
                  <a:cubicBezTo>
                    <a:pt x="860" y="551"/>
                    <a:pt x="860" y="550"/>
                    <a:pt x="860" y="550"/>
                  </a:cubicBezTo>
                  <a:lnTo>
                    <a:pt x="856" y="550"/>
                  </a:lnTo>
                  <a:cubicBezTo>
                    <a:pt x="855" y="549"/>
                    <a:pt x="855" y="549"/>
                    <a:pt x="854" y="549"/>
                  </a:cubicBezTo>
                  <a:cubicBezTo>
                    <a:pt x="853" y="549"/>
                    <a:pt x="852" y="549"/>
                    <a:pt x="851" y="549"/>
                  </a:cubicBezTo>
                  <a:cubicBezTo>
                    <a:pt x="851" y="548"/>
                    <a:pt x="850" y="548"/>
                    <a:pt x="849" y="548"/>
                  </a:cubicBezTo>
                  <a:cubicBezTo>
                    <a:pt x="849" y="548"/>
                    <a:pt x="848" y="547"/>
                    <a:pt x="848" y="546"/>
                  </a:cubicBezTo>
                  <a:cubicBezTo>
                    <a:pt x="848" y="545"/>
                    <a:pt x="849" y="543"/>
                    <a:pt x="850" y="542"/>
                  </a:cubicBezTo>
                  <a:cubicBezTo>
                    <a:pt x="851" y="541"/>
                    <a:pt x="852" y="541"/>
                    <a:pt x="853" y="540"/>
                  </a:cubicBezTo>
                  <a:cubicBezTo>
                    <a:pt x="855" y="540"/>
                    <a:pt x="856" y="540"/>
                    <a:pt x="858" y="540"/>
                  </a:cubicBezTo>
                  <a:cubicBezTo>
                    <a:pt x="860" y="540"/>
                    <a:pt x="861" y="540"/>
                    <a:pt x="862" y="541"/>
                  </a:cubicBezTo>
                  <a:cubicBezTo>
                    <a:pt x="862" y="542"/>
                    <a:pt x="861" y="542"/>
                    <a:pt x="860" y="542"/>
                  </a:cubicBezTo>
                  <a:cubicBezTo>
                    <a:pt x="859" y="542"/>
                    <a:pt x="858" y="542"/>
                    <a:pt x="857" y="543"/>
                  </a:cubicBezTo>
                  <a:cubicBezTo>
                    <a:pt x="856" y="543"/>
                    <a:pt x="855" y="543"/>
                    <a:pt x="855" y="544"/>
                  </a:cubicBezTo>
                  <a:cubicBezTo>
                    <a:pt x="854" y="544"/>
                    <a:pt x="854" y="545"/>
                    <a:pt x="855" y="547"/>
                  </a:cubicBezTo>
                  <a:cubicBezTo>
                    <a:pt x="857" y="546"/>
                    <a:pt x="859" y="546"/>
                    <a:pt x="861" y="545"/>
                  </a:cubicBezTo>
                  <a:cubicBezTo>
                    <a:pt x="862" y="543"/>
                    <a:pt x="864" y="542"/>
                    <a:pt x="865" y="541"/>
                  </a:cubicBezTo>
                  <a:cubicBezTo>
                    <a:pt x="865" y="542"/>
                    <a:pt x="865" y="543"/>
                    <a:pt x="865" y="544"/>
                  </a:cubicBezTo>
                  <a:cubicBezTo>
                    <a:pt x="864" y="545"/>
                    <a:pt x="864" y="546"/>
                    <a:pt x="863" y="546"/>
                  </a:cubicBezTo>
                  <a:cubicBezTo>
                    <a:pt x="863" y="547"/>
                    <a:pt x="863" y="548"/>
                    <a:pt x="863" y="548"/>
                  </a:cubicBezTo>
                  <a:cubicBezTo>
                    <a:pt x="863" y="549"/>
                    <a:pt x="864" y="549"/>
                    <a:pt x="866" y="549"/>
                  </a:cubicBezTo>
                  <a:cubicBezTo>
                    <a:pt x="865" y="551"/>
                    <a:pt x="865" y="551"/>
                    <a:pt x="865" y="551"/>
                  </a:cubicBezTo>
                  <a:cubicBezTo>
                    <a:pt x="865" y="551"/>
                    <a:pt x="866" y="551"/>
                    <a:pt x="866" y="551"/>
                  </a:cubicBezTo>
                  <a:cubicBezTo>
                    <a:pt x="867" y="550"/>
                    <a:pt x="867" y="550"/>
                    <a:pt x="868" y="549"/>
                  </a:cubicBezTo>
                  <a:cubicBezTo>
                    <a:pt x="869" y="549"/>
                    <a:pt x="870" y="549"/>
                    <a:pt x="870" y="550"/>
                  </a:cubicBezTo>
                  <a:cubicBezTo>
                    <a:pt x="870" y="551"/>
                    <a:pt x="870" y="552"/>
                    <a:pt x="869" y="552"/>
                  </a:cubicBezTo>
                  <a:cubicBezTo>
                    <a:pt x="869" y="553"/>
                    <a:pt x="868" y="553"/>
                    <a:pt x="867" y="553"/>
                  </a:cubicBezTo>
                  <a:cubicBezTo>
                    <a:pt x="866" y="553"/>
                    <a:pt x="865" y="554"/>
                    <a:pt x="865" y="554"/>
                  </a:cubicBezTo>
                  <a:cubicBezTo>
                    <a:pt x="864" y="554"/>
                    <a:pt x="864" y="555"/>
                    <a:pt x="864" y="556"/>
                  </a:cubicBezTo>
                  <a:cubicBezTo>
                    <a:pt x="864" y="558"/>
                    <a:pt x="866" y="559"/>
                    <a:pt x="867" y="559"/>
                  </a:cubicBezTo>
                  <a:moveTo>
                    <a:pt x="838" y="562"/>
                  </a:moveTo>
                  <a:cubicBezTo>
                    <a:pt x="838" y="564"/>
                    <a:pt x="838" y="565"/>
                    <a:pt x="837" y="566"/>
                  </a:cubicBezTo>
                  <a:cubicBezTo>
                    <a:pt x="837" y="566"/>
                    <a:pt x="836" y="567"/>
                    <a:pt x="836" y="568"/>
                  </a:cubicBezTo>
                  <a:cubicBezTo>
                    <a:pt x="837" y="568"/>
                    <a:pt x="838" y="567"/>
                    <a:pt x="839" y="566"/>
                  </a:cubicBezTo>
                  <a:cubicBezTo>
                    <a:pt x="840" y="565"/>
                    <a:pt x="840" y="564"/>
                    <a:pt x="841" y="563"/>
                  </a:cubicBezTo>
                  <a:cubicBezTo>
                    <a:pt x="840" y="563"/>
                    <a:pt x="840" y="563"/>
                    <a:pt x="840" y="562"/>
                  </a:cubicBezTo>
                  <a:lnTo>
                    <a:pt x="838" y="562"/>
                  </a:lnTo>
                  <a:close/>
                  <a:moveTo>
                    <a:pt x="1123" y="287"/>
                  </a:moveTo>
                  <a:lnTo>
                    <a:pt x="1123" y="287"/>
                  </a:lnTo>
                  <a:cubicBezTo>
                    <a:pt x="1124" y="287"/>
                    <a:pt x="1125" y="287"/>
                    <a:pt x="1125" y="286"/>
                  </a:cubicBezTo>
                  <a:cubicBezTo>
                    <a:pt x="1124" y="286"/>
                    <a:pt x="1123" y="286"/>
                    <a:pt x="1123" y="287"/>
                  </a:cubicBezTo>
                  <a:moveTo>
                    <a:pt x="1127" y="391"/>
                  </a:moveTo>
                  <a:cubicBezTo>
                    <a:pt x="1126" y="391"/>
                    <a:pt x="1126" y="390"/>
                    <a:pt x="1125" y="390"/>
                  </a:cubicBezTo>
                  <a:cubicBezTo>
                    <a:pt x="1125" y="390"/>
                    <a:pt x="1124" y="390"/>
                    <a:pt x="1124" y="391"/>
                  </a:cubicBezTo>
                  <a:cubicBezTo>
                    <a:pt x="1123" y="391"/>
                    <a:pt x="1123" y="392"/>
                    <a:pt x="1124" y="393"/>
                  </a:cubicBezTo>
                  <a:cubicBezTo>
                    <a:pt x="1125" y="394"/>
                    <a:pt x="1126" y="394"/>
                    <a:pt x="1127" y="393"/>
                  </a:cubicBezTo>
                  <a:cubicBezTo>
                    <a:pt x="1127" y="393"/>
                    <a:pt x="1127" y="392"/>
                    <a:pt x="1127" y="391"/>
                  </a:cubicBezTo>
                  <a:moveTo>
                    <a:pt x="1112" y="393"/>
                  </a:moveTo>
                  <a:cubicBezTo>
                    <a:pt x="1111" y="393"/>
                    <a:pt x="1111" y="394"/>
                    <a:pt x="1112" y="395"/>
                  </a:cubicBezTo>
                  <a:cubicBezTo>
                    <a:pt x="1113" y="395"/>
                    <a:pt x="1114" y="395"/>
                    <a:pt x="1115" y="394"/>
                  </a:cubicBezTo>
                  <a:cubicBezTo>
                    <a:pt x="1114" y="394"/>
                    <a:pt x="1114" y="393"/>
                    <a:pt x="1112" y="393"/>
                  </a:cubicBezTo>
                  <a:moveTo>
                    <a:pt x="1118" y="396"/>
                  </a:moveTo>
                  <a:cubicBezTo>
                    <a:pt x="1117" y="396"/>
                    <a:pt x="1117" y="397"/>
                    <a:pt x="1119" y="398"/>
                  </a:cubicBezTo>
                  <a:cubicBezTo>
                    <a:pt x="1119" y="398"/>
                    <a:pt x="1119" y="398"/>
                    <a:pt x="1120" y="397"/>
                  </a:cubicBezTo>
                  <a:cubicBezTo>
                    <a:pt x="1120" y="397"/>
                    <a:pt x="1120" y="397"/>
                    <a:pt x="1121" y="397"/>
                  </a:cubicBezTo>
                  <a:cubicBezTo>
                    <a:pt x="1121" y="397"/>
                    <a:pt x="1121" y="397"/>
                    <a:pt x="1121" y="396"/>
                  </a:cubicBezTo>
                  <a:cubicBezTo>
                    <a:pt x="1121" y="396"/>
                    <a:pt x="1121" y="396"/>
                    <a:pt x="1121" y="396"/>
                  </a:cubicBezTo>
                  <a:cubicBezTo>
                    <a:pt x="1120" y="395"/>
                    <a:pt x="1119" y="395"/>
                    <a:pt x="1118" y="396"/>
                  </a:cubicBezTo>
                  <a:moveTo>
                    <a:pt x="1112" y="401"/>
                  </a:moveTo>
                  <a:cubicBezTo>
                    <a:pt x="1111" y="403"/>
                    <a:pt x="1110" y="403"/>
                    <a:pt x="1108" y="402"/>
                  </a:cubicBezTo>
                  <a:cubicBezTo>
                    <a:pt x="1108" y="403"/>
                    <a:pt x="1108" y="404"/>
                    <a:pt x="1109" y="405"/>
                  </a:cubicBezTo>
                  <a:cubicBezTo>
                    <a:pt x="1109" y="405"/>
                    <a:pt x="1110" y="406"/>
                    <a:pt x="1110" y="407"/>
                  </a:cubicBezTo>
                  <a:cubicBezTo>
                    <a:pt x="1109" y="407"/>
                    <a:pt x="1108" y="408"/>
                    <a:pt x="1109" y="409"/>
                  </a:cubicBezTo>
                  <a:cubicBezTo>
                    <a:pt x="1109" y="410"/>
                    <a:pt x="1109" y="412"/>
                    <a:pt x="1109" y="412"/>
                  </a:cubicBezTo>
                  <a:cubicBezTo>
                    <a:pt x="1110" y="411"/>
                    <a:pt x="1111" y="410"/>
                    <a:pt x="1113" y="410"/>
                  </a:cubicBezTo>
                  <a:cubicBezTo>
                    <a:pt x="1113" y="412"/>
                    <a:pt x="1114" y="412"/>
                    <a:pt x="1115" y="412"/>
                  </a:cubicBezTo>
                  <a:cubicBezTo>
                    <a:pt x="1116" y="412"/>
                    <a:pt x="1116" y="412"/>
                    <a:pt x="1117" y="411"/>
                  </a:cubicBezTo>
                  <a:cubicBezTo>
                    <a:pt x="1118" y="410"/>
                    <a:pt x="1118" y="409"/>
                    <a:pt x="1118" y="408"/>
                  </a:cubicBezTo>
                  <a:cubicBezTo>
                    <a:pt x="1118" y="407"/>
                    <a:pt x="1118" y="406"/>
                    <a:pt x="1117" y="405"/>
                  </a:cubicBezTo>
                  <a:cubicBezTo>
                    <a:pt x="1117" y="405"/>
                    <a:pt x="1117" y="406"/>
                    <a:pt x="1117" y="406"/>
                  </a:cubicBezTo>
                  <a:cubicBezTo>
                    <a:pt x="1117" y="406"/>
                    <a:pt x="1116" y="407"/>
                    <a:pt x="1116" y="407"/>
                  </a:cubicBezTo>
                  <a:cubicBezTo>
                    <a:pt x="1116" y="406"/>
                    <a:pt x="1115" y="405"/>
                    <a:pt x="1115" y="405"/>
                  </a:cubicBezTo>
                  <a:cubicBezTo>
                    <a:pt x="1115" y="404"/>
                    <a:pt x="1115" y="403"/>
                    <a:pt x="1114" y="403"/>
                  </a:cubicBezTo>
                  <a:cubicBezTo>
                    <a:pt x="1115" y="402"/>
                    <a:pt x="1116" y="401"/>
                    <a:pt x="1116" y="401"/>
                  </a:cubicBezTo>
                  <a:cubicBezTo>
                    <a:pt x="1117" y="401"/>
                    <a:pt x="1117" y="402"/>
                    <a:pt x="1118" y="402"/>
                  </a:cubicBezTo>
                  <a:cubicBezTo>
                    <a:pt x="1118" y="403"/>
                    <a:pt x="1119" y="403"/>
                    <a:pt x="1119" y="403"/>
                  </a:cubicBezTo>
                  <a:cubicBezTo>
                    <a:pt x="1120" y="404"/>
                    <a:pt x="1120" y="404"/>
                    <a:pt x="1121" y="403"/>
                  </a:cubicBezTo>
                  <a:cubicBezTo>
                    <a:pt x="1122" y="403"/>
                    <a:pt x="1122" y="403"/>
                    <a:pt x="1122" y="402"/>
                  </a:cubicBezTo>
                  <a:cubicBezTo>
                    <a:pt x="1122" y="402"/>
                    <a:pt x="1122" y="401"/>
                    <a:pt x="1121" y="401"/>
                  </a:cubicBezTo>
                  <a:cubicBezTo>
                    <a:pt x="1121" y="400"/>
                    <a:pt x="1120" y="400"/>
                    <a:pt x="1120" y="399"/>
                  </a:cubicBezTo>
                  <a:cubicBezTo>
                    <a:pt x="1119" y="398"/>
                    <a:pt x="1119" y="398"/>
                    <a:pt x="1119" y="398"/>
                  </a:cubicBezTo>
                  <a:cubicBezTo>
                    <a:pt x="1118" y="397"/>
                    <a:pt x="1117" y="397"/>
                    <a:pt x="1115" y="398"/>
                  </a:cubicBezTo>
                  <a:cubicBezTo>
                    <a:pt x="1114" y="398"/>
                    <a:pt x="1112" y="398"/>
                    <a:pt x="1111" y="397"/>
                  </a:cubicBezTo>
                  <a:cubicBezTo>
                    <a:pt x="1112" y="399"/>
                    <a:pt x="1113" y="400"/>
                    <a:pt x="1112" y="401"/>
                  </a:cubicBezTo>
                  <a:moveTo>
                    <a:pt x="1109" y="417"/>
                  </a:moveTo>
                  <a:cubicBezTo>
                    <a:pt x="1109" y="418"/>
                    <a:pt x="1109" y="419"/>
                    <a:pt x="1109" y="420"/>
                  </a:cubicBezTo>
                  <a:cubicBezTo>
                    <a:pt x="1111" y="419"/>
                    <a:pt x="1112" y="418"/>
                    <a:pt x="1111" y="416"/>
                  </a:cubicBezTo>
                  <a:cubicBezTo>
                    <a:pt x="1111" y="415"/>
                    <a:pt x="1110" y="414"/>
                    <a:pt x="1109" y="413"/>
                  </a:cubicBezTo>
                  <a:cubicBezTo>
                    <a:pt x="1109" y="414"/>
                    <a:pt x="1109" y="415"/>
                    <a:pt x="1109" y="417"/>
                  </a:cubicBezTo>
                  <a:moveTo>
                    <a:pt x="1153" y="439"/>
                  </a:moveTo>
                  <a:cubicBezTo>
                    <a:pt x="1153" y="440"/>
                    <a:pt x="1153" y="441"/>
                    <a:pt x="1154" y="441"/>
                  </a:cubicBezTo>
                  <a:cubicBezTo>
                    <a:pt x="1155" y="442"/>
                    <a:pt x="1156" y="441"/>
                    <a:pt x="1156" y="440"/>
                  </a:cubicBezTo>
                  <a:cubicBezTo>
                    <a:pt x="1156" y="439"/>
                    <a:pt x="1156" y="438"/>
                    <a:pt x="1155" y="437"/>
                  </a:cubicBezTo>
                  <a:cubicBezTo>
                    <a:pt x="1154" y="437"/>
                    <a:pt x="1153" y="437"/>
                    <a:pt x="1153" y="439"/>
                  </a:cubicBezTo>
                  <a:moveTo>
                    <a:pt x="1110" y="444"/>
                  </a:moveTo>
                  <a:cubicBezTo>
                    <a:pt x="1110" y="445"/>
                    <a:pt x="1110" y="446"/>
                    <a:pt x="1110" y="446"/>
                  </a:cubicBezTo>
                  <a:cubicBezTo>
                    <a:pt x="1112" y="447"/>
                    <a:pt x="1113" y="448"/>
                    <a:pt x="1115" y="449"/>
                  </a:cubicBezTo>
                  <a:cubicBezTo>
                    <a:pt x="1116" y="450"/>
                    <a:pt x="1117" y="450"/>
                    <a:pt x="1117" y="447"/>
                  </a:cubicBezTo>
                  <a:cubicBezTo>
                    <a:pt x="1116" y="446"/>
                    <a:pt x="1116" y="446"/>
                    <a:pt x="1115" y="445"/>
                  </a:cubicBezTo>
                  <a:cubicBezTo>
                    <a:pt x="1115" y="445"/>
                    <a:pt x="1114" y="445"/>
                    <a:pt x="1112" y="445"/>
                  </a:cubicBezTo>
                  <a:cubicBezTo>
                    <a:pt x="1112" y="445"/>
                    <a:pt x="1112" y="444"/>
                    <a:pt x="1112" y="443"/>
                  </a:cubicBezTo>
                  <a:cubicBezTo>
                    <a:pt x="1111" y="443"/>
                    <a:pt x="1111" y="442"/>
                    <a:pt x="1110" y="442"/>
                  </a:cubicBezTo>
                  <a:cubicBezTo>
                    <a:pt x="1110" y="442"/>
                    <a:pt x="1110" y="443"/>
                    <a:pt x="1110" y="444"/>
                  </a:cubicBezTo>
                  <a:moveTo>
                    <a:pt x="1150" y="445"/>
                  </a:moveTo>
                  <a:cubicBezTo>
                    <a:pt x="1150" y="445"/>
                    <a:pt x="1149" y="445"/>
                    <a:pt x="1149" y="445"/>
                  </a:cubicBezTo>
                  <a:cubicBezTo>
                    <a:pt x="1148" y="446"/>
                    <a:pt x="1147" y="446"/>
                    <a:pt x="1146" y="446"/>
                  </a:cubicBezTo>
                  <a:cubicBezTo>
                    <a:pt x="1146" y="446"/>
                    <a:pt x="1145" y="446"/>
                    <a:pt x="1144" y="445"/>
                  </a:cubicBezTo>
                  <a:cubicBezTo>
                    <a:pt x="1144" y="446"/>
                    <a:pt x="1143" y="446"/>
                    <a:pt x="1143" y="446"/>
                  </a:cubicBezTo>
                  <a:cubicBezTo>
                    <a:pt x="1142" y="447"/>
                    <a:pt x="1142" y="447"/>
                    <a:pt x="1142" y="448"/>
                  </a:cubicBezTo>
                  <a:cubicBezTo>
                    <a:pt x="1144" y="448"/>
                    <a:pt x="1145" y="448"/>
                    <a:pt x="1147" y="448"/>
                  </a:cubicBezTo>
                  <a:cubicBezTo>
                    <a:pt x="1148" y="447"/>
                    <a:pt x="1150" y="447"/>
                    <a:pt x="1151" y="447"/>
                  </a:cubicBezTo>
                  <a:cubicBezTo>
                    <a:pt x="1151" y="446"/>
                    <a:pt x="1151" y="445"/>
                    <a:pt x="1150" y="445"/>
                  </a:cubicBezTo>
                  <a:moveTo>
                    <a:pt x="1132" y="458"/>
                  </a:moveTo>
                  <a:cubicBezTo>
                    <a:pt x="1132" y="459"/>
                    <a:pt x="1134" y="460"/>
                    <a:pt x="1135" y="460"/>
                  </a:cubicBezTo>
                  <a:cubicBezTo>
                    <a:pt x="1136" y="460"/>
                    <a:pt x="1136" y="459"/>
                    <a:pt x="1137" y="458"/>
                  </a:cubicBezTo>
                  <a:cubicBezTo>
                    <a:pt x="1137" y="456"/>
                    <a:pt x="1137" y="456"/>
                    <a:pt x="1136" y="455"/>
                  </a:cubicBezTo>
                  <a:cubicBezTo>
                    <a:pt x="1134" y="456"/>
                    <a:pt x="1133" y="457"/>
                    <a:pt x="1132" y="458"/>
                  </a:cubicBezTo>
                  <a:moveTo>
                    <a:pt x="1182" y="554"/>
                  </a:moveTo>
                  <a:cubicBezTo>
                    <a:pt x="1182" y="555"/>
                    <a:pt x="1181" y="556"/>
                    <a:pt x="1179" y="555"/>
                  </a:cubicBezTo>
                  <a:cubicBezTo>
                    <a:pt x="1178" y="555"/>
                    <a:pt x="1177" y="554"/>
                    <a:pt x="1178" y="553"/>
                  </a:cubicBezTo>
                  <a:cubicBezTo>
                    <a:pt x="1179" y="552"/>
                    <a:pt x="1180" y="552"/>
                    <a:pt x="1182" y="554"/>
                  </a:cubicBezTo>
                  <a:moveTo>
                    <a:pt x="1168" y="554"/>
                  </a:moveTo>
                  <a:cubicBezTo>
                    <a:pt x="1169" y="553"/>
                    <a:pt x="1170" y="554"/>
                    <a:pt x="1170" y="554"/>
                  </a:cubicBezTo>
                  <a:cubicBezTo>
                    <a:pt x="1170" y="555"/>
                    <a:pt x="1169" y="555"/>
                    <a:pt x="1169" y="555"/>
                  </a:cubicBezTo>
                  <a:cubicBezTo>
                    <a:pt x="1168" y="555"/>
                    <a:pt x="1168" y="555"/>
                    <a:pt x="1167" y="555"/>
                  </a:cubicBezTo>
                  <a:cubicBezTo>
                    <a:pt x="1167" y="554"/>
                    <a:pt x="1167" y="554"/>
                    <a:pt x="1168" y="554"/>
                  </a:cubicBezTo>
                  <a:moveTo>
                    <a:pt x="1133" y="554"/>
                  </a:moveTo>
                  <a:lnTo>
                    <a:pt x="1133" y="554"/>
                  </a:lnTo>
                  <a:cubicBezTo>
                    <a:pt x="1133" y="555"/>
                    <a:pt x="1133" y="555"/>
                    <a:pt x="1133" y="555"/>
                  </a:cubicBezTo>
                  <a:cubicBezTo>
                    <a:pt x="1132" y="555"/>
                    <a:pt x="1132" y="554"/>
                    <a:pt x="1133" y="554"/>
                  </a:cubicBezTo>
                  <a:moveTo>
                    <a:pt x="1164" y="550"/>
                  </a:moveTo>
                  <a:cubicBezTo>
                    <a:pt x="1164" y="550"/>
                    <a:pt x="1165" y="550"/>
                    <a:pt x="1165" y="551"/>
                  </a:cubicBezTo>
                  <a:cubicBezTo>
                    <a:pt x="1165" y="551"/>
                    <a:pt x="1164" y="551"/>
                    <a:pt x="1164" y="551"/>
                  </a:cubicBezTo>
                  <a:cubicBezTo>
                    <a:pt x="1163" y="551"/>
                    <a:pt x="1163" y="551"/>
                    <a:pt x="1163" y="551"/>
                  </a:cubicBezTo>
                  <a:cubicBezTo>
                    <a:pt x="1163" y="551"/>
                    <a:pt x="1163" y="550"/>
                    <a:pt x="1164" y="550"/>
                  </a:cubicBezTo>
                  <a:moveTo>
                    <a:pt x="1207" y="546"/>
                  </a:moveTo>
                  <a:cubicBezTo>
                    <a:pt x="1208" y="546"/>
                    <a:pt x="1209" y="547"/>
                    <a:pt x="1209" y="547"/>
                  </a:cubicBezTo>
                  <a:cubicBezTo>
                    <a:pt x="1209" y="547"/>
                    <a:pt x="1210" y="547"/>
                    <a:pt x="1210" y="548"/>
                  </a:cubicBezTo>
                  <a:cubicBezTo>
                    <a:pt x="1210" y="548"/>
                    <a:pt x="1210" y="549"/>
                    <a:pt x="1210" y="549"/>
                  </a:cubicBezTo>
                  <a:cubicBezTo>
                    <a:pt x="1209" y="550"/>
                    <a:pt x="1208" y="550"/>
                    <a:pt x="1207" y="550"/>
                  </a:cubicBezTo>
                  <a:cubicBezTo>
                    <a:pt x="1206" y="550"/>
                    <a:pt x="1205" y="549"/>
                    <a:pt x="1205" y="547"/>
                  </a:cubicBezTo>
                  <a:cubicBezTo>
                    <a:pt x="1206" y="547"/>
                    <a:pt x="1206" y="547"/>
                    <a:pt x="1207" y="546"/>
                  </a:cubicBezTo>
                  <a:moveTo>
                    <a:pt x="1179" y="547"/>
                  </a:moveTo>
                  <a:cubicBezTo>
                    <a:pt x="1181" y="547"/>
                    <a:pt x="1182" y="547"/>
                    <a:pt x="1182" y="548"/>
                  </a:cubicBezTo>
                  <a:cubicBezTo>
                    <a:pt x="1182" y="549"/>
                    <a:pt x="1182" y="549"/>
                    <a:pt x="1181" y="549"/>
                  </a:cubicBezTo>
                  <a:cubicBezTo>
                    <a:pt x="1180" y="549"/>
                    <a:pt x="1180" y="549"/>
                    <a:pt x="1179" y="549"/>
                  </a:cubicBezTo>
                  <a:lnTo>
                    <a:pt x="1179" y="547"/>
                  </a:lnTo>
                  <a:close/>
                  <a:moveTo>
                    <a:pt x="1197" y="548"/>
                  </a:moveTo>
                  <a:cubicBezTo>
                    <a:pt x="1197" y="548"/>
                    <a:pt x="1197" y="548"/>
                    <a:pt x="1197" y="549"/>
                  </a:cubicBezTo>
                  <a:cubicBezTo>
                    <a:pt x="1197" y="549"/>
                    <a:pt x="1197" y="549"/>
                    <a:pt x="1197" y="550"/>
                  </a:cubicBezTo>
                  <a:cubicBezTo>
                    <a:pt x="1198" y="550"/>
                    <a:pt x="1198" y="550"/>
                    <a:pt x="1199" y="550"/>
                  </a:cubicBezTo>
                  <a:cubicBezTo>
                    <a:pt x="1200" y="550"/>
                    <a:pt x="1201" y="550"/>
                    <a:pt x="1202" y="551"/>
                  </a:cubicBezTo>
                  <a:cubicBezTo>
                    <a:pt x="1202" y="553"/>
                    <a:pt x="1201" y="554"/>
                    <a:pt x="1199" y="554"/>
                  </a:cubicBezTo>
                  <a:cubicBezTo>
                    <a:pt x="1199" y="554"/>
                    <a:pt x="1198" y="553"/>
                    <a:pt x="1198" y="552"/>
                  </a:cubicBezTo>
                  <a:cubicBezTo>
                    <a:pt x="1198" y="552"/>
                    <a:pt x="1197" y="551"/>
                    <a:pt x="1197" y="551"/>
                  </a:cubicBezTo>
                  <a:cubicBezTo>
                    <a:pt x="1196" y="551"/>
                    <a:pt x="1195" y="552"/>
                    <a:pt x="1194" y="552"/>
                  </a:cubicBezTo>
                  <a:cubicBezTo>
                    <a:pt x="1192" y="551"/>
                    <a:pt x="1191" y="551"/>
                    <a:pt x="1190" y="551"/>
                  </a:cubicBezTo>
                  <a:cubicBezTo>
                    <a:pt x="1189" y="551"/>
                    <a:pt x="1188" y="551"/>
                    <a:pt x="1187" y="551"/>
                  </a:cubicBezTo>
                  <a:cubicBezTo>
                    <a:pt x="1186" y="551"/>
                    <a:pt x="1185" y="551"/>
                    <a:pt x="1185" y="550"/>
                  </a:cubicBezTo>
                  <a:cubicBezTo>
                    <a:pt x="1185" y="549"/>
                    <a:pt x="1186" y="549"/>
                    <a:pt x="1187" y="548"/>
                  </a:cubicBezTo>
                  <a:cubicBezTo>
                    <a:pt x="1187" y="548"/>
                    <a:pt x="1188" y="548"/>
                    <a:pt x="1189" y="548"/>
                  </a:cubicBezTo>
                  <a:cubicBezTo>
                    <a:pt x="1190" y="547"/>
                    <a:pt x="1190" y="547"/>
                    <a:pt x="1190" y="547"/>
                  </a:cubicBezTo>
                  <a:cubicBezTo>
                    <a:pt x="1191" y="546"/>
                    <a:pt x="1191" y="546"/>
                    <a:pt x="1191" y="545"/>
                  </a:cubicBezTo>
                  <a:cubicBezTo>
                    <a:pt x="1193" y="545"/>
                    <a:pt x="1195" y="545"/>
                    <a:pt x="1197" y="548"/>
                  </a:cubicBezTo>
                  <a:moveTo>
                    <a:pt x="1170" y="545"/>
                  </a:moveTo>
                  <a:cubicBezTo>
                    <a:pt x="1171" y="545"/>
                    <a:pt x="1172" y="545"/>
                    <a:pt x="1173" y="546"/>
                  </a:cubicBezTo>
                  <a:cubicBezTo>
                    <a:pt x="1173" y="547"/>
                    <a:pt x="1172" y="548"/>
                    <a:pt x="1171" y="548"/>
                  </a:cubicBezTo>
                  <a:cubicBezTo>
                    <a:pt x="1170" y="549"/>
                    <a:pt x="1169" y="549"/>
                    <a:pt x="1168" y="548"/>
                  </a:cubicBezTo>
                  <a:cubicBezTo>
                    <a:pt x="1168" y="547"/>
                    <a:pt x="1168" y="546"/>
                    <a:pt x="1170" y="545"/>
                  </a:cubicBezTo>
                  <a:moveTo>
                    <a:pt x="1139" y="548"/>
                  </a:moveTo>
                  <a:cubicBezTo>
                    <a:pt x="1140" y="548"/>
                    <a:pt x="1140" y="549"/>
                    <a:pt x="1140" y="551"/>
                  </a:cubicBezTo>
                  <a:cubicBezTo>
                    <a:pt x="1139" y="551"/>
                    <a:pt x="1138" y="551"/>
                    <a:pt x="1138" y="550"/>
                  </a:cubicBezTo>
                  <a:cubicBezTo>
                    <a:pt x="1137" y="550"/>
                    <a:pt x="1136" y="549"/>
                    <a:pt x="1136" y="548"/>
                  </a:cubicBezTo>
                  <a:cubicBezTo>
                    <a:pt x="1137" y="547"/>
                    <a:pt x="1137" y="547"/>
                    <a:pt x="1139" y="548"/>
                  </a:cubicBezTo>
                  <a:moveTo>
                    <a:pt x="1188" y="536"/>
                  </a:moveTo>
                  <a:cubicBezTo>
                    <a:pt x="1188" y="535"/>
                    <a:pt x="1189" y="535"/>
                    <a:pt x="1189" y="535"/>
                  </a:cubicBezTo>
                  <a:cubicBezTo>
                    <a:pt x="1190" y="536"/>
                    <a:pt x="1190" y="537"/>
                    <a:pt x="1191" y="537"/>
                  </a:cubicBezTo>
                  <a:cubicBezTo>
                    <a:pt x="1191" y="538"/>
                    <a:pt x="1192" y="538"/>
                    <a:pt x="1192" y="539"/>
                  </a:cubicBezTo>
                  <a:cubicBezTo>
                    <a:pt x="1191" y="540"/>
                    <a:pt x="1190" y="540"/>
                    <a:pt x="1189" y="539"/>
                  </a:cubicBezTo>
                  <a:cubicBezTo>
                    <a:pt x="1189" y="540"/>
                    <a:pt x="1188" y="541"/>
                    <a:pt x="1187" y="542"/>
                  </a:cubicBezTo>
                  <a:cubicBezTo>
                    <a:pt x="1186" y="543"/>
                    <a:pt x="1184" y="543"/>
                    <a:pt x="1183" y="543"/>
                  </a:cubicBezTo>
                  <a:cubicBezTo>
                    <a:pt x="1182" y="543"/>
                    <a:pt x="1182" y="542"/>
                    <a:pt x="1182" y="542"/>
                  </a:cubicBezTo>
                  <a:cubicBezTo>
                    <a:pt x="1182" y="541"/>
                    <a:pt x="1181" y="541"/>
                    <a:pt x="1181" y="541"/>
                  </a:cubicBezTo>
                  <a:cubicBezTo>
                    <a:pt x="1180" y="541"/>
                    <a:pt x="1178" y="541"/>
                    <a:pt x="1178" y="542"/>
                  </a:cubicBezTo>
                  <a:cubicBezTo>
                    <a:pt x="1177" y="543"/>
                    <a:pt x="1178" y="543"/>
                    <a:pt x="1178" y="544"/>
                  </a:cubicBezTo>
                  <a:cubicBezTo>
                    <a:pt x="1179" y="545"/>
                    <a:pt x="1179" y="546"/>
                    <a:pt x="1178" y="547"/>
                  </a:cubicBezTo>
                  <a:cubicBezTo>
                    <a:pt x="1178" y="546"/>
                    <a:pt x="1177" y="546"/>
                    <a:pt x="1176" y="546"/>
                  </a:cubicBezTo>
                  <a:cubicBezTo>
                    <a:pt x="1175" y="545"/>
                    <a:pt x="1174" y="545"/>
                    <a:pt x="1174" y="545"/>
                  </a:cubicBezTo>
                  <a:cubicBezTo>
                    <a:pt x="1174" y="544"/>
                    <a:pt x="1174" y="543"/>
                    <a:pt x="1175" y="543"/>
                  </a:cubicBezTo>
                  <a:cubicBezTo>
                    <a:pt x="1175" y="542"/>
                    <a:pt x="1176" y="542"/>
                    <a:pt x="1177" y="541"/>
                  </a:cubicBezTo>
                  <a:cubicBezTo>
                    <a:pt x="1178" y="541"/>
                    <a:pt x="1178" y="540"/>
                    <a:pt x="1178" y="539"/>
                  </a:cubicBezTo>
                  <a:cubicBezTo>
                    <a:pt x="1178" y="537"/>
                    <a:pt x="1178" y="537"/>
                    <a:pt x="1179" y="536"/>
                  </a:cubicBezTo>
                  <a:cubicBezTo>
                    <a:pt x="1180" y="537"/>
                    <a:pt x="1181" y="537"/>
                    <a:pt x="1183" y="537"/>
                  </a:cubicBezTo>
                  <a:cubicBezTo>
                    <a:pt x="1184" y="538"/>
                    <a:pt x="1185" y="537"/>
                    <a:pt x="1187" y="537"/>
                  </a:cubicBezTo>
                  <a:cubicBezTo>
                    <a:pt x="1187" y="537"/>
                    <a:pt x="1188" y="536"/>
                    <a:pt x="1188" y="536"/>
                  </a:cubicBezTo>
                  <a:moveTo>
                    <a:pt x="1136" y="534"/>
                  </a:moveTo>
                  <a:cubicBezTo>
                    <a:pt x="1137" y="533"/>
                    <a:pt x="1138" y="534"/>
                    <a:pt x="1139" y="534"/>
                  </a:cubicBezTo>
                  <a:cubicBezTo>
                    <a:pt x="1139" y="537"/>
                    <a:pt x="1139" y="538"/>
                    <a:pt x="1137" y="539"/>
                  </a:cubicBezTo>
                  <a:cubicBezTo>
                    <a:pt x="1135" y="540"/>
                    <a:pt x="1134" y="540"/>
                    <a:pt x="1132" y="539"/>
                  </a:cubicBezTo>
                  <a:cubicBezTo>
                    <a:pt x="1131" y="538"/>
                    <a:pt x="1131" y="537"/>
                    <a:pt x="1132" y="537"/>
                  </a:cubicBezTo>
                  <a:cubicBezTo>
                    <a:pt x="1133" y="537"/>
                    <a:pt x="1133" y="537"/>
                    <a:pt x="1133" y="536"/>
                  </a:cubicBezTo>
                  <a:cubicBezTo>
                    <a:pt x="1134" y="536"/>
                    <a:pt x="1135" y="535"/>
                    <a:pt x="1136" y="534"/>
                  </a:cubicBezTo>
                  <a:moveTo>
                    <a:pt x="1226" y="529"/>
                  </a:moveTo>
                  <a:lnTo>
                    <a:pt x="1226" y="528"/>
                  </a:lnTo>
                  <a:cubicBezTo>
                    <a:pt x="1227" y="527"/>
                    <a:pt x="1228" y="528"/>
                    <a:pt x="1227" y="529"/>
                  </a:cubicBezTo>
                  <a:lnTo>
                    <a:pt x="1226" y="529"/>
                  </a:lnTo>
                  <a:close/>
                  <a:moveTo>
                    <a:pt x="1167" y="530"/>
                  </a:moveTo>
                  <a:cubicBezTo>
                    <a:pt x="1167" y="530"/>
                    <a:pt x="1168" y="530"/>
                    <a:pt x="1168" y="530"/>
                  </a:cubicBezTo>
                  <a:cubicBezTo>
                    <a:pt x="1168" y="530"/>
                    <a:pt x="1168" y="531"/>
                    <a:pt x="1168" y="531"/>
                  </a:cubicBezTo>
                  <a:cubicBezTo>
                    <a:pt x="1167" y="531"/>
                    <a:pt x="1167" y="531"/>
                    <a:pt x="1167" y="531"/>
                  </a:cubicBezTo>
                  <a:cubicBezTo>
                    <a:pt x="1167" y="531"/>
                    <a:pt x="1167" y="531"/>
                    <a:pt x="1167" y="530"/>
                  </a:cubicBezTo>
                  <a:moveTo>
                    <a:pt x="1127" y="533"/>
                  </a:moveTo>
                  <a:cubicBezTo>
                    <a:pt x="1128" y="534"/>
                    <a:pt x="1129" y="535"/>
                    <a:pt x="1130" y="537"/>
                  </a:cubicBezTo>
                  <a:cubicBezTo>
                    <a:pt x="1129" y="538"/>
                    <a:pt x="1128" y="538"/>
                    <a:pt x="1127" y="538"/>
                  </a:cubicBezTo>
                  <a:cubicBezTo>
                    <a:pt x="1126" y="538"/>
                    <a:pt x="1126" y="537"/>
                    <a:pt x="1125" y="537"/>
                  </a:cubicBezTo>
                  <a:cubicBezTo>
                    <a:pt x="1124" y="536"/>
                    <a:pt x="1124" y="535"/>
                    <a:pt x="1123" y="534"/>
                  </a:cubicBezTo>
                  <a:cubicBezTo>
                    <a:pt x="1123" y="533"/>
                    <a:pt x="1123" y="532"/>
                    <a:pt x="1124" y="532"/>
                  </a:cubicBezTo>
                  <a:cubicBezTo>
                    <a:pt x="1125" y="532"/>
                    <a:pt x="1126" y="533"/>
                    <a:pt x="1127" y="533"/>
                  </a:cubicBezTo>
                  <a:moveTo>
                    <a:pt x="1200" y="522"/>
                  </a:moveTo>
                  <a:cubicBezTo>
                    <a:pt x="1201" y="522"/>
                    <a:pt x="1202" y="522"/>
                    <a:pt x="1203" y="522"/>
                  </a:cubicBezTo>
                  <a:cubicBezTo>
                    <a:pt x="1203" y="523"/>
                    <a:pt x="1203" y="523"/>
                    <a:pt x="1202" y="524"/>
                  </a:cubicBezTo>
                  <a:cubicBezTo>
                    <a:pt x="1202" y="524"/>
                    <a:pt x="1202" y="525"/>
                    <a:pt x="1202" y="526"/>
                  </a:cubicBezTo>
                  <a:cubicBezTo>
                    <a:pt x="1201" y="526"/>
                    <a:pt x="1200" y="526"/>
                    <a:pt x="1200" y="526"/>
                  </a:cubicBezTo>
                  <a:cubicBezTo>
                    <a:pt x="1199" y="525"/>
                    <a:pt x="1198" y="525"/>
                    <a:pt x="1198" y="525"/>
                  </a:cubicBezTo>
                  <a:cubicBezTo>
                    <a:pt x="1198" y="523"/>
                    <a:pt x="1198" y="523"/>
                    <a:pt x="1200" y="522"/>
                  </a:cubicBezTo>
                  <a:moveTo>
                    <a:pt x="1189" y="519"/>
                  </a:moveTo>
                  <a:cubicBezTo>
                    <a:pt x="1190" y="518"/>
                    <a:pt x="1191" y="518"/>
                    <a:pt x="1192" y="519"/>
                  </a:cubicBezTo>
                  <a:cubicBezTo>
                    <a:pt x="1192" y="520"/>
                    <a:pt x="1191" y="521"/>
                    <a:pt x="1190" y="521"/>
                  </a:cubicBezTo>
                  <a:cubicBezTo>
                    <a:pt x="1189" y="522"/>
                    <a:pt x="1188" y="522"/>
                    <a:pt x="1187" y="521"/>
                  </a:cubicBezTo>
                  <a:cubicBezTo>
                    <a:pt x="1187" y="520"/>
                    <a:pt x="1188" y="520"/>
                    <a:pt x="1189" y="519"/>
                  </a:cubicBezTo>
                  <a:moveTo>
                    <a:pt x="1168" y="517"/>
                  </a:moveTo>
                  <a:cubicBezTo>
                    <a:pt x="1169" y="517"/>
                    <a:pt x="1169" y="517"/>
                    <a:pt x="1170" y="517"/>
                  </a:cubicBezTo>
                  <a:cubicBezTo>
                    <a:pt x="1170" y="517"/>
                    <a:pt x="1170" y="518"/>
                    <a:pt x="1170" y="520"/>
                  </a:cubicBezTo>
                  <a:cubicBezTo>
                    <a:pt x="1169" y="520"/>
                    <a:pt x="1168" y="521"/>
                    <a:pt x="1167" y="520"/>
                  </a:cubicBezTo>
                  <a:cubicBezTo>
                    <a:pt x="1166" y="520"/>
                    <a:pt x="1166" y="519"/>
                    <a:pt x="1166" y="518"/>
                  </a:cubicBezTo>
                  <a:cubicBezTo>
                    <a:pt x="1166" y="517"/>
                    <a:pt x="1167" y="517"/>
                    <a:pt x="1168" y="517"/>
                  </a:cubicBezTo>
                  <a:moveTo>
                    <a:pt x="1192" y="494"/>
                  </a:moveTo>
                  <a:cubicBezTo>
                    <a:pt x="1192" y="495"/>
                    <a:pt x="1192" y="495"/>
                    <a:pt x="1192" y="495"/>
                  </a:cubicBezTo>
                  <a:cubicBezTo>
                    <a:pt x="1192" y="495"/>
                    <a:pt x="1192" y="495"/>
                    <a:pt x="1191" y="495"/>
                  </a:cubicBezTo>
                  <a:cubicBezTo>
                    <a:pt x="1192" y="494"/>
                    <a:pt x="1192" y="494"/>
                    <a:pt x="1192" y="494"/>
                  </a:cubicBezTo>
                  <a:moveTo>
                    <a:pt x="1159" y="466"/>
                  </a:moveTo>
                  <a:cubicBezTo>
                    <a:pt x="1160" y="466"/>
                    <a:pt x="1160" y="466"/>
                    <a:pt x="1161" y="466"/>
                  </a:cubicBezTo>
                  <a:cubicBezTo>
                    <a:pt x="1161" y="466"/>
                    <a:pt x="1162" y="466"/>
                    <a:pt x="1162" y="466"/>
                  </a:cubicBezTo>
                  <a:cubicBezTo>
                    <a:pt x="1163" y="467"/>
                    <a:pt x="1163" y="467"/>
                    <a:pt x="1162" y="468"/>
                  </a:cubicBezTo>
                  <a:cubicBezTo>
                    <a:pt x="1160" y="469"/>
                    <a:pt x="1159" y="468"/>
                    <a:pt x="1158" y="467"/>
                  </a:cubicBezTo>
                  <a:cubicBezTo>
                    <a:pt x="1158" y="467"/>
                    <a:pt x="1159" y="466"/>
                    <a:pt x="1159" y="466"/>
                  </a:cubicBezTo>
                  <a:moveTo>
                    <a:pt x="1183" y="462"/>
                  </a:moveTo>
                  <a:cubicBezTo>
                    <a:pt x="1182" y="462"/>
                    <a:pt x="1182" y="461"/>
                    <a:pt x="1182" y="460"/>
                  </a:cubicBezTo>
                  <a:cubicBezTo>
                    <a:pt x="1183" y="460"/>
                    <a:pt x="1184" y="460"/>
                    <a:pt x="1185" y="461"/>
                  </a:cubicBezTo>
                  <a:cubicBezTo>
                    <a:pt x="1185" y="462"/>
                    <a:pt x="1184" y="462"/>
                    <a:pt x="1183" y="462"/>
                  </a:cubicBezTo>
                  <a:moveTo>
                    <a:pt x="1163" y="461"/>
                  </a:moveTo>
                  <a:cubicBezTo>
                    <a:pt x="1163" y="460"/>
                    <a:pt x="1164" y="460"/>
                    <a:pt x="1165" y="460"/>
                  </a:cubicBezTo>
                  <a:cubicBezTo>
                    <a:pt x="1165" y="461"/>
                    <a:pt x="1164" y="462"/>
                    <a:pt x="1164" y="462"/>
                  </a:cubicBezTo>
                  <a:cubicBezTo>
                    <a:pt x="1163" y="462"/>
                    <a:pt x="1162" y="462"/>
                    <a:pt x="1161" y="462"/>
                  </a:cubicBezTo>
                  <a:cubicBezTo>
                    <a:pt x="1162" y="462"/>
                    <a:pt x="1162" y="462"/>
                    <a:pt x="1163" y="461"/>
                  </a:cubicBezTo>
                  <a:moveTo>
                    <a:pt x="1173" y="459"/>
                  </a:moveTo>
                  <a:cubicBezTo>
                    <a:pt x="1174" y="459"/>
                    <a:pt x="1174" y="459"/>
                    <a:pt x="1175" y="459"/>
                  </a:cubicBezTo>
                  <a:cubicBezTo>
                    <a:pt x="1175" y="459"/>
                    <a:pt x="1176" y="459"/>
                    <a:pt x="1177" y="460"/>
                  </a:cubicBezTo>
                  <a:cubicBezTo>
                    <a:pt x="1178" y="460"/>
                    <a:pt x="1178" y="460"/>
                    <a:pt x="1178" y="460"/>
                  </a:cubicBezTo>
                  <a:cubicBezTo>
                    <a:pt x="1178" y="461"/>
                    <a:pt x="1177" y="462"/>
                    <a:pt x="1176" y="462"/>
                  </a:cubicBezTo>
                  <a:cubicBezTo>
                    <a:pt x="1174" y="462"/>
                    <a:pt x="1173" y="462"/>
                    <a:pt x="1173" y="461"/>
                  </a:cubicBezTo>
                  <a:cubicBezTo>
                    <a:pt x="1173" y="460"/>
                    <a:pt x="1173" y="460"/>
                    <a:pt x="1173" y="459"/>
                  </a:cubicBezTo>
                  <a:moveTo>
                    <a:pt x="1215" y="455"/>
                  </a:moveTo>
                  <a:cubicBezTo>
                    <a:pt x="1215" y="456"/>
                    <a:pt x="1216" y="456"/>
                    <a:pt x="1216" y="457"/>
                  </a:cubicBezTo>
                  <a:cubicBezTo>
                    <a:pt x="1215" y="457"/>
                    <a:pt x="1215" y="457"/>
                    <a:pt x="1214" y="457"/>
                  </a:cubicBezTo>
                  <a:cubicBezTo>
                    <a:pt x="1214" y="457"/>
                    <a:pt x="1214" y="457"/>
                    <a:pt x="1214" y="456"/>
                  </a:cubicBezTo>
                  <a:cubicBezTo>
                    <a:pt x="1214" y="456"/>
                    <a:pt x="1214" y="455"/>
                    <a:pt x="1215" y="455"/>
                  </a:cubicBezTo>
                  <a:moveTo>
                    <a:pt x="1171" y="454"/>
                  </a:moveTo>
                  <a:cubicBezTo>
                    <a:pt x="1172" y="454"/>
                    <a:pt x="1172" y="454"/>
                    <a:pt x="1172" y="454"/>
                  </a:cubicBezTo>
                  <a:cubicBezTo>
                    <a:pt x="1172" y="455"/>
                    <a:pt x="1173" y="455"/>
                    <a:pt x="1173" y="456"/>
                  </a:cubicBezTo>
                  <a:cubicBezTo>
                    <a:pt x="1174" y="456"/>
                    <a:pt x="1174" y="457"/>
                    <a:pt x="1174" y="458"/>
                  </a:cubicBezTo>
                  <a:cubicBezTo>
                    <a:pt x="1173" y="458"/>
                    <a:pt x="1172" y="458"/>
                    <a:pt x="1172" y="457"/>
                  </a:cubicBezTo>
                  <a:cubicBezTo>
                    <a:pt x="1172" y="456"/>
                    <a:pt x="1171" y="455"/>
                    <a:pt x="1171" y="455"/>
                  </a:cubicBezTo>
                  <a:cubicBezTo>
                    <a:pt x="1171" y="454"/>
                    <a:pt x="1171" y="454"/>
                    <a:pt x="1171" y="454"/>
                  </a:cubicBezTo>
                  <a:moveTo>
                    <a:pt x="1210" y="453"/>
                  </a:moveTo>
                  <a:cubicBezTo>
                    <a:pt x="1210" y="454"/>
                    <a:pt x="1210" y="454"/>
                    <a:pt x="1209" y="454"/>
                  </a:cubicBezTo>
                  <a:cubicBezTo>
                    <a:pt x="1209" y="454"/>
                    <a:pt x="1208" y="453"/>
                    <a:pt x="1208" y="452"/>
                  </a:cubicBezTo>
                  <a:cubicBezTo>
                    <a:pt x="1210" y="452"/>
                    <a:pt x="1210" y="453"/>
                    <a:pt x="1210" y="453"/>
                  </a:cubicBezTo>
                  <a:moveTo>
                    <a:pt x="1147" y="454"/>
                  </a:moveTo>
                  <a:cubicBezTo>
                    <a:pt x="1148" y="454"/>
                    <a:pt x="1148" y="454"/>
                    <a:pt x="1149" y="455"/>
                  </a:cubicBezTo>
                  <a:cubicBezTo>
                    <a:pt x="1149" y="456"/>
                    <a:pt x="1148" y="456"/>
                    <a:pt x="1148" y="456"/>
                  </a:cubicBezTo>
                  <a:cubicBezTo>
                    <a:pt x="1147" y="456"/>
                    <a:pt x="1147" y="456"/>
                    <a:pt x="1146" y="456"/>
                  </a:cubicBezTo>
                  <a:cubicBezTo>
                    <a:pt x="1146" y="455"/>
                    <a:pt x="1146" y="454"/>
                    <a:pt x="1147" y="454"/>
                  </a:cubicBezTo>
                  <a:moveTo>
                    <a:pt x="1152" y="452"/>
                  </a:moveTo>
                  <a:cubicBezTo>
                    <a:pt x="1152" y="452"/>
                    <a:pt x="1153" y="452"/>
                    <a:pt x="1153" y="452"/>
                  </a:cubicBezTo>
                  <a:cubicBezTo>
                    <a:pt x="1154" y="454"/>
                    <a:pt x="1153" y="454"/>
                    <a:pt x="1153" y="455"/>
                  </a:cubicBezTo>
                  <a:cubicBezTo>
                    <a:pt x="1151" y="455"/>
                    <a:pt x="1151" y="455"/>
                    <a:pt x="1151" y="453"/>
                  </a:cubicBezTo>
                  <a:cubicBezTo>
                    <a:pt x="1151" y="453"/>
                    <a:pt x="1151" y="452"/>
                    <a:pt x="1152" y="452"/>
                  </a:cubicBezTo>
                  <a:moveTo>
                    <a:pt x="1135" y="456"/>
                  </a:moveTo>
                  <a:cubicBezTo>
                    <a:pt x="1135" y="454"/>
                    <a:pt x="1135" y="453"/>
                    <a:pt x="1135" y="452"/>
                  </a:cubicBezTo>
                  <a:cubicBezTo>
                    <a:pt x="1136" y="453"/>
                    <a:pt x="1136" y="454"/>
                    <a:pt x="1136" y="455"/>
                  </a:cubicBezTo>
                  <a:cubicBezTo>
                    <a:pt x="1136" y="457"/>
                    <a:pt x="1136" y="458"/>
                    <a:pt x="1137" y="458"/>
                  </a:cubicBezTo>
                  <a:cubicBezTo>
                    <a:pt x="1136" y="458"/>
                    <a:pt x="1135" y="457"/>
                    <a:pt x="1135" y="456"/>
                  </a:cubicBezTo>
                  <a:moveTo>
                    <a:pt x="1181" y="451"/>
                  </a:moveTo>
                  <a:cubicBezTo>
                    <a:pt x="1182" y="451"/>
                    <a:pt x="1183" y="451"/>
                    <a:pt x="1184" y="452"/>
                  </a:cubicBezTo>
                  <a:cubicBezTo>
                    <a:pt x="1184" y="452"/>
                    <a:pt x="1183" y="453"/>
                    <a:pt x="1182" y="453"/>
                  </a:cubicBezTo>
                  <a:cubicBezTo>
                    <a:pt x="1181" y="454"/>
                    <a:pt x="1181" y="453"/>
                    <a:pt x="1180" y="453"/>
                  </a:cubicBezTo>
                  <a:cubicBezTo>
                    <a:pt x="1179" y="452"/>
                    <a:pt x="1179" y="451"/>
                    <a:pt x="1181" y="451"/>
                  </a:cubicBezTo>
                  <a:moveTo>
                    <a:pt x="1172" y="449"/>
                  </a:moveTo>
                  <a:cubicBezTo>
                    <a:pt x="1172" y="447"/>
                    <a:pt x="1174" y="447"/>
                    <a:pt x="1176" y="448"/>
                  </a:cubicBezTo>
                  <a:cubicBezTo>
                    <a:pt x="1176" y="448"/>
                    <a:pt x="1176" y="448"/>
                    <a:pt x="1176" y="448"/>
                  </a:cubicBezTo>
                  <a:cubicBezTo>
                    <a:pt x="1176" y="448"/>
                    <a:pt x="1176" y="448"/>
                    <a:pt x="1176" y="448"/>
                  </a:cubicBezTo>
                  <a:cubicBezTo>
                    <a:pt x="1176" y="449"/>
                    <a:pt x="1176" y="450"/>
                    <a:pt x="1176" y="450"/>
                  </a:cubicBezTo>
                  <a:cubicBezTo>
                    <a:pt x="1176" y="451"/>
                    <a:pt x="1176" y="452"/>
                    <a:pt x="1176" y="453"/>
                  </a:cubicBezTo>
                  <a:cubicBezTo>
                    <a:pt x="1175" y="453"/>
                    <a:pt x="1174" y="454"/>
                    <a:pt x="1173" y="454"/>
                  </a:cubicBezTo>
                  <a:cubicBezTo>
                    <a:pt x="1172" y="453"/>
                    <a:pt x="1172" y="451"/>
                    <a:pt x="1172" y="449"/>
                  </a:cubicBezTo>
                  <a:moveTo>
                    <a:pt x="1188" y="446"/>
                  </a:moveTo>
                  <a:cubicBezTo>
                    <a:pt x="1189" y="446"/>
                    <a:pt x="1190" y="446"/>
                    <a:pt x="1190" y="447"/>
                  </a:cubicBezTo>
                  <a:cubicBezTo>
                    <a:pt x="1191" y="448"/>
                    <a:pt x="1190" y="449"/>
                    <a:pt x="1189" y="449"/>
                  </a:cubicBezTo>
                  <a:cubicBezTo>
                    <a:pt x="1187" y="450"/>
                    <a:pt x="1186" y="450"/>
                    <a:pt x="1186" y="449"/>
                  </a:cubicBezTo>
                  <a:cubicBezTo>
                    <a:pt x="1186" y="448"/>
                    <a:pt x="1187" y="447"/>
                    <a:pt x="1188" y="446"/>
                  </a:cubicBezTo>
                  <a:moveTo>
                    <a:pt x="1156" y="447"/>
                  </a:moveTo>
                  <a:cubicBezTo>
                    <a:pt x="1157" y="447"/>
                    <a:pt x="1157" y="447"/>
                    <a:pt x="1158" y="448"/>
                  </a:cubicBezTo>
                  <a:cubicBezTo>
                    <a:pt x="1159" y="448"/>
                    <a:pt x="1159" y="448"/>
                    <a:pt x="1160" y="449"/>
                  </a:cubicBezTo>
                  <a:cubicBezTo>
                    <a:pt x="1160" y="449"/>
                    <a:pt x="1161" y="450"/>
                    <a:pt x="1162" y="450"/>
                  </a:cubicBezTo>
                  <a:cubicBezTo>
                    <a:pt x="1162" y="450"/>
                    <a:pt x="1162" y="450"/>
                    <a:pt x="1161" y="450"/>
                  </a:cubicBezTo>
                  <a:cubicBezTo>
                    <a:pt x="1161" y="451"/>
                    <a:pt x="1161" y="451"/>
                    <a:pt x="1161" y="451"/>
                  </a:cubicBezTo>
                  <a:cubicBezTo>
                    <a:pt x="1161" y="452"/>
                    <a:pt x="1160" y="452"/>
                    <a:pt x="1159" y="452"/>
                  </a:cubicBezTo>
                  <a:cubicBezTo>
                    <a:pt x="1158" y="452"/>
                    <a:pt x="1158" y="451"/>
                    <a:pt x="1158" y="451"/>
                  </a:cubicBezTo>
                  <a:cubicBezTo>
                    <a:pt x="1158" y="451"/>
                    <a:pt x="1158" y="450"/>
                    <a:pt x="1158" y="450"/>
                  </a:cubicBezTo>
                  <a:cubicBezTo>
                    <a:pt x="1157" y="449"/>
                    <a:pt x="1156" y="449"/>
                    <a:pt x="1155" y="449"/>
                  </a:cubicBezTo>
                  <a:cubicBezTo>
                    <a:pt x="1154" y="449"/>
                    <a:pt x="1154" y="448"/>
                    <a:pt x="1154" y="447"/>
                  </a:cubicBezTo>
                  <a:cubicBezTo>
                    <a:pt x="1155" y="447"/>
                    <a:pt x="1156" y="447"/>
                    <a:pt x="1156" y="447"/>
                  </a:cubicBezTo>
                  <a:moveTo>
                    <a:pt x="1140" y="447"/>
                  </a:moveTo>
                  <a:cubicBezTo>
                    <a:pt x="1141" y="448"/>
                    <a:pt x="1141" y="449"/>
                    <a:pt x="1141" y="450"/>
                  </a:cubicBezTo>
                  <a:cubicBezTo>
                    <a:pt x="1141" y="451"/>
                    <a:pt x="1140" y="452"/>
                    <a:pt x="1139" y="452"/>
                  </a:cubicBezTo>
                  <a:cubicBezTo>
                    <a:pt x="1141" y="452"/>
                    <a:pt x="1142" y="453"/>
                    <a:pt x="1142" y="454"/>
                  </a:cubicBezTo>
                  <a:cubicBezTo>
                    <a:pt x="1143" y="455"/>
                    <a:pt x="1144" y="455"/>
                    <a:pt x="1145" y="456"/>
                  </a:cubicBezTo>
                  <a:cubicBezTo>
                    <a:pt x="1145" y="456"/>
                    <a:pt x="1145" y="456"/>
                    <a:pt x="1145" y="457"/>
                  </a:cubicBezTo>
                  <a:cubicBezTo>
                    <a:pt x="1144" y="457"/>
                    <a:pt x="1145" y="457"/>
                    <a:pt x="1145" y="458"/>
                  </a:cubicBezTo>
                  <a:cubicBezTo>
                    <a:pt x="1146" y="458"/>
                    <a:pt x="1147" y="458"/>
                    <a:pt x="1148" y="458"/>
                  </a:cubicBezTo>
                  <a:cubicBezTo>
                    <a:pt x="1149" y="459"/>
                    <a:pt x="1150" y="459"/>
                    <a:pt x="1151" y="460"/>
                  </a:cubicBezTo>
                  <a:cubicBezTo>
                    <a:pt x="1153" y="460"/>
                    <a:pt x="1155" y="459"/>
                    <a:pt x="1156" y="458"/>
                  </a:cubicBezTo>
                  <a:cubicBezTo>
                    <a:pt x="1156" y="456"/>
                    <a:pt x="1158" y="455"/>
                    <a:pt x="1160" y="456"/>
                  </a:cubicBezTo>
                  <a:cubicBezTo>
                    <a:pt x="1161" y="455"/>
                    <a:pt x="1162" y="455"/>
                    <a:pt x="1162" y="454"/>
                  </a:cubicBezTo>
                  <a:cubicBezTo>
                    <a:pt x="1163" y="454"/>
                    <a:pt x="1163" y="453"/>
                    <a:pt x="1163" y="452"/>
                  </a:cubicBezTo>
                  <a:cubicBezTo>
                    <a:pt x="1164" y="451"/>
                    <a:pt x="1165" y="451"/>
                    <a:pt x="1165" y="451"/>
                  </a:cubicBezTo>
                  <a:cubicBezTo>
                    <a:pt x="1166" y="451"/>
                    <a:pt x="1166" y="452"/>
                    <a:pt x="1166" y="452"/>
                  </a:cubicBezTo>
                  <a:cubicBezTo>
                    <a:pt x="1167" y="453"/>
                    <a:pt x="1166" y="453"/>
                    <a:pt x="1166" y="454"/>
                  </a:cubicBezTo>
                  <a:cubicBezTo>
                    <a:pt x="1166" y="454"/>
                    <a:pt x="1165" y="455"/>
                    <a:pt x="1164" y="455"/>
                  </a:cubicBezTo>
                  <a:cubicBezTo>
                    <a:pt x="1163" y="455"/>
                    <a:pt x="1163" y="456"/>
                    <a:pt x="1163" y="456"/>
                  </a:cubicBezTo>
                  <a:cubicBezTo>
                    <a:pt x="1161" y="457"/>
                    <a:pt x="1160" y="458"/>
                    <a:pt x="1159" y="459"/>
                  </a:cubicBezTo>
                  <a:cubicBezTo>
                    <a:pt x="1158" y="460"/>
                    <a:pt x="1157" y="461"/>
                    <a:pt x="1155" y="461"/>
                  </a:cubicBezTo>
                  <a:cubicBezTo>
                    <a:pt x="1154" y="461"/>
                    <a:pt x="1154" y="462"/>
                    <a:pt x="1154" y="462"/>
                  </a:cubicBezTo>
                  <a:cubicBezTo>
                    <a:pt x="1154" y="462"/>
                    <a:pt x="1153" y="462"/>
                    <a:pt x="1153" y="462"/>
                  </a:cubicBezTo>
                  <a:cubicBezTo>
                    <a:pt x="1153" y="463"/>
                    <a:pt x="1152" y="463"/>
                    <a:pt x="1152" y="462"/>
                  </a:cubicBezTo>
                  <a:cubicBezTo>
                    <a:pt x="1152" y="462"/>
                    <a:pt x="1151" y="462"/>
                    <a:pt x="1151" y="462"/>
                  </a:cubicBezTo>
                  <a:cubicBezTo>
                    <a:pt x="1150" y="462"/>
                    <a:pt x="1150" y="463"/>
                    <a:pt x="1149" y="463"/>
                  </a:cubicBezTo>
                  <a:cubicBezTo>
                    <a:pt x="1148" y="464"/>
                    <a:pt x="1148" y="464"/>
                    <a:pt x="1146" y="464"/>
                  </a:cubicBezTo>
                  <a:cubicBezTo>
                    <a:pt x="1146" y="463"/>
                    <a:pt x="1146" y="463"/>
                    <a:pt x="1146" y="462"/>
                  </a:cubicBezTo>
                  <a:cubicBezTo>
                    <a:pt x="1146" y="462"/>
                    <a:pt x="1146" y="461"/>
                    <a:pt x="1145" y="461"/>
                  </a:cubicBezTo>
                  <a:cubicBezTo>
                    <a:pt x="1143" y="461"/>
                    <a:pt x="1142" y="462"/>
                    <a:pt x="1142" y="463"/>
                  </a:cubicBezTo>
                  <a:cubicBezTo>
                    <a:pt x="1142" y="464"/>
                    <a:pt x="1141" y="464"/>
                    <a:pt x="1140" y="464"/>
                  </a:cubicBezTo>
                  <a:cubicBezTo>
                    <a:pt x="1139" y="464"/>
                    <a:pt x="1139" y="464"/>
                    <a:pt x="1138" y="463"/>
                  </a:cubicBezTo>
                  <a:cubicBezTo>
                    <a:pt x="1139" y="462"/>
                    <a:pt x="1139" y="462"/>
                    <a:pt x="1140" y="462"/>
                  </a:cubicBezTo>
                  <a:cubicBezTo>
                    <a:pt x="1140" y="461"/>
                    <a:pt x="1141" y="461"/>
                    <a:pt x="1141" y="460"/>
                  </a:cubicBezTo>
                  <a:cubicBezTo>
                    <a:pt x="1141" y="459"/>
                    <a:pt x="1141" y="458"/>
                    <a:pt x="1140" y="457"/>
                  </a:cubicBezTo>
                  <a:cubicBezTo>
                    <a:pt x="1139" y="456"/>
                    <a:pt x="1139" y="455"/>
                    <a:pt x="1138" y="454"/>
                  </a:cubicBezTo>
                  <a:cubicBezTo>
                    <a:pt x="1138" y="453"/>
                    <a:pt x="1138" y="453"/>
                    <a:pt x="1138" y="452"/>
                  </a:cubicBezTo>
                  <a:cubicBezTo>
                    <a:pt x="1138" y="452"/>
                    <a:pt x="1138" y="452"/>
                    <a:pt x="1137" y="452"/>
                  </a:cubicBezTo>
                  <a:cubicBezTo>
                    <a:pt x="1136" y="452"/>
                    <a:pt x="1136" y="452"/>
                    <a:pt x="1135" y="451"/>
                  </a:cubicBezTo>
                  <a:cubicBezTo>
                    <a:pt x="1136" y="450"/>
                    <a:pt x="1136" y="449"/>
                    <a:pt x="1137" y="449"/>
                  </a:cubicBezTo>
                  <a:cubicBezTo>
                    <a:pt x="1137" y="448"/>
                    <a:pt x="1138" y="447"/>
                    <a:pt x="1138" y="446"/>
                  </a:cubicBezTo>
                  <a:cubicBezTo>
                    <a:pt x="1139" y="446"/>
                    <a:pt x="1139" y="447"/>
                    <a:pt x="1140" y="447"/>
                  </a:cubicBezTo>
                  <a:moveTo>
                    <a:pt x="1169" y="445"/>
                  </a:moveTo>
                  <a:cubicBezTo>
                    <a:pt x="1169" y="445"/>
                    <a:pt x="1170" y="445"/>
                    <a:pt x="1170" y="444"/>
                  </a:cubicBezTo>
                  <a:cubicBezTo>
                    <a:pt x="1170" y="445"/>
                    <a:pt x="1170" y="445"/>
                    <a:pt x="1170" y="445"/>
                  </a:cubicBezTo>
                  <a:lnTo>
                    <a:pt x="1169" y="446"/>
                  </a:lnTo>
                  <a:cubicBezTo>
                    <a:pt x="1169" y="445"/>
                    <a:pt x="1169" y="445"/>
                    <a:pt x="1169" y="445"/>
                  </a:cubicBezTo>
                  <a:close/>
                  <a:moveTo>
                    <a:pt x="1186" y="443"/>
                  </a:moveTo>
                  <a:cubicBezTo>
                    <a:pt x="1188" y="443"/>
                    <a:pt x="1188" y="444"/>
                    <a:pt x="1188" y="445"/>
                  </a:cubicBezTo>
                  <a:cubicBezTo>
                    <a:pt x="1188" y="445"/>
                    <a:pt x="1187" y="445"/>
                    <a:pt x="1186" y="445"/>
                  </a:cubicBezTo>
                  <a:cubicBezTo>
                    <a:pt x="1185" y="445"/>
                    <a:pt x="1184" y="445"/>
                    <a:pt x="1184" y="445"/>
                  </a:cubicBezTo>
                  <a:cubicBezTo>
                    <a:pt x="1184" y="443"/>
                    <a:pt x="1185" y="443"/>
                    <a:pt x="1186" y="443"/>
                  </a:cubicBezTo>
                  <a:moveTo>
                    <a:pt x="1121" y="445"/>
                  </a:moveTo>
                  <a:lnTo>
                    <a:pt x="1121" y="445"/>
                  </a:lnTo>
                  <a:cubicBezTo>
                    <a:pt x="1121" y="445"/>
                    <a:pt x="1121" y="445"/>
                    <a:pt x="1121" y="445"/>
                  </a:cubicBezTo>
                  <a:cubicBezTo>
                    <a:pt x="1120" y="446"/>
                    <a:pt x="1120" y="446"/>
                    <a:pt x="1119" y="446"/>
                  </a:cubicBezTo>
                  <a:cubicBezTo>
                    <a:pt x="1118" y="445"/>
                    <a:pt x="1118" y="445"/>
                    <a:pt x="1118" y="444"/>
                  </a:cubicBezTo>
                  <a:cubicBezTo>
                    <a:pt x="1120" y="443"/>
                    <a:pt x="1121" y="443"/>
                    <a:pt x="1121" y="445"/>
                  </a:cubicBezTo>
                  <a:moveTo>
                    <a:pt x="1150" y="445"/>
                  </a:moveTo>
                  <a:cubicBezTo>
                    <a:pt x="1149" y="445"/>
                    <a:pt x="1148" y="445"/>
                    <a:pt x="1148" y="444"/>
                  </a:cubicBezTo>
                  <a:cubicBezTo>
                    <a:pt x="1148" y="443"/>
                    <a:pt x="1149" y="443"/>
                    <a:pt x="1149" y="442"/>
                  </a:cubicBezTo>
                  <a:cubicBezTo>
                    <a:pt x="1149" y="441"/>
                    <a:pt x="1150" y="441"/>
                    <a:pt x="1150" y="441"/>
                  </a:cubicBezTo>
                  <a:cubicBezTo>
                    <a:pt x="1151" y="441"/>
                    <a:pt x="1151" y="441"/>
                    <a:pt x="1152" y="442"/>
                  </a:cubicBezTo>
                  <a:cubicBezTo>
                    <a:pt x="1152" y="444"/>
                    <a:pt x="1151" y="445"/>
                    <a:pt x="1150" y="445"/>
                  </a:cubicBezTo>
                  <a:moveTo>
                    <a:pt x="1206" y="436"/>
                  </a:moveTo>
                  <a:cubicBezTo>
                    <a:pt x="1206" y="436"/>
                    <a:pt x="1207" y="436"/>
                    <a:pt x="1208" y="436"/>
                  </a:cubicBezTo>
                  <a:cubicBezTo>
                    <a:pt x="1208" y="436"/>
                    <a:pt x="1208" y="437"/>
                    <a:pt x="1206" y="437"/>
                  </a:cubicBezTo>
                  <a:lnTo>
                    <a:pt x="1206" y="436"/>
                  </a:lnTo>
                  <a:close/>
                  <a:moveTo>
                    <a:pt x="1180" y="436"/>
                  </a:moveTo>
                  <a:cubicBezTo>
                    <a:pt x="1181" y="436"/>
                    <a:pt x="1182" y="437"/>
                    <a:pt x="1182" y="437"/>
                  </a:cubicBezTo>
                  <a:cubicBezTo>
                    <a:pt x="1182" y="438"/>
                    <a:pt x="1181" y="438"/>
                    <a:pt x="1181" y="438"/>
                  </a:cubicBezTo>
                  <a:cubicBezTo>
                    <a:pt x="1180" y="438"/>
                    <a:pt x="1179" y="438"/>
                    <a:pt x="1179" y="438"/>
                  </a:cubicBezTo>
                  <a:cubicBezTo>
                    <a:pt x="1179" y="437"/>
                    <a:pt x="1179" y="436"/>
                    <a:pt x="1180" y="436"/>
                  </a:cubicBezTo>
                  <a:moveTo>
                    <a:pt x="1181" y="431"/>
                  </a:moveTo>
                  <a:cubicBezTo>
                    <a:pt x="1181" y="431"/>
                    <a:pt x="1182" y="431"/>
                    <a:pt x="1183" y="430"/>
                  </a:cubicBezTo>
                  <a:cubicBezTo>
                    <a:pt x="1183" y="431"/>
                    <a:pt x="1183" y="432"/>
                    <a:pt x="1182" y="432"/>
                  </a:cubicBezTo>
                  <a:cubicBezTo>
                    <a:pt x="1182" y="432"/>
                    <a:pt x="1181" y="432"/>
                    <a:pt x="1181" y="431"/>
                  </a:cubicBezTo>
                  <a:close/>
                  <a:moveTo>
                    <a:pt x="1181" y="444"/>
                  </a:moveTo>
                  <a:cubicBezTo>
                    <a:pt x="1180" y="444"/>
                    <a:pt x="1179" y="444"/>
                    <a:pt x="1179" y="443"/>
                  </a:cubicBezTo>
                  <a:cubicBezTo>
                    <a:pt x="1178" y="443"/>
                    <a:pt x="1178" y="443"/>
                    <a:pt x="1177" y="442"/>
                  </a:cubicBezTo>
                  <a:cubicBezTo>
                    <a:pt x="1175" y="442"/>
                    <a:pt x="1175" y="443"/>
                    <a:pt x="1174" y="444"/>
                  </a:cubicBezTo>
                  <a:cubicBezTo>
                    <a:pt x="1173" y="445"/>
                    <a:pt x="1172" y="445"/>
                    <a:pt x="1171" y="444"/>
                  </a:cubicBezTo>
                  <a:cubicBezTo>
                    <a:pt x="1171" y="444"/>
                    <a:pt x="1171" y="443"/>
                    <a:pt x="1172" y="441"/>
                  </a:cubicBezTo>
                  <a:cubicBezTo>
                    <a:pt x="1172" y="440"/>
                    <a:pt x="1171" y="440"/>
                    <a:pt x="1170" y="439"/>
                  </a:cubicBezTo>
                  <a:cubicBezTo>
                    <a:pt x="1170" y="439"/>
                    <a:pt x="1169" y="438"/>
                    <a:pt x="1168" y="437"/>
                  </a:cubicBezTo>
                  <a:cubicBezTo>
                    <a:pt x="1169" y="437"/>
                    <a:pt x="1169" y="436"/>
                    <a:pt x="1170" y="436"/>
                  </a:cubicBezTo>
                  <a:cubicBezTo>
                    <a:pt x="1171" y="436"/>
                    <a:pt x="1171" y="436"/>
                    <a:pt x="1171" y="435"/>
                  </a:cubicBezTo>
                  <a:cubicBezTo>
                    <a:pt x="1172" y="434"/>
                    <a:pt x="1171" y="433"/>
                    <a:pt x="1170" y="433"/>
                  </a:cubicBezTo>
                  <a:cubicBezTo>
                    <a:pt x="1169" y="433"/>
                    <a:pt x="1168" y="432"/>
                    <a:pt x="1168" y="431"/>
                  </a:cubicBezTo>
                  <a:cubicBezTo>
                    <a:pt x="1170" y="431"/>
                    <a:pt x="1171" y="431"/>
                    <a:pt x="1172" y="431"/>
                  </a:cubicBezTo>
                  <a:cubicBezTo>
                    <a:pt x="1174" y="430"/>
                    <a:pt x="1175" y="430"/>
                    <a:pt x="1176" y="431"/>
                  </a:cubicBezTo>
                  <a:cubicBezTo>
                    <a:pt x="1177" y="433"/>
                    <a:pt x="1177" y="434"/>
                    <a:pt x="1176" y="435"/>
                  </a:cubicBezTo>
                  <a:cubicBezTo>
                    <a:pt x="1175" y="435"/>
                    <a:pt x="1175" y="436"/>
                    <a:pt x="1175" y="437"/>
                  </a:cubicBezTo>
                  <a:cubicBezTo>
                    <a:pt x="1175" y="438"/>
                    <a:pt x="1175" y="440"/>
                    <a:pt x="1177" y="440"/>
                  </a:cubicBezTo>
                  <a:cubicBezTo>
                    <a:pt x="1178" y="441"/>
                    <a:pt x="1180" y="442"/>
                    <a:pt x="1181" y="443"/>
                  </a:cubicBezTo>
                  <a:cubicBezTo>
                    <a:pt x="1181" y="443"/>
                    <a:pt x="1181" y="444"/>
                    <a:pt x="1181" y="444"/>
                  </a:cubicBezTo>
                  <a:moveTo>
                    <a:pt x="1173" y="426"/>
                  </a:moveTo>
                  <a:cubicBezTo>
                    <a:pt x="1174" y="426"/>
                    <a:pt x="1175" y="427"/>
                    <a:pt x="1176" y="428"/>
                  </a:cubicBezTo>
                  <a:cubicBezTo>
                    <a:pt x="1175" y="429"/>
                    <a:pt x="1174" y="429"/>
                    <a:pt x="1173" y="429"/>
                  </a:cubicBezTo>
                  <a:cubicBezTo>
                    <a:pt x="1172" y="429"/>
                    <a:pt x="1171" y="429"/>
                    <a:pt x="1170" y="428"/>
                  </a:cubicBezTo>
                  <a:cubicBezTo>
                    <a:pt x="1170" y="427"/>
                    <a:pt x="1171" y="426"/>
                    <a:pt x="1173" y="426"/>
                  </a:cubicBezTo>
                  <a:moveTo>
                    <a:pt x="1177" y="425"/>
                  </a:moveTo>
                  <a:cubicBezTo>
                    <a:pt x="1177" y="424"/>
                    <a:pt x="1178" y="424"/>
                    <a:pt x="1178" y="424"/>
                  </a:cubicBezTo>
                  <a:cubicBezTo>
                    <a:pt x="1179" y="424"/>
                    <a:pt x="1179" y="425"/>
                    <a:pt x="1179" y="425"/>
                  </a:cubicBezTo>
                  <a:cubicBezTo>
                    <a:pt x="1179" y="425"/>
                    <a:pt x="1179" y="426"/>
                    <a:pt x="1177" y="426"/>
                  </a:cubicBezTo>
                  <a:lnTo>
                    <a:pt x="1177" y="425"/>
                  </a:lnTo>
                  <a:close/>
                  <a:moveTo>
                    <a:pt x="1194" y="408"/>
                  </a:moveTo>
                  <a:cubicBezTo>
                    <a:pt x="1195" y="407"/>
                    <a:pt x="1196" y="406"/>
                    <a:pt x="1197" y="407"/>
                  </a:cubicBezTo>
                  <a:cubicBezTo>
                    <a:pt x="1199" y="408"/>
                    <a:pt x="1199" y="409"/>
                    <a:pt x="1198" y="410"/>
                  </a:cubicBezTo>
                  <a:cubicBezTo>
                    <a:pt x="1197" y="411"/>
                    <a:pt x="1196" y="411"/>
                    <a:pt x="1194" y="411"/>
                  </a:cubicBezTo>
                  <a:cubicBezTo>
                    <a:pt x="1193" y="410"/>
                    <a:pt x="1193" y="409"/>
                    <a:pt x="1194" y="408"/>
                  </a:cubicBezTo>
                  <a:moveTo>
                    <a:pt x="1181" y="408"/>
                  </a:moveTo>
                  <a:cubicBezTo>
                    <a:pt x="1181" y="406"/>
                    <a:pt x="1182" y="406"/>
                    <a:pt x="1183" y="407"/>
                  </a:cubicBezTo>
                  <a:cubicBezTo>
                    <a:pt x="1183" y="408"/>
                    <a:pt x="1183" y="408"/>
                    <a:pt x="1183" y="408"/>
                  </a:cubicBezTo>
                  <a:cubicBezTo>
                    <a:pt x="1183" y="409"/>
                    <a:pt x="1183" y="409"/>
                    <a:pt x="1183" y="410"/>
                  </a:cubicBezTo>
                  <a:cubicBezTo>
                    <a:pt x="1181" y="410"/>
                    <a:pt x="1180" y="409"/>
                    <a:pt x="1181" y="408"/>
                  </a:cubicBezTo>
                  <a:moveTo>
                    <a:pt x="1189" y="407"/>
                  </a:moveTo>
                  <a:cubicBezTo>
                    <a:pt x="1189" y="407"/>
                    <a:pt x="1189" y="406"/>
                    <a:pt x="1189" y="405"/>
                  </a:cubicBezTo>
                  <a:cubicBezTo>
                    <a:pt x="1189" y="405"/>
                    <a:pt x="1189" y="404"/>
                    <a:pt x="1189" y="403"/>
                  </a:cubicBezTo>
                  <a:cubicBezTo>
                    <a:pt x="1189" y="403"/>
                    <a:pt x="1190" y="402"/>
                    <a:pt x="1190" y="402"/>
                  </a:cubicBezTo>
                  <a:cubicBezTo>
                    <a:pt x="1191" y="402"/>
                    <a:pt x="1191" y="402"/>
                    <a:pt x="1192" y="403"/>
                  </a:cubicBezTo>
                  <a:cubicBezTo>
                    <a:pt x="1193" y="405"/>
                    <a:pt x="1192" y="406"/>
                    <a:pt x="1189" y="407"/>
                  </a:cubicBezTo>
                  <a:moveTo>
                    <a:pt x="1194" y="398"/>
                  </a:moveTo>
                  <a:cubicBezTo>
                    <a:pt x="1195" y="398"/>
                    <a:pt x="1196" y="398"/>
                    <a:pt x="1197" y="399"/>
                  </a:cubicBezTo>
                  <a:cubicBezTo>
                    <a:pt x="1197" y="400"/>
                    <a:pt x="1196" y="401"/>
                    <a:pt x="1195" y="401"/>
                  </a:cubicBezTo>
                  <a:cubicBezTo>
                    <a:pt x="1193" y="401"/>
                    <a:pt x="1192" y="401"/>
                    <a:pt x="1192" y="401"/>
                  </a:cubicBezTo>
                  <a:cubicBezTo>
                    <a:pt x="1192" y="400"/>
                    <a:pt x="1192" y="399"/>
                    <a:pt x="1194" y="398"/>
                  </a:cubicBezTo>
                  <a:moveTo>
                    <a:pt x="1130" y="403"/>
                  </a:moveTo>
                  <a:cubicBezTo>
                    <a:pt x="1129" y="403"/>
                    <a:pt x="1129" y="402"/>
                    <a:pt x="1129" y="401"/>
                  </a:cubicBezTo>
                  <a:cubicBezTo>
                    <a:pt x="1130" y="400"/>
                    <a:pt x="1131" y="400"/>
                    <a:pt x="1131" y="401"/>
                  </a:cubicBezTo>
                  <a:cubicBezTo>
                    <a:pt x="1132" y="402"/>
                    <a:pt x="1132" y="402"/>
                    <a:pt x="1133" y="403"/>
                  </a:cubicBezTo>
                  <a:cubicBezTo>
                    <a:pt x="1132" y="404"/>
                    <a:pt x="1131" y="404"/>
                    <a:pt x="1130" y="403"/>
                  </a:cubicBezTo>
                  <a:moveTo>
                    <a:pt x="1182" y="402"/>
                  </a:moveTo>
                  <a:cubicBezTo>
                    <a:pt x="1181" y="402"/>
                    <a:pt x="1182" y="401"/>
                    <a:pt x="1182" y="400"/>
                  </a:cubicBezTo>
                  <a:cubicBezTo>
                    <a:pt x="1182" y="399"/>
                    <a:pt x="1183" y="398"/>
                    <a:pt x="1183" y="398"/>
                  </a:cubicBezTo>
                  <a:cubicBezTo>
                    <a:pt x="1184" y="398"/>
                    <a:pt x="1185" y="398"/>
                    <a:pt x="1185" y="398"/>
                  </a:cubicBezTo>
                  <a:cubicBezTo>
                    <a:pt x="1185" y="399"/>
                    <a:pt x="1185" y="401"/>
                    <a:pt x="1185" y="401"/>
                  </a:cubicBezTo>
                  <a:cubicBezTo>
                    <a:pt x="1184" y="402"/>
                    <a:pt x="1184" y="403"/>
                    <a:pt x="1183" y="404"/>
                  </a:cubicBezTo>
                  <a:cubicBezTo>
                    <a:pt x="1182" y="404"/>
                    <a:pt x="1182" y="403"/>
                    <a:pt x="1182" y="402"/>
                  </a:cubicBezTo>
                  <a:moveTo>
                    <a:pt x="1158" y="398"/>
                  </a:moveTo>
                  <a:cubicBezTo>
                    <a:pt x="1160" y="398"/>
                    <a:pt x="1161" y="399"/>
                    <a:pt x="1163" y="399"/>
                  </a:cubicBezTo>
                  <a:cubicBezTo>
                    <a:pt x="1163" y="400"/>
                    <a:pt x="1163" y="400"/>
                    <a:pt x="1163" y="401"/>
                  </a:cubicBezTo>
                  <a:cubicBezTo>
                    <a:pt x="1163" y="401"/>
                    <a:pt x="1163" y="402"/>
                    <a:pt x="1163" y="402"/>
                  </a:cubicBezTo>
                  <a:cubicBezTo>
                    <a:pt x="1162" y="403"/>
                    <a:pt x="1162" y="403"/>
                    <a:pt x="1161" y="403"/>
                  </a:cubicBezTo>
                  <a:cubicBezTo>
                    <a:pt x="1161" y="403"/>
                    <a:pt x="1160" y="403"/>
                    <a:pt x="1160" y="404"/>
                  </a:cubicBezTo>
                  <a:cubicBezTo>
                    <a:pt x="1159" y="404"/>
                    <a:pt x="1159" y="404"/>
                    <a:pt x="1159" y="405"/>
                  </a:cubicBezTo>
                  <a:cubicBezTo>
                    <a:pt x="1159" y="405"/>
                    <a:pt x="1158" y="406"/>
                    <a:pt x="1158" y="406"/>
                  </a:cubicBezTo>
                  <a:cubicBezTo>
                    <a:pt x="1157" y="405"/>
                    <a:pt x="1157" y="405"/>
                    <a:pt x="1156" y="403"/>
                  </a:cubicBezTo>
                  <a:cubicBezTo>
                    <a:pt x="1155" y="402"/>
                    <a:pt x="1155" y="401"/>
                    <a:pt x="1155" y="400"/>
                  </a:cubicBezTo>
                  <a:cubicBezTo>
                    <a:pt x="1155" y="399"/>
                    <a:pt x="1156" y="398"/>
                    <a:pt x="1158" y="398"/>
                  </a:cubicBezTo>
                  <a:moveTo>
                    <a:pt x="1168" y="398"/>
                  </a:moveTo>
                  <a:cubicBezTo>
                    <a:pt x="1169" y="398"/>
                    <a:pt x="1170" y="398"/>
                    <a:pt x="1171" y="398"/>
                  </a:cubicBezTo>
                  <a:cubicBezTo>
                    <a:pt x="1171" y="399"/>
                    <a:pt x="1170" y="400"/>
                    <a:pt x="1169" y="400"/>
                  </a:cubicBezTo>
                  <a:cubicBezTo>
                    <a:pt x="1169" y="401"/>
                    <a:pt x="1168" y="401"/>
                    <a:pt x="1167" y="401"/>
                  </a:cubicBezTo>
                  <a:cubicBezTo>
                    <a:pt x="1167" y="400"/>
                    <a:pt x="1168" y="399"/>
                    <a:pt x="1168" y="398"/>
                  </a:cubicBezTo>
                  <a:moveTo>
                    <a:pt x="1177" y="391"/>
                  </a:moveTo>
                  <a:cubicBezTo>
                    <a:pt x="1178" y="392"/>
                    <a:pt x="1178" y="392"/>
                    <a:pt x="1179" y="392"/>
                  </a:cubicBezTo>
                  <a:cubicBezTo>
                    <a:pt x="1179" y="393"/>
                    <a:pt x="1179" y="394"/>
                    <a:pt x="1179" y="395"/>
                  </a:cubicBezTo>
                  <a:cubicBezTo>
                    <a:pt x="1178" y="395"/>
                    <a:pt x="1178" y="396"/>
                    <a:pt x="1178" y="397"/>
                  </a:cubicBezTo>
                  <a:cubicBezTo>
                    <a:pt x="1178" y="396"/>
                    <a:pt x="1178" y="395"/>
                    <a:pt x="1177" y="395"/>
                  </a:cubicBezTo>
                  <a:cubicBezTo>
                    <a:pt x="1175" y="394"/>
                    <a:pt x="1175" y="393"/>
                    <a:pt x="1175" y="392"/>
                  </a:cubicBezTo>
                  <a:cubicBezTo>
                    <a:pt x="1176" y="391"/>
                    <a:pt x="1176" y="391"/>
                    <a:pt x="1177" y="391"/>
                  </a:cubicBezTo>
                  <a:moveTo>
                    <a:pt x="1184" y="391"/>
                  </a:moveTo>
                  <a:cubicBezTo>
                    <a:pt x="1185" y="391"/>
                    <a:pt x="1186" y="391"/>
                    <a:pt x="1187" y="390"/>
                  </a:cubicBezTo>
                  <a:cubicBezTo>
                    <a:pt x="1187" y="391"/>
                    <a:pt x="1187" y="392"/>
                    <a:pt x="1187" y="393"/>
                  </a:cubicBezTo>
                  <a:cubicBezTo>
                    <a:pt x="1187" y="394"/>
                    <a:pt x="1187" y="395"/>
                    <a:pt x="1187" y="395"/>
                  </a:cubicBezTo>
                  <a:cubicBezTo>
                    <a:pt x="1186" y="395"/>
                    <a:pt x="1184" y="394"/>
                    <a:pt x="1183" y="394"/>
                  </a:cubicBezTo>
                  <a:cubicBezTo>
                    <a:pt x="1182" y="394"/>
                    <a:pt x="1182" y="393"/>
                    <a:pt x="1181" y="392"/>
                  </a:cubicBezTo>
                  <a:cubicBezTo>
                    <a:pt x="1182" y="391"/>
                    <a:pt x="1183" y="391"/>
                    <a:pt x="1184" y="391"/>
                  </a:cubicBezTo>
                  <a:moveTo>
                    <a:pt x="1146" y="393"/>
                  </a:moveTo>
                  <a:cubicBezTo>
                    <a:pt x="1147" y="393"/>
                    <a:pt x="1147" y="392"/>
                    <a:pt x="1147" y="391"/>
                  </a:cubicBezTo>
                  <a:cubicBezTo>
                    <a:pt x="1148" y="391"/>
                    <a:pt x="1148" y="391"/>
                    <a:pt x="1149" y="392"/>
                  </a:cubicBezTo>
                  <a:cubicBezTo>
                    <a:pt x="1149" y="392"/>
                    <a:pt x="1149" y="393"/>
                    <a:pt x="1149" y="393"/>
                  </a:cubicBezTo>
                  <a:cubicBezTo>
                    <a:pt x="1149" y="394"/>
                    <a:pt x="1148" y="395"/>
                    <a:pt x="1148" y="395"/>
                  </a:cubicBezTo>
                  <a:cubicBezTo>
                    <a:pt x="1147" y="396"/>
                    <a:pt x="1146" y="395"/>
                    <a:pt x="1145" y="395"/>
                  </a:cubicBezTo>
                  <a:cubicBezTo>
                    <a:pt x="1146" y="394"/>
                    <a:pt x="1146" y="393"/>
                    <a:pt x="1146" y="393"/>
                  </a:cubicBezTo>
                  <a:moveTo>
                    <a:pt x="1171" y="387"/>
                  </a:moveTo>
                  <a:cubicBezTo>
                    <a:pt x="1171" y="388"/>
                    <a:pt x="1171" y="388"/>
                    <a:pt x="1170" y="388"/>
                  </a:cubicBezTo>
                  <a:cubicBezTo>
                    <a:pt x="1170" y="388"/>
                    <a:pt x="1171" y="387"/>
                    <a:pt x="1171" y="387"/>
                  </a:cubicBezTo>
                  <a:close/>
                  <a:moveTo>
                    <a:pt x="1163" y="387"/>
                  </a:moveTo>
                  <a:cubicBezTo>
                    <a:pt x="1164" y="387"/>
                    <a:pt x="1164" y="387"/>
                    <a:pt x="1165" y="388"/>
                  </a:cubicBezTo>
                  <a:cubicBezTo>
                    <a:pt x="1164" y="389"/>
                    <a:pt x="1164" y="390"/>
                    <a:pt x="1163" y="392"/>
                  </a:cubicBezTo>
                  <a:cubicBezTo>
                    <a:pt x="1163" y="394"/>
                    <a:pt x="1162" y="395"/>
                    <a:pt x="1161" y="396"/>
                  </a:cubicBezTo>
                  <a:cubicBezTo>
                    <a:pt x="1159" y="396"/>
                    <a:pt x="1157" y="395"/>
                    <a:pt x="1157" y="394"/>
                  </a:cubicBezTo>
                  <a:cubicBezTo>
                    <a:pt x="1157" y="393"/>
                    <a:pt x="1158" y="393"/>
                    <a:pt x="1159" y="393"/>
                  </a:cubicBezTo>
                  <a:cubicBezTo>
                    <a:pt x="1160" y="393"/>
                    <a:pt x="1161" y="392"/>
                    <a:pt x="1161" y="392"/>
                  </a:cubicBezTo>
                  <a:cubicBezTo>
                    <a:pt x="1162" y="392"/>
                    <a:pt x="1162" y="391"/>
                    <a:pt x="1162" y="390"/>
                  </a:cubicBezTo>
                  <a:cubicBezTo>
                    <a:pt x="1162" y="389"/>
                    <a:pt x="1162" y="388"/>
                    <a:pt x="1162" y="388"/>
                  </a:cubicBezTo>
                  <a:cubicBezTo>
                    <a:pt x="1162" y="388"/>
                    <a:pt x="1163" y="388"/>
                    <a:pt x="1163" y="387"/>
                  </a:cubicBezTo>
                  <a:moveTo>
                    <a:pt x="1155" y="390"/>
                  </a:moveTo>
                  <a:cubicBezTo>
                    <a:pt x="1154" y="390"/>
                    <a:pt x="1153" y="390"/>
                    <a:pt x="1152" y="390"/>
                  </a:cubicBezTo>
                  <a:cubicBezTo>
                    <a:pt x="1151" y="389"/>
                    <a:pt x="1152" y="388"/>
                    <a:pt x="1152" y="387"/>
                  </a:cubicBezTo>
                  <a:cubicBezTo>
                    <a:pt x="1153" y="387"/>
                    <a:pt x="1153" y="387"/>
                    <a:pt x="1154" y="387"/>
                  </a:cubicBezTo>
                  <a:cubicBezTo>
                    <a:pt x="1155" y="386"/>
                    <a:pt x="1155" y="387"/>
                    <a:pt x="1156" y="387"/>
                  </a:cubicBezTo>
                  <a:cubicBezTo>
                    <a:pt x="1157" y="387"/>
                    <a:pt x="1157" y="388"/>
                    <a:pt x="1157" y="389"/>
                  </a:cubicBezTo>
                  <a:cubicBezTo>
                    <a:pt x="1157" y="390"/>
                    <a:pt x="1156" y="390"/>
                    <a:pt x="1155" y="390"/>
                  </a:cubicBezTo>
                  <a:moveTo>
                    <a:pt x="1135" y="385"/>
                  </a:moveTo>
                  <a:cubicBezTo>
                    <a:pt x="1135" y="385"/>
                    <a:pt x="1135" y="384"/>
                    <a:pt x="1135" y="384"/>
                  </a:cubicBezTo>
                  <a:cubicBezTo>
                    <a:pt x="1135" y="384"/>
                    <a:pt x="1136" y="385"/>
                    <a:pt x="1136" y="385"/>
                  </a:cubicBezTo>
                  <a:cubicBezTo>
                    <a:pt x="1136" y="386"/>
                    <a:pt x="1136" y="386"/>
                    <a:pt x="1135" y="387"/>
                  </a:cubicBezTo>
                  <a:cubicBezTo>
                    <a:pt x="1135" y="386"/>
                    <a:pt x="1135" y="386"/>
                    <a:pt x="1135" y="385"/>
                  </a:cubicBezTo>
                  <a:close/>
                  <a:moveTo>
                    <a:pt x="1169" y="385"/>
                  </a:moveTo>
                  <a:cubicBezTo>
                    <a:pt x="1168" y="385"/>
                    <a:pt x="1167" y="385"/>
                    <a:pt x="1166" y="385"/>
                  </a:cubicBezTo>
                  <a:cubicBezTo>
                    <a:pt x="1166" y="384"/>
                    <a:pt x="1166" y="383"/>
                    <a:pt x="1167" y="382"/>
                  </a:cubicBezTo>
                  <a:cubicBezTo>
                    <a:pt x="1167" y="382"/>
                    <a:pt x="1168" y="381"/>
                    <a:pt x="1169" y="381"/>
                  </a:cubicBezTo>
                  <a:cubicBezTo>
                    <a:pt x="1169" y="381"/>
                    <a:pt x="1170" y="381"/>
                    <a:pt x="1171" y="381"/>
                  </a:cubicBezTo>
                  <a:cubicBezTo>
                    <a:pt x="1171" y="381"/>
                    <a:pt x="1172" y="382"/>
                    <a:pt x="1171" y="383"/>
                  </a:cubicBezTo>
                  <a:cubicBezTo>
                    <a:pt x="1171" y="384"/>
                    <a:pt x="1171" y="384"/>
                    <a:pt x="1169" y="385"/>
                  </a:cubicBezTo>
                  <a:moveTo>
                    <a:pt x="1155" y="380"/>
                  </a:moveTo>
                  <a:cubicBezTo>
                    <a:pt x="1156" y="381"/>
                    <a:pt x="1156" y="382"/>
                    <a:pt x="1155" y="383"/>
                  </a:cubicBezTo>
                  <a:cubicBezTo>
                    <a:pt x="1154" y="384"/>
                    <a:pt x="1153" y="384"/>
                    <a:pt x="1152" y="383"/>
                  </a:cubicBezTo>
                  <a:cubicBezTo>
                    <a:pt x="1152" y="381"/>
                    <a:pt x="1153" y="381"/>
                    <a:pt x="1155" y="380"/>
                  </a:cubicBezTo>
                  <a:moveTo>
                    <a:pt x="1207" y="379"/>
                  </a:moveTo>
                  <a:cubicBezTo>
                    <a:pt x="1207" y="378"/>
                    <a:pt x="1208" y="378"/>
                    <a:pt x="1208" y="378"/>
                  </a:cubicBezTo>
                  <a:cubicBezTo>
                    <a:pt x="1210" y="377"/>
                    <a:pt x="1211" y="378"/>
                    <a:pt x="1211" y="380"/>
                  </a:cubicBezTo>
                  <a:cubicBezTo>
                    <a:pt x="1211" y="381"/>
                    <a:pt x="1210" y="381"/>
                    <a:pt x="1209" y="382"/>
                  </a:cubicBezTo>
                  <a:cubicBezTo>
                    <a:pt x="1207" y="382"/>
                    <a:pt x="1207" y="382"/>
                    <a:pt x="1206" y="381"/>
                  </a:cubicBezTo>
                  <a:cubicBezTo>
                    <a:pt x="1206" y="380"/>
                    <a:pt x="1206" y="379"/>
                    <a:pt x="1207" y="379"/>
                  </a:cubicBezTo>
                  <a:moveTo>
                    <a:pt x="1144" y="379"/>
                  </a:moveTo>
                  <a:cubicBezTo>
                    <a:pt x="1144" y="378"/>
                    <a:pt x="1145" y="378"/>
                    <a:pt x="1145" y="379"/>
                  </a:cubicBezTo>
                  <a:cubicBezTo>
                    <a:pt x="1145" y="379"/>
                    <a:pt x="1145" y="379"/>
                    <a:pt x="1144" y="380"/>
                  </a:cubicBezTo>
                  <a:cubicBezTo>
                    <a:pt x="1144" y="380"/>
                    <a:pt x="1143" y="380"/>
                    <a:pt x="1143" y="380"/>
                  </a:cubicBezTo>
                  <a:cubicBezTo>
                    <a:pt x="1143" y="379"/>
                    <a:pt x="1143" y="379"/>
                    <a:pt x="1144" y="379"/>
                  </a:cubicBezTo>
                  <a:moveTo>
                    <a:pt x="1135" y="378"/>
                  </a:moveTo>
                  <a:cubicBezTo>
                    <a:pt x="1136" y="378"/>
                    <a:pt x="1136" y="378"/>
                    <a:pt x="1137" y="379"/>
                  </a:cubicBezTo>
                  <a:cubicBezTo>
                    <a:pt x="1137" y="380"/>
                    <a:pt x="1136" y="381"/>
                    <a:pt x="1135" y="381"/>
                  </a:cubicBezTo>
                  <a:cubicBezTo>
                    <a:pt x="1134" y="380"/>
                    <a:pt x="1134" y="379"/>
                    <a:pt x="1135" y="378"/>
                  </a:cubicBezTo>
                  <a:moveTo>
                    <a:pt x="1180" y="375"/>
                  </a:moveTo>
                  <a:cubicBezTo>
                    <a:pt x="1181" y="375"/>
                    <a:pt x="1181" y="376"/>
                    <a:pt x="1181" y="376"/>
                  </a:cubicBezTo>
                  <a:cubicBezTo>
                    <a:pt x="1181" y="377"/>
                    <a:pt x="1181" y="378"/>
                    <a:pt x="1180" y="378"/>
                  </a:cubicBezTo>
                  <a:cubicBezTo>
                    <a:pt x="1180" y="378"/>
                    <a:pt x="1179" y="378"/>
                    <a:pt x="1178" y="378"/>
                  </a:cubicBezTo>
                  <a:cubicBezTo>
                    <a:pt x="1178" y="377"/>
                    <a:pt x="1178" y="376"/>
                    <a:pt x="1178" y="376"/>
                  </a:cubicBezTo>
                  <a:cubicBezTo>
                    <a:pt x="1178" y="375"/>
                    <a:pt x="1178" y="374"/>
                    <a:pt x="1178" y="374"/>
                  </a:cubicBezTo>
                  <a:cubicBezTo>
                    <a:pt x="1179" y="374"/>
                    <a:pt x="1180" y="374"/>
                    <a:pt x="1180" y="375"/>
                  </a:cubicBezTo>
                  <a:moveTo>
                    <a:pt x="1172" y="374"/>
                  </a:moveTo>
                  <a:cubicBezTo>
                    <a:pt x="1173" y="375"/>
                    <a:pt x="1173" y="376"/>
                    <a:pt x="1172" y="377"/>
                  </a:cubicBezTo>
                  <a:cubicBezTo>
                    <a:pt x="1172" y="377"/>
                    <a:pt x="1171" y="377"/>
                    <a:pt x="1170" y="377"/>
                  </a:cubicBezTo>
                  <a:cubicBezTo>
                    <a:pt x="1170" y="375"/>
                    <a:pt x="1171" y="374"/>
                    <a:pt x="1172" y="374"/>
                  </a:cubicBezTo>
                  <a:moveTo>
                    <a:pt x="1161" y="375"/>
                  </a:moveTo>
                  <a:cubicBezTo>
                    <a:pt x="1161" y="375"/>
                    <a:pt x="1161" y="374"/>
                    <a:pt x="1162" y="374"/>
                  </a:cubicBezTo>
                  <a:cubicBezTo>
                    <a:pt x="1162" y="374"/>
                    <a:pt x="1163" y="374"/>
                    <a:pt x="1163" y="375"/>
                  </a:cubicBezTo>
                  <a:cubicBezTo>
                    <a:pt x="1164" y="375"/>
                    <a:pt x="1164" y="376"/>
                    <a:pt x="1164" y="377"/>
                  </a:cubicBezTo>
                  <a:cubicBezTo>
                    <a:pt x="1163" y="377"/>
                    <a:pt x="1162" y="377"/>
                    <a:pt x="1162" y="377"/>
                  </a:cubicBezTo>
                  <a:cubicBezTo>
                    <a:pt x="1161" y="376"/>
                    <a:pt x="1161" y="375"/>
                    <a:pt x="1161" y="375"/>
                  </a:cubicBezTo>
                  <a:moveTo>
                    <a:pt x="1138" y="373"/>
                  </a:moveTo>
                  <a:cubicBezTo>
                    <a:pt x="1138" y="373"/>
                    <a:pt x="1139" y="373"/>
                    <a:pt x="1140" y="373"/>
                  </a:cubicBezTo>
                  <a:cubicBezTo>
                    <a:pt x="1140" y="373"/>
                    <a:pt x="1141" y="373"/>
                    <a:pt x="1142" y="373"/>
                  </a:cubicBezTo>
                  <a:cubicBezTo>
                    <a:pt x="1143" y="374"/>
                    <a:pt x="1143" y="375"/>
                    <a:pt x="1141" y="375"/>
                  </a:cubicBezTo>
                  <a:cubicBezTo>
                    <a:pt x="1140" y="376"/>
                    <a:pt x="1139" y="375"/>
                    <a:pt x="1138" y="375"/>
                  </a:cubicBezTo>
                  <a:lnTo>
                    <a:pt x="1138" y="373"/>
                  </a:lnTo>
                  <a:close/>
                  <a:moveTo>
                    <a:pt x="1109" y="373"/>
                  </a:moveTo>
                  <a:cubicBezTo>
                    <a:pt x="1109" y="373"/>
                    <a:pt x="1109" y="373"/>
                    <a:pt x="1109" y="373"/>
                  </a:cubicBezTo>
                  <a:cubicBezTo>
                    <a:pt x="1108" y="373"/>
                    <a:pt x="1108" y="373"/>
                    <a:pt x="1108" y="373"/>
                  </a:cubicBezTo>
                  <a:cubicBezTo>
                    <a:pt x="1108" y="373"/>
                    <a:pt x="1108" y="372"/>
                    <a:pt x="1109" y="373"/>
                  </a:cubicBezTo>
                  <a:moveTo>
                    <a:pt x="1172" y="369"/>
                  </a:moveTo>
                  <a:cubicBezTo>
                    <a:pt x="1173" y="370"/>
                    <a:pt x="1172" y="370"/>
                    <a:pt x="1171" y="371"/>
                  </a:cubicBezTo>
                  <a:cubicBezTo>
                    <a:pt x="1170" y="371"/>
                    <a:pt x="1169" y="371"/>
                    <a:pt x="1169" y="370"/>
                  </a:cubicBezTo>
                  <a:cubicBezTo>
                    <a:pt x="1170" y="369"/>
                    <a:pt x="1171" y="369"/>
                    <a:pt x="1172" y="369"/>
                  </a:cubicBezTo>
                  <a:moveTo>
                    <a:pt x="1158" y="368"/>
                  </a:moveTo>
                  <a:cubicBezTo>
                    <a:pt x="1159" y="368"/>
                    <a:pt x="1160" y="369"/>
                    <a:pt x="1160" y="369"/>
                  </a:cubicBezTo>
                  <a:cubicBezTo>
                    <a:pt x="1160" y="370"/>
                    <a:pt x="1160" y="371"/>
                    <a:pt x="1159" y="371"/>
                  </a:cubicBezTo>
                  <a:cubicBezTo>
                    <a:pt x="1157" y="370"/>
                    <a:pt x="1157" y="369"/>
                    <a:pt x="1158" y="368"/>
                  </a:cubicBezTo>
                  <a:moveTo>
                    <a:pt x="1123" y="374"/>
                  </a:moveTo>
                  <a:cubicBezTo>
                    <a:pt x="1122" y="374"/>
                    <a:pt x="1122" y="374"/>
                    <a:pt x="1121" y="375"/>
                  </a:cubicBezTo>
                  <a:cubicBezTo>
                    <a:pt x="1121" y="375"/>
                    <a:pt x="1121" y="375"/>
                    <a:pt x="1122" y="376"/>
                  </a:cubicBezTo>
                  <a:cubicBezTo>
                    <a:pt x="1122" y="376"/>
                    <a:pt x="1122" y="376"/>
                    <a:pt x="1122" y="377"/>
                  </a:cubicBezTo>
                  <a:cubicBezTo>
                    <a:pt x="1121" y="377"/>
                    <a:pt x="1120" y="377"/>
                    <a:pt x="1120" y="377"/>
                  </a:cubicBezTo>
                  <a:cubicBezTo>
                    <a:pt x="1120" y="376"/>
                    <a:pt x="1119" y="375"/>
                    <a:pt x="1119" y="375"/>
                  </a:cubicBezTo>
                  <a:cubicBezTo>
                    <a:pt x="1119" y="374"/>
                    <a:pt x="1119" y="373"/>
                    <a:pt x="1119" y="373"/>
                  </a:cubicBezTo>
                  <a:cubicBezTo>
                    <a:pt x="1119" y="372"/>
                    <a:pt x="1120" y="371"/>
                    <a:pt x="1122" y="370"/>
                  </a:cubicBezTo>
                  <a:cubicBezTo>
                    <a:pt x="1123" y="370"/>
                    <a:pt x="1124" y="370"/>
                    <a:pt x="1124" y="372"/>
                  </a:cubicBezTo>
                  <a:cubicBezTo>
                    <a:pt x="1124" y="373"/>
                    <a:pt x="1124" y="373"/>
                    <a:pt x="1123" y="374"/>
                  </a:cubicBezTo>
                  <a:moveTo>
                    <a:pt x="1176" y="367"/>
                  </a:moveTo>
                  <a:cubicBezTo>
                    <a:pt x="1178" y="367"/>
                    <a:pt x="1179" y="367"/>
                    <a:pt x="1179" y="368"/>
                  </a:cubicBezTo>
                  <a:cubicBezTo>
                    <a:pt x="1179" y="369"/>
                    <a:pt x="1178" y="369"/>
                    <a:pt x="1177" y="369"/>
                  </a:cubicBezTo>
                  <a:cubicBezTo>
                    <a:pt x="1175" y="369"/>
                    <a:pt x="1174" y="369"/>
                    <a:pt x="1173" y="368"/>
                  </a:cubicBezTo>
                  <a:cubicBezTo>
                    <a:pt x="1173" y="367"/>
                    <a:pt x="1174" y="367"/>
                    <a:pt x="1176" y="367"/>
                  </a:cubicBezTo>
                  <a:close/>
                  <a:moveTo>
                    <a:pt x="1193" y="365"/>
                  </a:moveTo>
                  <a:cubicBezTo>
                    <a:pt x="1194" y="366"/>
                    <a:pt x="1194" y="367"/>
                    <a:pt x="1194" y="367"/>
                  </a:cubicBezTo>
                  <a:cubicBezTo>
                    <a:pt x="1194" y="368"/>
                    <a:pt x="1193" y="368"/>
                    <a:pt x="1193" y="367"/>
                  </a:cubicBezTo>
                  <a:cubicBezTo>
                    <a:pt x="1192" y="367"/>
                    <a:pt x="1192" y="366"/>
                    <a:pt x="1192" y="366"/>
                  </a:cubicBezTo>
                  <a:cubicBezTo>
                    <a:pt x="1192" y="365"/>
                    <a:pt x="1193" y="365"/>
                    <a:pt x="1193" y="365"/>
                  </a:cubicBezTo>
                  <a:moveTo>
                    <a:pt x="1137" y="366"/>
                  </a:moveTo>
                  <a:cubicBezTo>
                    <a:pt x="1137" y="367"/>
                    <a:pt x="1137" y="368"/>
                    <a:pt x="1138" y="368"/>
                  </a:cubicBezTo>
                  <a:cubicBezTo>
                    <a:pt x="1138" y="369"/>
                    <a:pt x="1139" y="370"/>
                    <a:pt x="1139" y="371"/>
                  </a:cubicBezTo>
                  <a:cubicBezTo>
                    <a:pt x="1137" y="372"/>
                    <a:pt x="1136" y="372"/>
                    <a:pt x="1135" y="370"/>
                  </a:cubicBezTo>
                  <a:cubicBezTo>
                    <a:pt x="1135" y="369"/>
                    <a:pt x="1134" y="368"/>
                    <a:pt x="1134" y="366"/>
                  </a:cubicBezTo>
                  <a:cubicBezTo>
                    <a:pt x="1135" y="366"/>
                    <a:pt x="1136" y="366"/>
                    <a:pt x="1137" y="366"/>
                  </a:cubicBezTo>
                  <a:moveTo>
                    <a:pt x="1166" y="364"/>
                  </a:moveTo>
                  <a:cubicBezTo>
                    <a:pt x="1167" y="364"/>
                    <a:pt x="1167" y="365"/>
                    <a:pt x="1168" y="365"/>
                  </a:cubicBezTo>
                  <a:cubicBezTo>
                    <a:pt x="1167" y="366"/>
                    <a:pt x="1166" y="366"/>
                    <a:pt x="1165" y="366"/>
                  </a:cubicBezTo>
                  <a:cubicBezTo>
                    <a:pt x="1164" y="366"/>
                    <a:pt x="1163" y="366"/>
                    <a:pt x="1163" y="365"/>
                  </a:cubicBezTo>
                  <a:cubicBezTo>
                    <a:pt x="1164" y="365"/>
                    <a:pt x="1164" y="364"/>
                    <a:pt x="1166" y="364"/>
                  </a:cubicBezTo>
                  <a:close/>
                  <a:moveTo>
                    <a:pt x="1149" y="362"/>
                  </a:moveTo>
                  <a:cubicBezTo>
                    <a:pt x="1150" y="362"/>
                    <a:pt x="1151" y="362"/>
                    <a:pt x="1152" y="363"/>
                  </a:cubicBezTo>
                  <a:cubicBezTo>
                    <a:pt x="1153" y="363"/>
                    <a:pt x="1154" y="364"/>
                    <a:pt x="1154" y="365"/>
                  </a:cubicBezTo>
                  <a:cubicBezTo>
                    <a:pt x="1155" y="365"/>
                    <a:pt x="1156" y="366"/>
                    <a:pt x="1156" y="367"/>
                  </a:cubicBezTo>
                  <a:cubicBezTo>
                    <a:pt x="1156" y="368"/>
                    <a:pt x="1155" y="368"/>
                    <a:pt x="1154" y="368"/>
                  </a:cubicBezTo>
                  <a:cubicBezTo>
                    <a:pt x="1152" y="368"/>
                    <a:pt x="1151" y="368"/>
                    <a:pt x="1151" y="368"/>
                  </a:cubicBezTo>
                  <a:cubicBezTo>
                    <a:pt x="1149" y="370"/>
                    <a:pt x="1148" y="371"/>
                    <a:pt x="1148" y="373"/>
                  </a:cubicBezTo>
                  <a:cubicBezTo>
                    <a:pt x="1147" y="373"/>
                    <a:pt x="1146" y="373"/>
                    <a:pt x="1145" y="373"/>
                  </a:cubicBezTo>
                  <a:cubicBezTo>
                    <a:pt x="1144" y="373"/>
                    <a:pt x="1143" y="373"/>
                    <a:pt x="1143" y="372"/>
                  </a:cubicBezTo>
                  <a:cubicBezTo>
                    <a:pt x="1143" y="371"/>
                    <a:pt x="1144" y="370"/>
                    <a:pt x="1144" y="370"/>
                  </a:cubicBezTo>
                  <a:cubicBezTo>
                    <a:pt x="1145" y="370"/>
                    <a:pt x="1146" y="370"/>
                    <a:pt x="1147" y="370"/>
                  </a:cubicBezTo>
                  <a:cubicBezTo>
                    <a:pt x="1147" y="369"/>
                    <a:pt x="1147" y="368"/>
                    <a:pt x="1146" y="367"/>
                  </a:cubicBezTo>
                  <a:cubicBezTo>
                    <a:pt x="1146" y="367"/>
                    <a:pt x="1145" y="367"/>
                    <a:pt x="1145" y="367"/>
                  </a:cubicBezTo>
                  <a:cubicBezTo>
                    <a:pt x="1144" y="366"/>
                    <a:pt x="1144" y="366"/>
                    <a:pt x="1143" y="366"/>
                  </a:cubicBezTo>
                  <a:cubicBezTo>
                    <a:pt x="1143" y="365"/>
                    <a:pt x="1143" y="364"/>
                    <a:pt x="1144" y="364"/>
                  </a:cubicBezTo>
                  <a:cubicBezTo>
                    <a:pt x="1145" y="364"/>
                    <a:pt x="1146" y="364"/>
                    <a:pt x="1146" y="364"/>
                  </a:cubicBezTo>
                  <a:cubicBezTo>
                    <a:pt x="1147" y="363"/>
                    <a:pt x="1148" y="363"/>
                    <a:pt x="1149" y="362"/>
                  </a:cubicBezTo>
                  <a:moveTo>
                    <a:pt x="1184" y="361"/>
                  </a:moveTo>
                  <a:cubicBezTo>
                    <a:pt x="1184" y="362"/>
                    <a:pt x="1184" y="362"/>
                    <a:pt x="1184" y="363"/>
                  </a:cubicBezTo>
                  <a:cubicBezTo>
                    <a:pt x="1182" y="363"/>
                    <a:pt x="1181" y="362"/>
                    <a:pt x="1181" y="361"/>
                  </a:cubicBezTo>
                  <a:cubicBezTo>
                    <a:pt x="1182" y="360"/>
                    <a:pt x="1182" y="360"/>
                    <a:pt x="1184" y="361"/>
                  </a:cubicBezTo>
                  <a:moveTo>
                    <a:pt x="1215" y="362"/>
                  </a:moveTo>
                  <a:cubicBezTo>
                    <a:pt x="1214" y="360"/>
                    <a:pt x="1214" y="359"/>
                    <a:pt x="1216" y="359"/>
                  </a:cubicBezTo>
                  <a:cubicBezTo>
                    <a:pt x="1217" y="358"/>
                    <a:pt x="1217" y="358"/>
                    <a:pt x="1218" y="359"/>
                  </a:cubicBezTo>
                  <a:cubicBezTo>
                    <a:pt x="1219" y="359"/>
                    <a:pt x="1219" y="360"/>
                    <a:pt x="1219" y="361"/>
                  </a:cubicBezTo>
                  <a:cubicBezTo>
                    <a:pt x="1220" y="361"/>
                    <a:pt x="1220" y="362"/>
                    <a:pt x="1219" y="363"/>
                  </a:cubicBezTo>
                  <a:cubicBezTo>
                    <a:pt x="1219" y="363"/>
                    <a:pt x="1218" y="363"/>
                    <a:pt x="1217" y="363"/>
                  </a:cubicBezTo>
                  <a:cubicBezTo>
                    <a:pt x="1216" y="363"/>
                    <a:pt x="1216" y="363"/>
                    <a:pt x="1215" y="362"/>
                  </a:cubicBezTo>
                  <a:moveTo>
                    <a:pt x="1182" y="356"/>
                  </a:moveTo>
                  <a:cubicBezTo>
                    <a:pt x="1182" y="356"/>
                    <a:pt x="1183" y="356"/>
                    <a:pt x="1183" y="357"/>
                  </a:cubicBezTo>
                  <a:cubicBezTo>
                    <a:pt x="1183" y="357"/>
                    <a:pt x="1182" y="357"/>
                    <a:pt x="1181" y="357"/>
                  </a:cubicBezTo>
                  <a:cubicBezTo>
                    <a:pt x="1181" y="356"/>
                    <a:pt x="1181" y="356"/>
                    <a:pt x="1182" y="356"/>
                  </a:cubicBezTo>
                  <a:moveTo>
                    <a:pt x="1179" y="356"/>
                  </a:moveTo>
                  <a:cubicBezTo>
                    <a:pt x="1178" y="356"/>
                    <a:pt x="1178" y="356"/>
                    <a:pt x="1178" y="355"/>
                  </a:cubicBezTo>
                  <a:cubicBezTo>
                    <a:pt x="1179" y="355"/>
                    <a:pt x="1180" y="356"/>
                    <a:pt x="1180" y="356"/>
                  </a:cubicBezTo>
                  <a:cubicBezTo>
                    <a:pt x="1180" y="357"/>
                    <a:pt x="1179" y="357"/>
                    <a:pt x="1179" y="357"/>
                  </a:cubicBezTo>
                  <a:moveTo>
                    <a:pt x="1127" y="357"/>
                  </a:moveTo>
                  <a:cubicBezTo>
                    <a:pt x="1128" y="356"/>
                    <a:pt x="1129" y="357"/>
                    <a:pt x="1129" y="359"/>
                  </a:cubicBezTo>
                  <a:cubicBezTo>
                    <a:pt x="1128" y="359"/>
                    <a:pt x="1128" y="359"/>
                    <a:pt x="1127" y="359"/>
                  </a:cubicBezTo>
                  <a:cubicBezTo>
                    <a:pt x="1126" y="360"/>
                    <a:pt x="1125" y="359"/>
                    <a:pt x="1125" y="359"/>
                  </a:cubicBezTo>
                  <a:cubicBezTo>
                    <a:pt x="1125" y="358"/>
                    <a:pt x="1125" y="357"/>
                    <a:pt x="1127" y="357"/>
                  </a:cubicBezTo>
                  <a:moveTo>
                    <a:pt x="1148" y="355"/>
                  </a:moveTo>
                  <a:cubicBezTo>
                    <a:pt x="1149" y="356"/>
                    <a:pt x="1149" y="357"/>
                    <a:pt x="1149" y="357"/>
                  </a:cubicBezTo>
                  <a:cubicBezTo>
                    <a:pt x="1149" y="358"/>
                    <a:pt x="1148" y="359"/>
                    <a:pt x="1148" y="360"/>
                  </a:cubicBezTo>
                  <a:cubicBezTo>
                    <a:pt x="1147" y="360"/>
                    <a:pt x="1146" y="361"/>
                    <a:pt x="1145" y="362"/>
                  </a:cubicBezTo>
                  <a:cubicBezTo>
                    <a:pt x="1144" y="362"/>
                    <a:pt x="1144" y="363"/>
                    <a:pt x="1143" y="363"/>
                  </a:cubicBezTo>
                  <a:cubicBezTo>
                    <a:pt x="1142" y="363"/>
                    <a:pt x="1141" y="363"/>
                    <a:pt x="1139" y="364"/>
                  </a:cubicBezTo>
                  <a:cubicBezTo>
                    <a:pt x="1139" y="363"/>
                    <a:pt x="1139" y="362"/>
                    <a:pt x="1139" y="361"/>
                  </a:cubicBezTo>
                  <a:cubicBezTo>
                    <a:pt x="1139" y="360"/>
                    <a:pt x="1139" y="360"/>
                    <a:pt x="1138" y="360"/>
                  </a:cubicBezTo>
                  <a:cubicBezTo>
                    <a:pt x="1138" y="360"/>
                    <a:pt x="1137" y="359"/>
                    <a:pt x="1137" y="359"/>
                  </a:cubicBezTo>
                  <a:cubicBezTo>
                    <a:pt x="1138" y="358"/>
                    <a:pt x="1138" y="357"/>
                    <a:pt x="1139" y="357"/>
                  </a:cubicBezTo>
                  <a:cubicBezTo>
                    <a:pt x="1139" y="357"/>
                    <a:pt x="1140" y="357"/>
                    <a:pt x="1141" y="358"/>
                  </a:cubicBezTo>
                  <a:cubicBezTo>
                    <a:pt x="1141" y="358"/>
                    <a:pt x="1142" y="358"/>
                    <a:pt x="1143" y="359"/>
                  </a:cubicBezTo>
                  <a:cubicBezTo>
                    <a:pt x="1143" y="359"/>
                    <a:pt x="1144" y="359"/>
                    <a:pt x="1145" y="358"/>
                  </a:cubicBezTo>
                  <a:lnTo>
                    <a:pt x="1148" y="355"/>
                  </a:lnTo>
                  <a:close/>
                  <a:moveTo>
                    <a:pt x="1165" y="354"/>
                  </a:moveTo>
                  <a:cubicBezTo>
                    <a:pt x="1165" y="354"/>
                    <a:pt x="1166" y="353"/>
                    <a:pt x="1167" y="353"/>
                  </a:cubicBezTo>
                  <a:cubicBezTo>
                    <a:pt x="1167" y="353"/>
                    <a:pt x="1168" y="353"/>
                    <a:pt x="1169" y="353"/>
                  </a:cubicBezTo>
                  <a:cubicBezTo>
                    <a:pt x="1170" y="353"/>
                    <a:pt x="1170" y="354"/>
                    <a:pt x="1170" y="355"/>
                  </a:cubicBezTo>
                  <a:cubicBezTo>
                    <a:pt x="1170" y="356"/>
                    <a:pt x="1169" y="356"/>
                    <a:pt x="1168" y="357"/>
                  </a:cubicBezTo>
                  <a:cubicBezTo>
                    <a:pt x="1167" y="357"/>
                    <a:pt x="1166" y="357"/>
                    <a:pt x="1165" y="357"/>
                  </a:cubicBezTo>
                  <a:cubicBezTo>
                    <a:pt x="1164" y="356"/>
                    <a:pt x="1165" y="355"/>
                    <a:pt x="1165" y="354"/>
                  </a:cubicBezTo>
                  <a:moveTo>
                    <a:pt x="1191" y="351"/>
                  </a:moveTo>
                  <a:cubicBezTo>
                    <a:pt x="1193" y="352"/>
                    <a:pt x="1193" y="353"/>
                    <a:pt x="1193" y="354"/>
                  </a:cubicBezTo>
                  <a:cubicBezTo>
                    <a:pt x="1192" y="355"/>
                    <a:pt x="1191" y="355"/>
                    <a:pt x="1190" y="354"/>
                  </a:cubicBezTo>
                  <a:cubicBezTo>
                    <a:pt x="1190" y="354"/>
                    <a:pt x="1189" y="354"/>
                    <a:pt x="1189" y="354"/>
                  </a:cubicBezTo>
                  <a:cubicBezTo>
                    <a:pt x="1189" y="352"/>
                    <a:pt x="1189" y="351"/>
                    <a:pt x="1191" y="351"/>
                  </a:cubicBezTo>
                  <a:moveTo>
                    <a:pt x="1140" y="348"/>
                  </a:moveTo>
                  <a:cubicBezTo>
                    <a:pt x="1141" y="349"/>
                    <a:pt x="1142" y="349"/>
                    <a:pt x="1142" y="350"/>
                  </a:cubicBezTo>
                  <a:cubicBezTo>
                    <a:pt x="1143" y="351"/>
                    <a:pt x="1143" y="351"/>
                    <a:pt x="1143" y="352"/>
                  </a:cubicBezTo>
                  <a:cubicBezTo>
                    <a:pt x="1143" y="353"/>
                    <a:pt x="1143" y="353"/>
                    <a:pt x="1142" y="354"/>
                  </a:cubicBezTo>
                  <a:cubicBezTo>
                    <a:pt x="1140" y="353"/>
                    <a:pt x="1139" y="353"/>
                    <a:pt x="1137" y="354"/>
                  </a:cubicBezTo>
                  <a:cubicBezTo>
                    <a:pt x="1136" y="355"/>
                    <a:pt x="1135" y="356"/>
                    <a:pt x="1135" y="356"/>
                  </a:cubicBezTo>
                  <a:cubicBezTo>
                    <a:pt x="1134" y="355"/>
                    <a:pt x="1134" y="354"/>
                    <a:pt x="1135" y="353"/>
                  </a:cubicBezTo>
                  <a:cubicBezTo>
                    <a:pt x="1137" y="352"/>
                    <a:pt x="1137" y="350"/>
                    <a:pt x="1137" y="349"/>
                  </a:cubicBezTo>
                  <a:cubicBezTo>
                    <a:pt x="1138" y="348"/>
                    <a:pt x="1139" y="348"/>
                    <a:pt x="1140" y="348"/>
                  </a:cubicBezTo>
                  <a:moveTo>
                    <a:pt x="1167" y="349"/>
                  </a:moveTo>
                  <a:cubicBezTo>
                    <a:pt x="1167" y="349"/>
                    <a:pt x="1167" y="349"/>
                    <a:pt x="1167" y="349"/>
                  </a:cubicBezTo>
                  <a:cubicBezTo>
                    <a:pt x="1166" y="348"/>
                    <a:pt x="1166" y="348"/>
                    <a:pt x="1166" y="347"/>
                  </a:cubicBezTo>
                  <a:cubicBezTo>
                    <a:pt x="1165" y="347"/>
                    <a:pt x="1165" y="347"/>
                    <a:pt x="1164" y="347"/>
                  </a:cubicBezTo>
                  <a:cubicBezTo>
                    <a:pt x="1165" y="346"/>
                    <a:pt x="1165" y="345"/>
                    <a:pt x="1166" y="345"/>
                  </a:cubicBezTo>
                  <a:cubicBezTo>
                    <a:pt x="1167" y="346"/>
                    <a:pt x="1167" y="346"/>
                    <a:pt x="1168" y="346"/>
                  </a:cubicBezTo>
                  <a:cubicBezTo>
                    <a:pt x="1169" y="348"/>
                    <a:pt x="1168" y="349"/>
                    <a:pt x="1167" y="349"/>
                  </a:cubicBezTo>
                  <a:moveTo>
                    <a:pt x="1151" y="345"/>
                  </a:moveTo>
                  <a:cubicBezTo>
                    <a:pt x="1151" y="345"/>
                    <a:pt x="1152" y="345"/>
                    <a:pt x="1152" y="346"/>
                  </a:cubicBezTo>
                  <a:cubicBezTo>
                    <a:pt x="1152" y="346"/>
                    <a:pt x="1152" y="347"/>
                    <a:pt x="1151" y="347"/>
                  </a:cubicBezTo>
                  <a:cubicBezTo>
                    <a:pt x="1150" y="347"/>
                    <a:pt x="1150" y="346"/>
                    <a:pt x="1150" y="346"/>
                  </a:cubicBezTo>
                  <a:cubicBezTo>
                    <a:pt x="1149" y="345"/>
                    <a:pt x="1150" y="345"/>
                    <a:pt x="1151" y="345"/>
                  </a:cubicBezTo>
                  <a:moveTo>
                    <a:pt x="1145" y="345"/>
                  </a:moveTo>
                  <a:cubicBezTo>
                    <a:pt x="1145" y="345"/>
                    <a:pt x="1145" y="346"/>
                    <a:pt x="1145" y="346"/>
                  </a:cubicBezTo>
                  <a:cubicBezTo>
                    <a:pt x="1144" y="346"/>
                    <a:pt x="1143" y="346"/>
                    <a:pt x="1143" y="346"/>
                  </a:cubicBezTo>
                  <a:cubicBezTo>
                    <a:pt x="1143" y="345"/>
                    <a:pt x="1144" y="345"/>
                    <a:pt x="1145" y="345"/>
                  </a:cubicBezTo>
                  <a:moveTo>
                    <a:pt x="1132" y="347"/>
                  </a:moveTo>
                  <a:cubicBezTo>
                    <a:pt x="1131" y="347"/>
                    <a:pt x="1130" y="346"/>
                    <a:pt x="1130" y="345"/>
                  </a:cubicBezTo>
                  <a:cubicBezTo>
                    <a:pt x="1130" y="345"/>
                    <a:pt x="1130" y="344"/>
                    <a:pt x="1130" y="343"/>
                  </a:cubicBezTo>
                  <a:cubicBezTo>
                    <a:pt x="1130" y="342"/>
                    <a:pt x="1131" y="342"/>
                    <a:pt x="1133" y="342"/>
                  </a:cubicBezTo>
                  <a:cubicBezTo>
                    <a:pt x="1133" y="343"/>
                    <a:pt x="1134" y="345"/>
                    <a:pt x="1134" y="347"/>
                  </a:cubicBezTo>
                  <a:cubicBezTo>
                    <a:pt x="1133" y="348"/>
                    <a:pt x="1132" y="348"/>
                    <a:pt x="1132" y="347"/>
                  </a:cubicBezTo>
                  <a:moveTo>
                    <a:pt x="1144" y="337"/>
                  </a:moveTo>
                  <a:cubicBezTo>
                    <a:pt x="1146" y="338"/>
                    <a:pt x="1148" y="338"/>
                    <a:pt x="1149" y="337"/>
                  </a:cubicBezTo>
                  <a:cubicBezTo>
                    <a:pt x="1150" y="337"/>
                    <a:pt x="1151" y="338"/>
                    <a:pt x="1151" y="340"/>
                  </a:cubicBezTo>
                  <a:cubicBezTo>
                    <a:pt x="1152" y="341"/>
                    <a:pt x="1151" y="342"/>
                    <a:pt x="1151" y="343"/>
                  </a:cubicBezTo>
                  <a:cubicBezTo>
                    <a:pt x="1149" y="344"/>
                    <a:pt x="1148" y="344"/>
                    <a:pt x="1147" y="343"/>
                  </a:cubicBezTo>
                  <a:cubicBezTo>
                    <a:pt x="1146" y="342"/>
                    <a:pt x="1145" y="341"/>
                    <a:pt x="1145" y="341"/>
                  </a:cubicBezTo>
                  <a:cubicBezTo>
                    <a:pt x="1143" y="341"/>
                    <a:pt x="1142" y="341"/>
                    <a:pt x="1141" y="341"/>
                  </a:cubicBezTo>
                  <a:cubicBezTo>
                    <a:pt x="1140" y="340"/>
                    <a:pt x="1139" y="339"/>
                    <a:pt x="1140" y="338"/>
                  </a:cubicBezTo>
                  <a:cubicBezTo>
                    <a:pt x="1141" y="337"/>
                    <a:pt x="1143" y="337"/>
                    <a:pt x="1144" y="337"/>
                  </a:cubicBezTo>
                  <a:moveTo>
                    <a:pt x="1131" y="335"/>
                  </a:moveTo>
                  <a:cubicBezTo>
                    <a:pt x="1132" y="335"/>
                    <a:pt x="1132" y="336"/>
                    <a:pt x="1132" y="336"/>
                  </a:cubicBezTo>
                  <a:cubicBezTo>
                    <a:pt x="1132" y="336"/>
                    <a:pt x="1132" y="336"/>
                    <a:pt x="1133" y="336"/>
                  </a:cubicBezTo>
                  <a:cubicBezTo>
                    <a:pt x="1133" y="337"/>
                    <a:pt x="1133" y="338"/>
                    <a:pt x="1133" y="338"/>
                  </a:cubicBezTo>
                  <a:cubicBezTo>
                    <a:pt x="1132" y="339"/>
                    <a:pt x="1131" y="339"/>
                    <a:pt x="1131" y="338"/>
                  </a:cubicBezTo>
                  <a:lnTo>
                    <a:pt x="1131" y="335"/>
                  </a:lnTo>
                  <a:close/>
                  <a:moveTo>
                    <a:pt x="1166" y="333"/>
                  </a:moveTo>
                  <a:cubicBezTo>
                    <a:pt x="1165" y="335"/>
                    <a:pt x="1165" y="335"/>
                    <a:pt x="1163" y="335"/>
                  </a:cubicBezTo>
                  <a:cubicBezTo>
                    <a:pt x="1162" y="335"/>
                    <a:pt x="1161" y="334"/>
                    <a:pt x="1161" y="332"/>
                  </a:cubicBezTo>
                  <a:cubicBezTo>
                    <a:pt x="1163" y="331"/>
                    <a:pt x="1165" y="331"/>
                    <a:pt x="1166" y="333"/>
                  </a:cubicBezTo>
                  <a:moveTo>
                    <a:pt x="1171" y="330"/>
                  </a:moveTo>
                  <a:cubicBezTo>
                    <a:pt x="1171" y="329"/>
                    <a:pt x="1172" y="329"/>
                    <a:pt x="1173" y="329"/>
                  </a:cubicBezTo>
                  <a:cubicBezTo>
                    <a:pt x="1173" y="329"/>
                    <a:pt x="1174" y="330"/>
                    <a:pt x="1175" y="330"/>
                  </a:cubicBezTo>
                  <a:cubicBezTo>
                    <a:pt x="1175" y="331"/>
                    <a:pt x="1175" y="332"/>
                    <a:pt x="1175" y="333"/>
                  </a:cubicBezTo>
                  <a:cubicBezTo>
                    <a:pt x="1175" y="334"/>
                    <a:pt x="1174" y="334"/>
                    <a:pt x="1172" y="334"/>
                  </a:cubicBezTo>
                  <a:cubicBezTo>
                    <a:pt x="1171" y="334"/>
                    <a:pt x="1170" y="333"/>
                    <a:pt x="1170" y="333"/>
                  </a:cubicBezTo>
                  <a:cubicBezTo>
                    <a:pt x="1170" y="331"/>
                    <a:pt x="1170" y="331"/>
                    <a:pt x="1171" y="330"/>
                  </a:cubicBezTo>
                  <a:moveTo>
                    <a:pt x="1136" y="331"/>
                  </a:moveTo>
                  <a:cubicBezTo>
                    <a:pt x="1136" y="330"/>
                    <a:pt x="1137" y="330"/>
                    <a:pt x="1137" y="330"/>
                  </a:cubicBezTo>
                  <a:cubicBezTo>
                    <a:pt x="1137" y="331"/>
                    <a:pt x="1137" y="332"/>
                    <a:pt x="1136" y="332"/>
                  </a:cubicBezTo>
                  <a:cubicBezTo>
                    <a:pt x="1135" y="331"/>
                    <a:pt x="1135" y="331"/>
                    <a:pt x="1136" y="331"/>
                  </a:cubicBezTo>
                  <a:moveTo>
                    <a:pt x="1155" y="330"/>
                  </a:moveTo>
                  <a:cubicBezTo>
                    <a:pt x="1155" y="330"/>
                    <a:pt x="1155" y="329"/>
                    <a:pt x="1155" y="329"/>
                  </a:cubicBezTo>
                  <a:cubicBezTo>
                    <a:pt x="1156" y="329"/>
                    <a:pt x="1157" y="330"/>
                    <a:pt x="1158" y="330"/>
                  </a:cubicBezTo>
                  <a:cubicBezTo>
                    <a:pt x="1159" y="330"/>
                    <a:pt x="1159" y="330"/>
                    <a:pt x="1160" y="331"/>
                  </a:cubicBezTo>
                  <a:cubicBezTo>
                    <a:pt x="1159" y="332"/>
                    <a:pt x="1158" y="332"/>
                    <a:pt x="1157" y="332"/>
                  </a:cubicBezTo>
                  <a:cubicBezTo>
                    <a:pt x="1156" y="332"/>
                    <a:pt x="1155" y="331"/>
                    <a:pt x="1155" y="330"/>
                  </a:cubicBezTo>
                  <a:cubicBezTo>
                    <a:pt x="1155" y="330"/>
                    <a:pt x="1155" y="330"/>
                    <a:pt x="1155" y="330"/>
                  </a:cubicBezTo>
                  <a:moveTo>
                    <a:pt x="1181" y="329"/>
                  </a:moveTo>
                  <a:cubicBezTo>
                    <a:pt x="1181" y="328"/>
                    <a:pt x="1181" y="328"/>
                    <a:pt x="1183" y="328"/>
                  </a:cubicBezTo>
                  <a:cubicBezTo>
                    <a:pt x="1183" y="329"/>
                    <a:pt x="1183" y="330"/>
                    <a:pt x="1183" y="331"/>
                  </a:cubicBezTo>
                  <a:cubicBezTo>
                    <a:pt x="1181" y="331"/>
                    <a:pt x="1181" y="331"/>
                    <a:pt x="1181" y="329"/>
                  </a:cubicBezTo>
                  <a:moveTo>
                    <a:pt x="1149" y="326"/>
                  </a:moveTo>
                  <a:cubicBezTo>
                    <a:pt x="1151" y="326"/>
                    <a:pt x="1151" y="326"/>
                    <a:pt x="1152" y="327"/>
                  </a:cubicBezTo>
                  <a:cubicBezTo>
                    <a:pt x="1151" y="328"/>
                    <a:pt x="1151" y="328"/>
                    <a:pt x="1150" y="328"/>
                  </a:cubicBezTo>
                  <a:cubicBezTo>
                    <a:pt x="1150" y="328"/>
                    <a:pt x="1149" y="328"/>
                    <a:pt x="1149" y="328"/>
                  </a:cubicBezTo>
                  <a:cubicBezTo>
                    <a:pt x="1148" y="327"/>
                    <a:pt x="1148" y="327"/>
                    <a:pt x="1149" y="326"/>
                  </a:cubicBezTo>
                  <a:moveTo>
                    <a:pt x="1113" y="328"/>
                  </a:moveTo>
                  <a:cubicBezTo>
                    <a:pt x="1113" y="327"/>
                    <a:pt x="1113" y="327"/>
                    <a:pt x="1112" y="326"/>
                  </a:cubicBezTo>
                  <a:cubicBezTo>
                    <a:pt x="1113" y="326"/>
                    <a:pt x="1114" y="326"/>
                    <a:pt x="1114" y="327"/>
                  </a:cubicBezTo>
                  <a:cubicBezTo>
                    <a:pt x="1114" y="328"/>
                    <a:pt x="1114" y="329"/>
                    <a:pt x="1113" y="329"/>
                  </a:cubicBezTo>
                  <a:cubicBezTo>
                    <a:pt x="1113" y="329"/>
                    <a:pt x="1112" y="329"/>
                    <a:pt x="1113" y="328"/>
                  </a:cubicBezTo>
                  <a:moveTo>
                    <a:pt x="1146" y="325"/>
                  </a:moveTo>
                  <a:cubicBezTo>
                    <a:pt x="1146" y="324"/>
                    <a:pt x="1146" y="324"/>
                    <a:pt x="1146" y="323"/>
                  </a:cubicBezTo>
                  <a:cubicBezTo>
                    <a:pt x="1146" y="323"/>
                    <a:pt x="1146" y="323"/>
                    <a:pt x="1147" y="322"/>
                  </a:cubicBezTo>
                  <a:cubicBezTo>
                    <a:pt x="1147" y="322"/>
                    <a:pt x="1148" y="322"/>
                    <a:pt x="1149" y="322"/>
                  </a:cubicBezTo>
                  <a:cubicBezTo>
                    <a:pt x="1148" y="323"/>
                    <a:pt x="1148" y="323"/>
                    <a:pt x="1148" y="324"/>
                  </a:cubicBezTo>
                  <a:cubicBezTo>
                    <a:pt x="1148" y="324"/>
                    <a:pt x="1148" y="325"/>
                    <a:pt x="1148" y="325"/>
                  </a:cubicBezTo>
                  <a:cubicBezTo>
                    <a:pt x="1147" y="325"/>
                    <a:pt x="1146" y="325"/>
                    <a:pt x="1146" y="325"/>
                  </a:cubicBezTo>
                  <a:moveTo>
                    <a:pt x="1165" y="321"/>
                  </a:moveTo>
                  <a:cubicBezTo>
                    <a:pt x="1166" y="321"/>
                    <a:pt x="1166" y="321"/>
                    <a:pt x="1167" y="322"/>
                  </a:cubicBezTo>
                  <a:cubicBezTo>
                    <a:pt x="1167" y="322"/>
                    <a:pt x="1168" y="323"/>
                    <a:pt x="1168" y="324"/>
                  </a:cubicBezTo>
                  <a:cubicBezTo>
                    <a:pt x="1167" y="325"/>
                    <a:pt x="1166" y="325"/>
                    <a:pt x="1165" y="324"/>
                  </a:cubicBezTo>
                  <a:cubicBezTo>
                    <a:pt x="1164" y="324"/>
                    <a:pt x="1164" y="324"/>
                    <a:pt x="1163" y="323"/>
                  </a:cubicBezTo>
                  <a:cubicBezTo>
                    <a:pt x="1163" y="322"/>
                    <a:pt x="1164" y="322"/>
                    <a:pt x="1165" y="321"/>
                  </a:cubicBezTo>
                  <a:moveTo>
                    <a:pt x="1157" y="320"/>
                  </a:moveTo>
                  <a:lnTo>
                    <a:pt x="1158" y="320"/>
                  </a:lnTo>
                  <a:cubicBezTo>
                    <a:pt x="1158" y="320"/>
                    <a:pt x="1158" y="321"/>
                    <a:pt x="1158" y="321"/>
                  </a:cubicBezTo>
                  <a:cubicBezTo>
                    <a:pt x="1158" y="321"/>
                    <a:pt x="1157" y="321"/>
                    <a:pt x="1157" y="321"/>
                  </a:cubicBezTo>
                  <a:cubicBezTo>
                    <a:pt x="1157" y="321"/>
                    <a:pt x="1157" y="320"/>
                    <a:pt x="1157" y="320"/>
                  </a:cubicBezTo>
                  <a:moveTo>
                    <a:pt x="1207" y="328"/>
                  </a:moveTo>
                  <a:cubicBezTo>
                    <a:pt x="1205" y="329"/>
                    <a:pt x="1203" y="331"/>
                    <a:pt x="1202" y="332"/>
                  </a:cubicBezTo>
                  <a:cubicBezTo>
                    <a:pt x="1201" y="331"/>
                    <a:pt x="1200" y="331"/>
                    <a:pt x="1199" y="331"/>
                  </a:cubicBezTo>
                  <a:cubicBezTo>
                    <a:pt x="1197" y="330"/>
                    <a:pt x="1196" y="330"/>
                    <a:pt x="1195" y="329"/>
                  </a:cubicBezTo>
                  <a:cubicBezTo>
                    <a:pt x="1194" y="329"/>
                    <a:pt x="1193" y="328"/>
                    <a:pt x="1193" y="327"/>
                  </a:cubicBezTo>
                  <a:cubicBezTo>
                    <a:pt x="1192" y="326"/>
                    <a:pt x="1192" y="325"/>
                    <a:pt x="1192" y="323"/>
                  </a:cubicBezTo>
                  <a:cubicBezTo>
                    <a:pt x="1193" y="322"/>
                    <a:pt x="1193" y="321"/>
                    <a:pt x="1195" y="319"/>
                  </a:cubicBezTo>
                  <a:cubicBezTo>
                    <a:pt x="1196" y="318"/>
                    <a:pt x="1197" y="317"/>
                    <a:pt x="1198" y="317"/>
                  </a:cubicBezTo>
                  <a:cubicBezTo>
                    <a:pt x="1200" y="317"/>
                    <a:pt x="1202" y="317"/>
                    <a:pt x="1205" y="318"/>
                  </a:cubicBezTo>
                  <a:cubicBezTo>
                    <a:pt x="1207" y="319"/>
                    <a:pt x="1209" y="321"/>
                    <a:pt x="1209" y="323"/>
                  </a:cubicBezTo>
                  <a:cubicBezTo>
                    <a:pt x="1209" y="326"/>
                    <a:pt x="1208" y="327"/>
                    <a:pt x="1207" y="328"/>
                  </a:cubicBezTo>
                  <a:moveTo>
                    <a:pt x="1133" y="321"/>
                  </a:moveTo>
                  <a:cubicBezTo>
                    <a:pt x="1133" y="322"/>
                    <a:pt x="1134" y="323"/>
                    <a:pt x="1134" y="324"/>
                  </a:cubicBezTo>
                  <a:cubicBezTo>
                    <a:pt x="1135" y="324"/>
                    <a:pt x="1135" y="325"/>
                    <a:pt x="1136" y="326"/>
                  </a:cubicBezTo>
                  <a:cubicBezTo>
                    <a:pt x="1136" y="326"/>
                    <a:pt x="1136" y="327"/>
                    <a:pt x="1135" y="327"/>
                  </a:cubicBezTo>
                  <a:cubicBezTo>
                    <a:pt x="1134" y="327"/>
                    <a:pt x="1133" y="327"/>
                    <a:pt x="1133" y="327"/>
                  </a:cubicBezTo>
                  <a:cubicBezTo>
                    <a:pt x="1133" y="326"/>
                    <a:pt x="1132" y="326"/>
                    <a:pt x="1132" y="326"/>
                  </a:cubicBezTo>
                  <a:cubicBezTo>
                    <a:pt x="1132" y="326"/>
                    <a:pt x="1132" y="325"/>
                    <a:pt x="1132" y="325"/>
                  </a:cubicBezTo>
                  <a:cubicBezTo>
                    <a:pt x="1131" y="326"/>
                    <a:pt x="1130" y="327"/>
                    <a:pt x="1131" y="328"/>
                  </a:cubicBezTo>
                  <a:cubicBezTo>
                    <a:pt x="1132" y="330"/>
                    <a:pt x="1132" y="331"/>
                    <a:pt x="1132" y="332"/>
                  </a:cubicBezTo>
                  <a:cubicBezTo>
                    <a:pt x="1131" y="333"/>
                    <a:pt x="1130" y="333"/>
                    <a:pt x="1128" y="333"/>
                  </a:cubicBezTo>
                  <a:cubicBezTo>
                    <a:pt x="1127" y="333"/>
                    <a:pt x="1125" y="333"/>
                    <a:pt x="1124" y="334"/>
                  </a:cubicBezTo>
                  <a:cubicBezTo>
                    <a:pt x="1124" y="333"/>
                    <a:pt x="1124" y="333"/>
                    <a:pt x="1124" y="332"/>
                  </a:cubicBezTo>
                  <a:cubicBezTo>
                    <a:pt x="1124" y="331"/>
                    <a:pt x="1124" y="330"/>
                    <a:pt x="1124" y="330"/>
                  </a:cubicBezTo>
                  <a:cubicBezTo>
                    <a:pt x="1125" y="330"/>
                    <a:pt x="1125" y="330"/>
                    <a:pt x="1125" y="330"/>
                  </a:cubicBezTo>
                  <a:cubicBezTo>
                    <a:pt x="1125" y="330"/>
                    <a:pt x="1126" y="331"/>
                    <a:pt x="1126" y="331"/>
                  </a:cubicBezTo>
                  <a:cubicBezTo>
                    <a:pt x="1127" y="330"/>
                    <a:pt x="1127" y="330"/>
                    <a:pt x="1127" y="330"/>
                  </a:cubicBezTo>
                  <a:cubicBezTo>
                    <a:pt x="1127" y="329"/>
                    <a:pt x="1127" y="329"/>
                    <a:pt x="1128" y="329"/>
                  </a:cubicBezTo>
                  <a:cubicBezTo>
                    <a:pt x="1127" y="327"/>
                    <a:pt x="1127" y="326"/>
                    <a:pt x="1128" y="324"/>
                  </a:cubicBezTo>
                  <a:cubicBezTo>
                    <a:pt x="1128" y="322"/>
                    <a:pt x="1129" y="321"/>
                    <a:pt x="1129" y="320"/>
                  </a:cubicBezTo>
                  <a:cubicBezTo>
                    <a:pt x="1130" y="320"/>
                    <a:pt x="1131" y="320"/>
                    <a:pt x="1133" y="321"/>
                  </a:cubicBezTo>
                  <a:moveTo>
                    <a:pt x="1150" y="319"/>
                  </a:moveTo>
                  <a:cubicBezTo>
                    <a:pt x="1152" y="318"/>
                    <a:pt x="1152" y="319"/>
                    <a:pt x="1152" y="321"/>
                  </a:cubicBezTo>
                  <a:cubicBezTo>
                    <a:pt x="1152" y="321"/>
                    <a:pt x="1151" y="322"/>
                    <a:pt x="1150" y="322"/>
                  </a:cubicBezTo>
                  <a:cubicBezTo>
                    <a:pt x="1149" y="321"/>
                    <a:pt x="1149" y="320"/>
                    <a:pt x="1150" y="319"/>
                  </a:cubicBezTo>
                  <a:moveTo>
                    <a:pt x="1125" y="313"/>
                  </a:moveTo>
                  <a:cubicBezTo>
                    <a:pt x="1125" y="312"/>
                    <a:pt x="1126" y="313"/>
                    <a:pt x="1126" y="313"/>
                  </a:cubicBezTo>
                  <a:cubicBezTo>
                    <a:pt x="1127" y="313"/>
                    <a:pt x="1127" y="314"/>
                    <a:pt x="1126" y="314"/>
                  </a:cubicBezTo>
                  <a:cubicBezTo>
                    <a:pt x="1125" y="314"/>
                    <a:pt x="1125" y="315"/>
                    <a:pt x="1124" y="315"/>
                  </a:cubicBezTo>
                  <a:cubicBezTo>
                    <a:pt x="1124" y="314"/>
                    <a:pt x="1124" y="313"/>
                    <a:pt x="1125" y="313"/>
                  </a:cubicBezTo>
                  <a:moveTo>
                    <a:pt x="1118" y="313"/>
                  </a:moveTo>
                  <a:cubicBezTo>
                    <a:pt x="1118" y="312"/>
                    <a:pt x="1119" y="311"/>
                    <a:pt x="1121" y="311"/>
                  </a:cubicBezTo>
                  <a:cubicBezTo>
                    <a:pt x="1122" y="313"/>
                    <a:pt x="1122" y="314"/>
                    <a:pt x="1120" y="315"/>
                  </a:cubicBezTo>
                  <a:cubicBezTo>
                    <a:pt x="1119" y="316"/>
                    <a:pt x="1117" y="316"/>
                    <a:pt x="1116" y="316"/>
                  </a:cubicBezTo>
                  <a:cubicBezTo>
                    <a:pt x="1117" y="315"/>
                    <a:pt x="1117" y="314"/>
                    <a:pt x="1118" y="313"/>
                  </a:cubicBezTo>
                  <a:moveTo>
                    <a:pt x="1148" y="309"/>
                  </a:moveTo>
                  <a:cubicBezTo>
                    <a:pt x="1149" y="309"/>
                    <a:pt x="1149" y="309"/>
                    <a:pt x="1150" y="309"/>
                  </a:cubicBezTo>
                  <a:cubicBezTo>
                    <a:pt x="1150" y="310"/>
                    <a:pt x="1151" y="311"/>
                    <a:pt x="1150" y="311"/>
                  </a:cubicBezTo>
                  <a:cubicBezTo>
                    <a:pt x="1150" y="311"/>
                    <a:pt x="1150" y="311"/>
                    <a:pt x="1149" y="311"/>
                  </a:cubicBezTo>
                  <a:cubicBezTo>
                    <a:pt x="1149" y="311"/>
                    <a:pt x="1149" y="311"/>
                    <a:pt x="1148" y="311"/>
                  </a:cubicBezTo>
                  <a:cubicBezTo>
                    <a:pt x="1148" y="311"/>
                    <a:pt x="1148" y="312"/>
                    <a:pt x="1147" y="312"/>
                  </a:cubicBezTo>
                  <a:cubicBezTo>
                    <a:pt x="1147" y="312"/>
                    <a:pt x="1147" y="313"/>
                    <a:pt x="1147" y="313"/>
                  </a:cubicBezTo>
                  <a:cubicBezTo>
                    <a:pt x="1146" y="313"/>
                    <a:pt x="1145" y="313"/>
                    <a:pt x="1145" y="312"/>
                  </a:cubicBezTo>
                  <a:cubicBezTo>
                    <a:pt x="1144" y="311"/>
                    <a:pt x="1144" y="311"/>
                    <a:pt x="1143" y="311"/>
                  </a:cubicBezTo>
                  <a:cubicBezTo>
                    <a:pt x="1144" y="310"/>
                    <a:pt x="1144" y="309"/>
                    <a:pt x="1145" y="310"/>
                  </a:cubicBezTo>
                  <a:cubicBezTo>
                    <a:pt x="1146" y="310"/>
                    <a:pt x="1146" y="310"/>
                    <a:pt x="1147" y="310"/>
                  </a:cubicBezTo>
                  <a:cubicBezTo>
                    <a:pt x="1148" y="310"/>
                    <a:pt x="1148" y="310"/>
                    <a:pt x="1148" y="309"/>
                  </a:cubicBezTo>
                  <a:moveTo>
                    <a:pt x="1211" y="305"/>
                  </a:moveTo>
                  <a:cubicBezTo>
                    <a:pt x="1212" y="305"/>
                    <a:pt x="1213" y="305"/>
                    <a:pt x="1214" y="306"/>
                  </a:cubicBezTo>
                  <a:cubicBezTo>
                    <a:pt x="1214" y="306"/>
                    <a:pt x="1214" y="307"/>
                    <a:pt x="1214" y="307"/>
                  </a:cubicBezTo>
                  <a:cubicBezTo>
                    <a:pt x="1214" y="307"/>
                    <a:pt x="1214" y="308"/>
                    <a:pt x="1214" y="308"/>
                  </a:cubicBezTo>
                  <a:cubicBezTo>
                    <a:pt x="1213" y="308"/>
                    <a:pt x="1212" y="309"/>
                    <a:pt x="1211" y="309"/>
                  </a:cubicBezTo>
                  <a:cubicBezTo>
                    <a:pt x="1210" y="309"/>
                    <a:pt x="1209" y="308"/>
                    <a:pt x="1209" y="308"/>
                  </a:cubicBezTo>
                  <a:cubicBezTo>
                    <a:pt x="1209" y="307"/>
                    <a:pt x="1210" y="306"/>
                    <a:pt x="1211" y="305"/>
                  </a:cubicBezTo>
                  <a:moveTo>
                    <a:pt x="1163" y="303"/>
                  </a:moveTo>
                  <a:cubicBezTo>
                    <a:pt x="1163" y="303"/>
                    <a:pt x="1164" y="303"/>
                    <a:pt x="1164" y="303"/>
                  </a:cubicBezTo>
                  <a:cubicBezTo>
                    <a:pt x="1165" y="304"/>
                    <a:pt x="1165" y="304"/>
                    <a:pt x="1164" y="304"/>
                  </a:cubicBezTo>
                  <a:cubicBezTo>
                    <a:pt x="1164" y="305"/>
                    <a:pt x="1163" y="305"/>
                    <a:pt x="1163" y="304"/>
                  </a:cubicBezTo>
                  <a:cubicBezTo>
                    <a:pt x="1162" y="304"/>
                    <a:pt x="1163" y="304"/>
                    <a:pt x="1163" y="303"/>
                  </a:cubicBezTo>
                  <a:moveTo>
                    <a:pt x="1157" y="302"/>
                  </a:moveTo>
                  <a:cubicBezTo>
                    <a:pt x="1157" y="302"/>
                    <a:pt x="1157" y="302"/>
                    <a:pt x="1157" y="302"/>
                  </a:cubicBezTo>
                  <a:cubicBezTo>
                    <a:pt x="1156" y="303"/>
                    <a:pt x="1156" y="302"/>
                    <a:pt x="1156" y="302"/>
                  </a:cubicBezTo>
                  <a:cubicBezTo>
                    <a:pt x="1156" y="302"/>
                    <a:pt x="1157" y="302"/>
                    <a:pt x="1157" y="302"/>
                  </a:cubicBezTo>
                  <a:moveTo>
                    <a:pt x="1136" y="300"/>
                  </a:moveTo>
                  <a:cubicBezTo>
                    <a:pt x="1137" y="300"/>
                    <a:pt x="1137" y="301"/>
                    <a:pt x="1137" y="301"/>
                  </a:cubicBezTo>
                  <a:cubicBezTo>
                    <a:pt x="1137" y="302"/>
                    <a:pt x="1137" y="302"/>
                    <a:pt x="1136" y="302"/>
                  </a:cubicBezTo>
                  <a:cubicBezTo>
                    <a:pt x="1136" y="302"/>
                    <a:pt x="1135" y="302"/>
                    <a:pt x="1135" y="301"/>
                  </a:cubicBezTo>
                  <a:cubicBezTo>
                    <a:pt x="1135" y="300"/>
                    <a:pt x="1136" y="300"/>
                    <a:pt x="1136" y="300"/>
                  </a:cubicBezTo>
                  <a:close/>
                  <a:moveTo>
                    <a:pt x="1152" y="300"/>
                  </a:moveTo>
                  <a:cubicBezTo>
                    <a:pt x="1153" y="301"/>
                    <a:pt x="1154" y="301"/>
                    <a:pt x="1155" y="302"/>
                  </a:cubicBezTo>
                  <a:cubicBezTo>
                    <a:pt x="1154" y="303"/>
                    <a:pt x="1153" y="304"/>
                    <a:pt x="1151" y="304"/>
                  </a:cubicBezTo>
                  <a:cubicBezTo>
                    <a:pt x="1149" y="304"/>
                    <a:pt x="1148" y="304"/>
                    <a:pt x="1147" y="304"/>
                  </a:cubicBezTo>
                  <a:cubicBezTo>
                    <a:pt x="1148" y="303"/>
                    <a:pt x="1148" y="302"/>
                    <a:pt x="1147" y="302"/>
                  </a:cubicBezTo>
                  <a:cubicBezTo>
                    <a:pt x="1147" y="301"/>
                    <a:pt x="1147" y="300"/>
                    <a:pt x="1148" y="299"/>
                  </a:cubicBezTo>
                  <a:cubicBezTo>
                    <a:pt x="1149" y="299"/>
                    <a:pt x="1150" y="299"/>
                    <a:pt x="1152" y="300"/>
                  </a:cubicBezTo>
                  <a:moveTo>
                    <a:pt x="1170" y="297"/>
                  </a:moveTo>
                  <a:cubicBezTo>
                    <a:pt x="1171" y="297"/>
                    <a:pt x="1172" y="298"/>
                    <a:pt x="1172" y="298"/>
                  </a:cubicBezTo>
                  <a:cubicBezTo>
                    <a:pt x="1173" y="299"/>
                    <a:pt x="1173" y="300"/>
                    <a:pt x="1172" y="300"/>
                  </a:cubicBezTo>
                  <a:cubicBezTo>
                    <a:pt x="1172" y="301"/>
                    <a:pt x="1171" y="301"/>
                    <a:pt x="1170" y="302"/>
                  </a:cubicBezTo>
                  <a:cubicBezTo>
                    <a:pt x="1169" y="300"/>
                    <a:pt x="1168" y="299"/>
                    <a:pt x="1167" y="297"/>
                  </a:cubicBezTo>
                  <a:cubicBezTo>
                    <a:pt x="1168" y="296"/>
                    <a:pt x="1169" y="296"/>
                    <a:pt x="1170" y="297"/>
                  </a:cubicBezTo>
                  <a:moveTo>
                    <a:pt x="1118" y="297"/>
                  </a:moveTo>
                  <a:cubicBezTo>
                    <a:pt x="1119" y="297"/>
                    <a:pt x="1119" y="297"/>
                    <a:pt x="1120" y="297"/>
                  </a:cubicBezTo>
                  <a:cubicBezTo>
                    <a:pt x="1120" y="298"/>
                    <a:pt x="1120" y="299"/>
                    <a:pt x="1118" y="299"/>
                  </a:cubicBezTo>
                  <a:cubicBezTo>
                    <a:pt x="1118" y="298"/>
                    <a:pt x="1118" y="298"/>
                    <a:pt x="1118" y="297"/>
                  </a:cubicBezTo>
                  <a:moveTo>
                    <a:pt x="1217" y="290"/>
                  </a:moveTo>
                  <a:cubicBezTo>
                    <a:pt x="1217" y="290"/>
                    <a:pt x="1216" y="290"/>
                    <a:pt x="1215" y="290"/>
                  </a:cubicBezTo>
                  <a:cubicBezTo>
                    <a:pt x="1214" y="288"/>
                    <a:pt x="1214" y="287"/>
                    <a:pt x="1216" y="287"/>
                  </a:cubicBezTo>
                  <a:cubicBezTo>
                    <a:pt x="1217" y="287"/>
                    <a:pt x="1218" y="287"/>
                    <a:pt x="1219" y="288"/>
                  </a:cubicBezTo>
                  <a:cubicBezTo>
                    <a:pt x="1219" y="289"/>
                    <a:pt x="1218" y="290"/>
                    <a:pt x="1217" y="290"/>
                  </a:cubicBezTo>
                  <a:moveTo>
                    <a:pt x="1147" y="285"/>
                  </a:moveTo>
                  <a:cubicBezTo>
                    <a:pt x="1148" y="286"/>
                    <a:pt x="1148" y="287"/>
                    <a:pt x="1149" y="288"/>
                  </a:cubicBezTo>
                  <a:cubicBezTo>
                    <a:pt x="1148" y="288"/>
                    <a:pt x="1148" y="288"/>
                    <a:pt x="1147" y="288"/>
                  </a:cubicBezTo>
                  <a:cubicBezTo>
                    <a:pt x="1146" y="287"/>
                    <a:pt x="1146" y="287"/>
                    <a:pt x="1146" y="287"/>
                  </a:cubicBezTo>
                  <a:cubicBezTo>
                    <a:pt x="1145" y="286"/>
                    <a:pt x="1145" y="286"/>
                    <a:pt x="1144" y="286"/>
                  </a:cubicBezTo>
                  <a:cubicBezTo>
                    <a:pt x="1145" y="285"/>
                    <a:pt x="1146" y="285"/>
                    <a:pt x="1147" y="285"/>
                  </a:cubicBezTo>
                  <a:moveTo>
                    <a:pt x="1158" y="284"/>
                  </a:moveTo>
                  <a:cubicBezTo>
                    <a:pt x="1159" y="284"/>
                    <a:pt x="1159" y="284"/>
                    <a:pt x="1160" y="285"/>
                  </a:cubicBezTo>
                  <a:cubicBezTo>
                    <a:pt x="1160" y="285"/>
                    <a:pt x="1159" y="286"/>
                    <a:pt x="1159" y="286"/>
                  </a:cubicBezTo>
                  <a:cubicBezTo>
                    <a:pt x="1158" y="286"/>
                    <a:pt x="1158" y="286"/>
                    <a:pt x="1158" y="286"/>
                  </a:cubicBezTo>
                  <a:cubicBezTo>
                    <a:pt x="1158" y="286"/>
                    <a:pt x="1158" y="285"/>
                    <a:pt x="1158" y="285"/>
                  </a:cubicBezTo>
                  <a:cubicBezTo>
                    <a:pt x="1158" y="284"/>
                    <a:pt x="1158" y="284"/>
                    <a:pt x="1158" y="284"/>
                  </a:cubicBezTo>
                  <a:moveTo>
                    <a:pt x="1141" y="284"/>
                  </a:moveTo>
                  <a:cubicBezTo>
                    <a:pt x="1140" y="284"/>
                    <a:pt x="1140" y="284"/>
                    <a:pt x="1139" y="284"/>
                  </a:cubicBezTo>
                  <a:cubicBezTo>
                    <a:pt x="1139" y="285"/>
                    <a:pt x="1138" y="285"/>
                    <a:pt x="1138" y="284"/>
                  </a:cubicBezTo>
                  <a:cubicBezTo>
                    <a:pt x="1137" y="285"/>
                    <a:pt x="1136" y="286"/>
                    <a:pt x="1136" y="287"/>
                  </a:cubicBezTo>
                  <a:cubicBezTo>
                    <a:pt x="1136" y="288"/>
                    <a:pt x="1135" y="289"/>
                    <a:pt x="1134" y="290"/>
                  </a:cubicBezTo>
                  <a:lnTo>
                    <a:pt x="1133" y="290"/>
                  </a:lnTo>
                  <a:cubicBezTo>
                    <a:pt x="1132" y="289"/>
                    <a:pt x="1132" y="289"/>
                    <a:pt x="1132" y="289"/>
                  </a:cubicBezTo>
                  <a:cubicBezTo>
                    <a:pt x="1132" y="288"/>
                    <a:pt x="1133" y="288"/>
                    <a:pt x="1133" y="288"/>
                  </a:cubicBezTo>
                  <a:cubicBezTo>
                    <a:pt x="1133" y="287"/>
                    <a:pt x="1134" y="287"/>
                    <a:pt x="1134" y="286"/>
                  </a:cubicBezTo>
                  <a:cubicBezTo>
                    <a:pt x="1135" y="286"/>
                    <a:pt x="1135" y="286"/>
                    <a:pt x="1134" y="285"/>
                  </a:cubicBezTo>
                  <a:cubicBezTo>
                    <a:pt x="1135" y="284"/>
                    <a:pt x="1136" y="284"/>
                    <a:pt x="1138" y="285"/>
                  </a:cubicBezTo>
                  <a:cubicBezTo>
                    <a:pt x="1138" y="284"/>
                    <a:pt x="1139" y="284"/>
                    <a:pt x="1141" y="284"/>
                  </a:cubicBezTo>
                  <a:moveTo>
                    <a:pt x="1172" y="279"/>
                  </a:moveTo>
                  <a:cubicBezTo>
                    <a:pt x="1173" y="279"/>
                    <a:pt x="1174" y="279"/>
                    <a:pt x="1174" y="280"/>
                  </a:cubicBezTo>
                  <a:cubicBezTo>
                    <a:pt x="1174" y="281"/>
                    <a:pt x="1174" y="282"/>
                    <a:pt x="1173" y="282"/>
                  </a:cubicBezTo>
                  <a:cubicBezTo>
                    <a:pt x="1172" y="282"/>
                    <a:pt x="1171" y="281"/>
                    <a:pt x="1171" y="281"/>
                  </a:cubicBezTo>
                  <a:cubicBezTo>
                    <a:pt x="1170" y="280"/>
                    <a:pt x="1171" y="279"/>
                    <a:pt x="1172" y="279"/>
                  </a:cubicBezTo>
                  <a:moveTo>
                    <a:pt x="1129" y="280"/>
                  </a:moveTo>
                  <a:cubicBezTo>
                    <a:pt x="1130" y="280"/>
                    <a:pt x="1131" y="279"/>
                    <a:pt x="1133" y="279"/>
                  </a:cubicBezTo>
                  <a:cubicBezTo>
                    <a:pt x="1132" y="280"/>
                    <a:pt x="1132" y="281"/>
                    <a:pt x="1132" y="281"/>
                  </a:cubicBezTo>
                  <a:cubicBezTo>
                    <a:pt x="1131" y="282"/>
                    <a:pt x="1131" y="283"/>
                    <a:pt x="1130" y="284"/>
                  </a:cubicBezTo>
                  <a:cubicBezTo>
                    <a:pt x="1130" y="284"/>
                    <a:pt x="1129" y="285"/>
                    <a:pt x="1129" y="285"/>
                  </a:cubicBezTo>
                  <a:cubicBezTo>
                    <a:pt x="1128" y="286"/>
                    <a:pt x="1127" y="286"/>
                    <a:pt x="1127" y="287"/>
                  </a:cubicBezTo>
                  <a:cubicBezTo>
                    <a:pt x="1127" y="288"/>
                    <a:pt x="1128" y="288"/>
                    <a:pt x="1128" y="289"/>
                  </a:cubicBezTo>
                  <a:cubicBezTo>
                    <a:pt x="1129" y="289"/>
                    <a:pt x="1129" y="290"/>
                    <a:pt x="1130" y="290"/>
                  </a:cubicBezTo>
                  <a:cubicBezTo>
                    <a:pt x="1130" y="290"/>
                    <a:pt x="1131" y="291"/>
                    <a:pt x="1131" y="291"/>
                  </a:cubicBezTo>
                  <a:cubicBezTo>
                    <a:pt x="1131" y="291"/>
                    <a:pt x="1132" y="291"/>
                    <a:pt x="1132" y="291"/>
                  </a:cubicBezTo>
                  <a:cubicBezTo>
                    <a:pt x="1132" y="292"/>
                    <a:pt x="1132" y="293"/>
                    <a:pt x="1131" y="293"/>
                  </a:cubicBezTo>
                  <a:cubicBezTo>
                    <a:pt x="1131" y="293"/>
                    <a:pt x="1130" y="294"/>
                    <a:pt x="1130" y="294"/>
                  </a:cubicBezTo>
                  <a:cubicBezTo>
                    <a:pt x="1130" y="296"/>
                    <a:pt x="1131" y="296"/>
                    <a:pt x="1133" y="296"/>
                  </a:cubicBezTo>
                  <a:cubicBezTo>
                    <a:pt x="1134" y="296"/>
                    <a:pt x="1134" y="296"/>
                    <a:pt x="1135" y="295"/>
                  </a:cubicBezTo>
                  <a:cubicBezTo>
                    <a:pt x="1136" y="294"/>
                    <a:pt x="1136" y="294"/>
                    <a:pt x="1137" y="295"/>
                  </a:cubicBezTo>
                  <a:cubicBezTo>
                    <a:pt x="1137" y="296"/>
                    <a:pt x="1137" y="296"/>
                    <a:pt x="1136" y="296"/>
                  </a:cubicBezTo>
                  <a:cubicBezTo>
                    <a:pt x="1136" y="297"/>
                    <a:pt x="1135" y="297"/>
                    <a:pt x="1135" y="297"/>
                  </a:cubicBezTo>
                  <a:cubicBezTo>
                    <a:pt x="1135" y="298"/>
                    <a:pt x="1134" y="299"/>
                    <a:pt x="1133" y="299"/>
                  </a:cubicBezTo>
                  <a:cubicBezTo>
                    <a:pt x="1132" y="300"/>
                    <a:pt x="1131" y="300"/>
                    <a:pt x="1129" y="299"/>
                  </a:cubicBezTo>
                  <a:cubicBezTo>
                    <a:pt x="1128" y="299"/>
                    <a:pt x="1127" y="299"/>
                    <a:pt x="1126" y="298"/>
                  </a:cubicBezTo>
                  <a:cubicBezTo>
                    <a:pt x="1124" y="298"/>
                    <a:pt x="1124" y="297"/>
                    <a:pt x="1124" y="296"/>
                  </a:cubicBezTo>
                  <a:cubicBezTo>
                    <a:pt x="1124" y="295"/>
                    <a:pt x="1124" y="295"/>
                    <a:pt x="1125" y="295"/>
                  </a:cubicBezTo>
                  <a:cubicBezTo>
                    <a:pt x="1126" y="295"/>
                    <a:pt x="1127" y="294"/>
                    <a:pt x="1128" y="294"/>
                  </a:cubicBezTo>
                  <a:cubicBezTo>
                    <a:pt x="1127" y="292"/>
                    <a:pt x="1126" y="291"/>
                    <a:pt x="1125" y="290"/>
                  </a:cubicBezTo>
                  <a:cubicBezTo>
                    <a:pt x="1123" y="289"/>
                    <a:pt x="1122" y="288"/>
                    <a:pt x="1121" y="287"/>
                  </a:cubicBezTo>
                  <a:cubicBezTo>
                    <a:pt x="1122" y="286"/>
                    <a:pt x="1122" y="285"/>
                    <a:pt x="1122" y="283"/>
                  </a:cubicBezTo>
                  <a:cubicBezTo>
                    <a:pt x="1123" y="283"/>
                    <a:pt x="1123" y="283"/>
                    <a:pt x="1125" y="283"/>
                  </a:cubicBezTo>
                  <a:cubicBezTo>
                    <a:pt x="1126" y="283"/>
                    <a:pt x="1127" y="282"/>
                    <a:pt x="1127" y="282"/>
                  </a:cubicBezTo>
                  <a:cubicBezTo>
                    <a:pt x="1127" y="282"/>
                    <a:pt x="1127" y="281"/>
                    <a:pt x="1126" y="281"/>
                  </a:cubicBezTo>
                  <a:cubicBezTo>
                    <a:pt x="1126" y="281"/>
                    <a:pt x="1126" y="281"/>
                    <a:pt x="1126" y="280"/>
                  </a:cubicBezTo>
                  <a:cubicBezTo>
                    <a:pt x="1127" y="280"/>
                    <a:pt x="1128" y="280"/>
                    <a:pt x="1129" y="280"/>
                  </a:cubicBezTo>
                  <a:moveTo>
                    <a:pt x="1110" y="274"/>
                  </a:moveTo>
                  <a:cubicBezTo>
                    <a:pt x="1110" y="273"/>
                    <a:pt x="1110" y="273"/>
                    <a:pt x="1110" y="272"/>
                  </a:cubicBezTo>
                  <a:cubicBezTo>
                    <a:pt x="1110" y="272"/>
                    <a:pt x="1111" y="272"/>
                    <a:pt x="1111" y="273"/>
                  </a:cubicBezTo>
                  <a:cubicBezTo>
                    <a:pt x="1111" y="274"/>
                    <a:pt x="1111" y="274"/>
                    <a:pt x="1110" y="274"/>
                  </a:cubicBezTo>
                  <a:cubicBezTo>
                    <a:pt x="1110" y="274"/>
                    <a:pt x="1110" y="274"/>
                    <a:pt x="1110" y="274"/>
                  </a:cubicBezTo>
                  <a:moveTo>
                    <a:pt x="1148" y="269"/>
                  </a:moveTo>
                  <a:cubicBezTo>
                    <a:pt x="1148" y="269"/>
                    <a:pt x="1148" y="270"/>
                    <a:pt x="1149" y="270"/>
                  </a:cubicBezTo>
                  <a:cubicBezTo>
                    <a:pt x="1148" y="272"/>
                    <a:pt x="1148" y="273"/>
                    <a:pt x="1146" y="273"/>
                  </a:cubicBezTo>
                  <a:cubicBezTo>
                    <a:pt x="1145" y="274"/>
                    <a:pt x="1144" y="274"/>
                    <a:pt x="1142" y="274"/>
                  </a:cubicBezTo>
                  <a:cubicBezTo>
                    <a:pt x="1143" y="272"/>
                    <a:pt x="1143" y="271"/>
                    <a:pt x="1144" y="270"/>
                  </a:cubicBezTo>
                  <a:cubicBezTo>
                    <a:pt x="1144" y="269"/>
                    <a:pt x="1145" y="268"/>
                    <a:pt x="1147" y="268"/>
                  </a:cubicBezTo>
                  <a:cubicBezTo>
                    <a:pt x="1147" y="269"/>
                    <a:pt x="1148" y="269"/>
                    <a:pt x="1148" y="269"/>
                  </a:cubicBezTo>
                  <a:moveTo>
                    <a:pt x="1159" y="266"/>
                  </a:moveTo>
                  <a:cubicBezTo>
                    <a:pt x="1160" y="266"/>
                    <a:pt x="1161" y="267"/>
                    <a:pt x="1161" y="267"/>
                  </a:cubicBezTo>
                  <a:cubicBezTo>
                    <a:pt x="1161" y="269"/>
                    <a:pt x="1160" y="269"/>
                    <a:pt x="1159" y="270"/>
                  </a:cubicBezTo>
                  <a:cubicBezTo>
                    <a:pt x="1159" y="270"/>
                    <a:pt x="1158" y="271"/>
                    <a:pt x="1157" y="271"/>
                  </a:cubicBezTo>
                  <a:cubicBezTo>
                    <a:pt x="1156" y="272"/>
                    <a:pt x="1156" y="272"/>
                    <a:pt x="1156" y="273"/>
                  </a:cubicBezTo>
                  <a:cubicBezTo>
                    <a:pt x="1156" y="273"/>
                    <a:pt x="1156" y="274"/>
                    <a:pt x="1155" y="274"/>
                  </a:cubicBezTo>
                  <a:cubicBezTo>
                    <a:pt x="1154" y="275"/>
                    <a:pt x="1153" y="274"/>
                    <a:pt x="1153" y="273"/>
                  </a:cubicBezTo>
                  <a:cubicBezTo>
                    <a:pt x="1154" y="272"/>
                    <a:pt x="1155" y="271"/>
                    <a:pt x="1155" y="270"/>
                  </a:cubicBezTo>
                  <a:cubicBezTo>
                    <a:pt x="1156" y="269"/>
                    <a:pt x="1156" y="268"/>
                    <a:pt x="1156" y="267"/>
                  </a:cubicBezTo>
                  <a:cubicBezTo>
                    <a:pt x="1157" y="267"/>
                    <a:pt x="1158" y="266"/>
                    <a:pt x="1159" y="266"/>
                  </a:cubicBezTo>
                  <a:moveTo>
                    <a:pt x="1110" y="268"/>
                  </a:moveTo>
                  <a:lnTo>
                    <a:pt x="1111" y="268"/>
                  </a:lnTo>
                  <a:cubicBezTo>
                    <a:pt x="1111" y="269"/>
                    <a:pt x="1110" y="270"/>
                    <a:pt x="1110" y="269"/>
                  </a:cubicBezTo>
                  <a:lnTo>
                    <a:pt x="1110" y="268"/>
                  </a:lnTo>
                  <a:close/>
                  <a:moveTo>
                    <a:pt x="1127" y="267"/>
                  </a:moveTo>
                  <a:cubicBezTo>
                    <a:pt x="1127" y="267"/>
                    <a:pt x="1128" y="267"/>
                    <a:pt x="1128" y="266"/>
                  </a:cubicBezTo>
                  <a:cubicBezTo>
                    <a:pt x="1129" y="267"/>
                    <a:pt x="1129" y="267"/>
                    <a:pt x="1130" y="269"/>
                  </a:cubicBezTo>
                  <a:cubicBezTo>
                    <a:pt x="1129" y="270"/>
                    <a:pt x="1128" y="270"/>
                    <a:pt x="1127" y="269"/>
                  </a:cubicBezTo>
                  <a:cubicBezTo>
                    <a:pt x="1127" y="268"/>
                    <a:pt x="1127" y="267"/>
                    <a:pt x="1127" y="267"/>
                  </a:cubicBezTo>
                  <a:moveTo>
                    <a:pt x="1121" y="262"/>
                  </a:moveTo>
                  <a:cubicBezTo>
                    <a:pt x="1121" y="263"/>
                    <a:pt x="1120" y="263"/>
                    <a:pt x="1119" y="262"/>
                  </a:cubicBezTo>
                  <a:cubicBezTo>
                    <a:pt x="1118" y="261"/>
                    <a:pt x="1118" y="261"/>
                    <a:pt x="1119" y="260"/>
                  </a:cubicBezTo>
                  <a:cubicBezTo>
                    <a:pt x="1120" y="260"/>
                    <a:pt x="1121" y="261"/>
                    <a:pt x="1121" y="262"/>
                  </a:cubicBezTo>
                  <a:moveTo>
                    <a:pt x="1118" y="253"/>
                  </a:moveTo>
                  <a:cubicBezTo>
                    <a:pt x="1118" y="253"/>
                    <a:pt x="1118" y="253"/>
                    <a:pt x="1119" y="253"/>
                  </a:cubicBezTo>
                  <a:cubicBezTo>
                    <a:pt x="1119" y="254"/>
                    <a:pt x="1120" y="254"/>
                    <a:pt x="1120" y="254"/>
                  </a:cubicBezTo>
                  <a:cubicBezTo>
                    <a:pt x="1120" y="255"/>
                    <a:pt x="1119" y="255"/>
                    <a:pt x="1118" y="256"/>
                  </a:cubicBezTo>
                  <a:cubicBezTo>
                    <a:pt x="1118" y="254"/>
                    <a:pt x="1117" y="254"/>
                    <a:pt x="1118" y="253"/>
                  </a:cubicBezTo>
                  <a:moveTo>
                    <a:pt x="1142" y="252"/>
                  </a:moveTo>
                  <a:cubicBezTo>
                    <a:pt x="1143" y="252"/>
                    <a:pt x="1143" y="251"/>
                    <a:pt x="1143" y="250"/>
                  </a:cubicBezTo>
                  <a:cubicBezTo>
                    <a:pt x="1143" y="251"/>
                    <a:pt x="1144" y="252"/>
                    <a:pt x="1144" y="253"/>
                  </a:cubicBezTo>
                  <a:cubicBezTo>
                    <a:pt x="1143" y="253"/>
                    <a:pt x="1143" y="253"/>
                    <a:pt x="1143" y="254"/>
                  </a:cubicBezTo>
                  <a:cubicBezTo>
                    <a:pt x="1142" y="254"/>
                    <a:pt x="1142" y="254"/>
                    <a:pt x="1142" y="254"/>
                  </a:cubicBezTo>
                  <a:cubicBezTo>
                    <a:pt x="1141" y="253"/>
                    <a:pt x="1141" y="252"/>
                    <a:pt x="1142" y="252"/>
                  </a:cubicBezTo>
                  <a:moveTo>
                    <a:pt x="1150" y="250"/>
                  </a:moveTo>
                  <a:cubicBezTo>
                    <a:pt x="1150" y="250"/>
                    <a:pt x="1151" y="249"/>
                    <a:pt x="1151" y="249"/>
                  </a:cubicBezTo>
                  <a:cubicBezTo>
                    <a:pt x="1152" y="248"/>
                    <a:pt x="1153" y="248"/>
                    <a:pt x="1154" y="248"/>
                  </a:cubicBezTo>
                  <a:cubicBezTo>
                    <a:pt x="1153" y="249"/>
                    <a:pt x="1153" y="249"/>
                    <a:pt x="1153" y="250"/>
                  </a:cubicBezTo>
                  <a:cubicBezTo>
                    <a:pt x="1152" y="250"/>
                    <a:pt x="1152" y="251"/>
                    <a:pt x="1151" y="252"/>
                  </a:cubicBezTo>
                  <a:cubicBezTo>
                    <a:pt x="1151" y="252"/>
                    <a:pt x="1150" y="252"/>
                    <a:pt x="1150" y="251"/>
                  </a:cubicBezTo>
                  <a:lnTo>
                    <a:pt x="1150" y="250"/>
                  </a:lnTo>
                  <a:close/>
                  <a:moveTo>
                    <a:pt x="1142" y="247"/>
                  </a:moveTo>
                  <a:cubicBezTo>
                    <a:pt x="1142" y="246"/>
                    <a:pt x="1142" y="246"/>
                    <a:pt x="1142" y="246"/>
                  </a:cubicBezTo>
                  <a:cubicBezTo>
                    <a:pt x="1143" y="247"/>
                    <a:pt x="1143" y="247"/>
                    <a:pt x="1142" y="248"/>
                  </a:cubicBezTo>
                  <a:cubicBezTo>
                    <a:pt x="1142" y="248"/>
                    <a:pt x="1141" y="248"/>
                    <a:pt x="1141" y="247"/>
                  </a:cubicBezTo>
                  <a:lnTo>
                    <a:pt x="1141" y="247"/>
                  </a:lnTo>
                  <a:cubicBezTo>
                    <a:pt x="1142" y="247"/>
                    <a:pt x="1142" y="247"/>
                    <a:pt x="1142" y="247"/>
                  </a:cubicBezTo>
                  <a:moveTo>
                    <a:pt x="1137" y="247"/>
                  </a:moveTo>
                  <a:cubicBezTo>
                    <a:pt x="1138" y="248"/>
                    <a:pt x="1138" y="248"/>
                    <a:pt x="1139" y="249"/>
                  </a:cubicBezTo>
                  <a:cubicBezTo>
                    <a:pt x="1139" y="249"/>
                    <a:pt x="1139" y="250"/>
                    <a:pt x="1138" y="250"/>
                  </a:cubicBezTo>
                  <a:cubicBezTo>
                    <a:pt x="1137" y="251"/>
                    <a:pt x="1137" y="251"/>
                    <a:pt x="1136" y="251"/>
                  </a:cubicBezTo>
                  <a:cubicBezTo>
                    <a:pt x="1136" y="252"/>
                    <a:pt x="1136" y="252"/>
                    <a:pt x="1136" y="252"/>
                  </a:cubicBezTo>
                  <a:cubicBezTo>
                    <a:pt x="1137" y="252"/>
                    <a:pt x="1137" y="253"/>
                    <a:pt x="1137" y="253"/>
                  </a:cubicBezTo>
                  <a:cubicBezTo>
                    <a:pt x="1137" y="254"/>
                    <a:pt x="1136" y="254"/>
                    <a:pt x="1136" y="255"/>
                  </a:cubicBezTo>
                  <a:cubicBezTo>
                    <a:pt x="1135" y="255"/>
                    <a:pt x="1134" y="254"/>
                    <a:pt x="1133" y="254"/>
                  </a:cubicBezTo>
                  <a:cubicBezTo>
                    <a:pt x="1133" y="253"/>
                    <a:pt x="1134" y="252"/>
                    <a:pt x="1134" y="252"/>
                  </a:cubicBezTo>
                  <a:cubicBezTo>
                    <a:pt x="1133" y="251"/>
                    <a:pt x="1133" y="250"/>
                    <a:pt x="1133" y="249"/>
                  </a:cubicBezTo>
                  <a:cubicBezTo>
                    <a:pt x="1133" y="248"/>
                    <a:pt x="1133" y="247"/>
                    <a:pt x="1134" y="247"/>
                  </a:cubicBezTo>
                  <a:cubicBezTo>
                    <a:pt x="1135" y="247"/>
                    <a:pt x="1136" y="247"/>
                    <a:pt x="1137" y="247"/>
                  </a:cubicBezTo>
                  <a:moveTo>
                    <a:pt x="1127" y="247"/>
                  </a:moveTo>
                  <a:cubicBezTo>
                    <a:pt x="1128" y="247"/>
                    <a:pt x="1128" y="247"/>
                    <a:pt x="1129" y="247"/>
                  </a:cubicBezTo>
                  <a:cubicBezTo>
                    <a:pt x="1129" y="248"/>
                    <a:pt x="1128" y="249"/>
                    <a:pt x="1128" y="249"/>
                  </a:cubicBezTo>
                  <a:cubicBezTo>
                    <a:pt x="1127" y="250"/>
                    <a:pt x="1126" y="250"/>
                    <a:pt x="1126" y="249"/>
                  </a:cubicBezTo>
                  <a:cubicBezTo>
                    <a:pt x="1126" y="248"/>
                    <a:pt x="1125" y="248"/>
                    <a:pt x="1125" y="248"/>
                  </a:cubicBezTo>
                  <a:cubicBezTo>
                    <a:pt x="1125" y="247"/>
                    <a:pt x="1126" y="247"/>
                    <a:pt x="1127" y="247"/>
                  </a:cubicBezTo>
                  <a:moveTo>
                    <a:pt x="1117" y="247"/>
                  </a:moveTo>
                  <a:cubicBezTo>
                    <a:pt x="1117" y="247"/>
                    <a:pt x="1117" y="247"/>
                    <a:pt x="1117" y="247"/>
                  </a:cubicBezTo>
                  <a:cubicBezTo>
                    <a:pt x="1117" y="247"/>
                    <a:pt x="1117" y="248"/>
                    <a:pt x="1116" y="248"/>
                  </a:cubicBezTo>
                  <a:cubicBezTo>
                    <a:pt x="1116" y="248"/>
                    <a:pt x="1115" y="247"/>
                    <a:pt x="1115" y="247"/>
                  </a:cubicBezTo>
                  <a:cubicBezTo>
                    <a:pt x="1116" y="246"/>
                    <a:pt x="1116" y="246"/>
                    <a:pt x="1117" y="247"/>
                  </a:cubicBezTo>
                  <a:moveTo>
                    <a:pt x="1157" y="242"/>
                  </a:moveTo>
                  <a:cubicBezTo>
                    <a:pt x="1158" y="242"/>
                    <a:pt x="1158" y="242"/>
                    <a:pt x="1159" y="242"/>
                  </a:cubicBezTo>
                  <a:cubicBezTo>
                    <a:pt x="1158" y="243"/>
                    <a:pt x="1158" y="244"/>
                    <a:pt x="1157" y="244"/>
                  </a:cubicBezTo>
                  <a:cubicBezTo>
                    <a:pt x="1156" y="243"/>
                    <a:pt x="1157" y="243"/>
                    <a:pt x="1157" y="242"/>
                  </a:cubicBezTo>
                  <a:moveTo>
                    <a:pt x="1135" y="242"/>
                  </a:moveTo>
                  <a:cubicBezTo>
                    <a:pt x="1136" y="242"/>
                    <a:pt x="1137" y="242"/>
                    <a:pt x="1138" y="242"/>
                  </a:cubicBezTo>
                  <a:cubicBezTo>
                    <a:pt x="1138" y="242"/>
                    <a:pt x="1138" y="243"/>
                    <a:pt x="1138" y="243"/>
                  </a:cubicBezTo>
                  <a:cubicBezTo>
                    <a:pt x="1138" y="243"/>
                    <a:pt x="1138" y="244"/>
                    <a:pt x="1138" y="244"/>
                  </a:cubicBezTo>
                  <a:cubicBezTo>
                    <a:pt x="1137" y="245"/>
                    <a:pt x="1136" y="245"/>
                    <a:pt x="1134" y="245"/>
                  </a:cubicBezTo>
                  <a:cubicBezTo>
                    <a:pt x="1134" y="244"/>
                    <a:pt x="1134" y="244"/>
                    <a:pt x="1134" y="244"/>
                  </a:cubicBezTo>
                  <a:cubicBezTo>
                    <a:pt x="1133" y="243"/>
                    <a:pt x="1133" y="243"/>
                    <a:pt x="1133" y="242"/>
                  </a:cubicBezTo>
                  <a:cubicBezTo>
                    <a:pt x="1134" y="242"/>
                    <a:pt x="1134" y="242"/>
                    <a:pt x="1135" y="242"/>
                  </a:cubicBezTo>
                  <a:moveTo>
                    <a:pt x="1105" y="239"/>
                  </a:moveTo>
                  <a:cubicBezTo>
                    <a:pt x="1107" y="239"/>
                    <a:pt x="1107" y="239"/>
                    <a:pt x="1107" y="241"/>
                  </a:cubicBezTo>
                  <a:cubicBezTo>
                    <a:pt x="1106" y="241"/>
                    <a:pt x="1105" y="241"/>
                    <a:pt x="1105" y="239"/>
                  </a:cubicBezTo>
                  <a:close/>
                  <a:moveTo>
                    <a:pt x="1160" y="234"/>
                  </a:moveTo>
                  <a:cubicBezTo>
                    <a:pt x="1161" y="233"/>
                    <a:pt x="1163" y="233"/>
                    <a:pt x="1164" y="234"/>
                  </a:cubicBezTo>
                  <a:cubicBezTo>
                    <a:pt x="1164" y="235"/>
                    <a:pt x="1164" y="236"/>
                    <a:pt x="1163" y="236"/>
                  </a:cubicBezTo>
                  <a:cubicBezTo>
                    <a:pt x="1163" y="236"/>
                    <a:pt x="1163" y="237"/>
                    <a:pt x="1162" y="237"/>
                  </a:cubicBezTo>
                  <a:cubicBezTo>
                    <a:pt x="1162" y="238"/>
                    <a:pt x="1161" y="239"/>
                    <a:pt x="1161" y="240"/>
                  </a:cubicBezTo>
                  <a:cubicBezTo>
                    <a:pt x="1161" y="241"/>
                    <a:pt x="1160" y="242"/>
                    <a:pt x="1159" y="241"/>
                  </a:cubicBezTo>
                  <a:cubicBezTo>
                    <a:pt x="1159" y="241"/>
                    <a:pt x="1158" y="241"/>
                    <a:pt x="1158" y="240"/>
                  </a:cubicBezTo>
                  <a:cubicBezTo>
                    <a:pt x="1157" y="239"/>
                    <a:pt x="1157" y="238"/>
                    <a:pt x="1157" y="237"/>
                  </a:cubicBezTo>
                  <a:cubicBezTo>
                    <a:pt x="1157" y="236"/>
                    <a:pt x="1158" y="235"/>
                    <a:pt x="1160" y="234"/>
                  </a:cubicBezTo>
                  <a:moveTo>
                    <a:pt x="1102" y="235"/>
                  </a:moveTo>
                  <a:cubicBezTo>
                    <a:pt x="1102" y="235"/>
                    <a:pt x="1102" y="235"/>
                    <a:pt x="1102" y="235"/>
                  </a:cubicBezTo>
                  <a:cubicBezTo>
                    <a:pt x="1104" y="235"/>
                    <a:pt x="1104" y="235"/>
                    <a:pt x="1105" y="236"/>
                  </a:cubicBezTo>
                  <a:lnTo>
                    <a:pt x="1104" y="237"/>
                  </a:lnTo>
                  <a:cubicBezTo>
                    <a:pt x="1103" y="238"/>
                    <a:pt x="1102" y="237"/>
                    <a:pt x="1102" y="236"/>
                  </a:cubicBezTo>
                  <a:cubicBezTo>
                    <a:pt x="1102" y="236"/>
                    <a:pt x="1102" y="235"/>
                    <a:pt x="1102" y="235"/>
                  </a:cubicBezTo>
                  <a:moveTo>
                    <a:pt x="1122" y="228"/>
                  </a:moveTo>
                  <a:cubicBezTo>
                    <a:pt x="1122" y="228"/>
                    <a:pt x="1123" y="229"/>
                    <a:pt x="1123" y="229"/>
                  </a:cubicBezTo>
                  <a:cubicBezTo>
                    <a:pt x="1123" y="230"/>
                    <a:pt x="1122" y="230"/>
                    <a:pt x="1121" y="230"/>
                  </a:cubicBezTo>
                  <a:cubicBezTo>
                    <a:pt x="1120" y="230"/>
                    <a:pt x="1120" y="230"/>
                    <a:pt x="1121" y="229"/>
                  </a:cubicBezTo>
                  <a:cubicBezTo>
                    <a:pt x="1121" y="228"/>
                    <a:pt x="1121" y="228"/>
                    <a:pt x="1122" y="228"/>
                  </a:cubicBezTo>
                  <a:moveTo>
                    <a:pt x="1164" y="210"/>
                  </a:moveTo>
                  <a:cubicBezTo>
                    <a:pt x="1164" y="210"/>
                    <a:pt x="1164" y="210"/>
                    <a:pt x="1163" y="210"/>
                  </a:cubicBezTo>
                  <a:cubicBezTo>
                    <a:pt x="1163" y="210"/>
                    <a:pt x="1163" y="210"/>
                    <a:pt x="1163" y="209"/>
                  </a:cubicBezTo>
                  <a:cubicBezTo>
                    <a:pt x="1164" y="209"/>
                    <a:pt x="1164" y="209"/>
                    <a:pt x="1164" y="210"/>
                  </a:cubicBezTo>
                  <a:moveTo>
                    <a:pt x="1067" y="195"/>
                  </a:moveTo>
                  <a:cubicBezTo>
                    <a:pt x="1067" y="195"/>
                    <a:pt x="1066" y="195"/>
                    <a:pt x="1066" y="195"/>
                  </a:cubicBezTo>
                  <a:cubicBezTo>
                    <a:pt x="1065" y="194"/>
                    <a:pt x="1065" y="194"/>
                    <a:pt x="1066" y="193"/>
                  </a:cubicBezTo>
                  <a:cubicBezTo>
                    <a:pt x="1066" y="193"/>
                    <a:pt x="1066" y="193"/>
                    <a:pt x="1068" y="193"/>
                  </a:cubicBezTo>
                  <a:cubicBezTo>
                    <a:pt x="1068" y="194"/>
                    <a:pt x="1068" y="195"/>
                    <a:pt x="1067" y="195"/>
                  </a:cubicBezTo>
                  <a:moveTo>
                    <a:pt x="1194" y="183"/>
                  </a:moveTo>
                  <a:cubicBezTo>
                    <a:pt x="1193" y="184"/>
                    <a:pt x="1192" y="183"/>
                    <a:pt x="1191" y="182"/>
                  </a:cubicBezTo>
                  <a:cubicBezTo>
                    <a:pt x="1191" y="181"/>
                    <a:pt x="1192" y="181"/>
                    <a:pt x="1192" y="180"/>
                  </a:cubicBezTo>
                  <a:cubicBezTo>
                    <a:pt x="1193" y="180"/>
                    <a:pt x="1193" y="179"/>
                    <a:pt x="1194" y="179"/>
                  </a:cubicBezTo>
                  <a:cubicBezTo>
                    <a:pt x="1195" y="179"/>
                    <a:pt x="1195" y="179"/>
                    <a:pt x="1196" y="180"/>
                  </a:cubicBezTo>
                  <a:cubicBezTo>
                    <a:pt x="1196" y="180"/>
                    <a:pt x="1196" y="181"/>
                    <a:pt x="1196" y="181"/>
                  </a:cubicBezTo>
                  <a:cubicBezTo>
                    <a:pt x="1196" y="182"/>
                    <a:pt x="1195" y="183"/>
                    <a:pt x="1194" y="183"/>
                  </a:cubicBezTo>
                  <a:moveTo>
                    <a:pt x="1211" y="177"/>
                  </a:moveTo>
                  <a:cubicBezTo>
                    <a:pt x="1211" y="177"/>
                    <a:pt x="1212" y="177"/>
                    <a:pt x="1213" y="177"/>
                  </a:cubicBezTo>
                  <a:cubicBezTo>
                    <a:pt x="1214" y="178"/>
                    <a:pt x="1215" y="179"/>
                    <a:pt x="1214" y="180"/>
                  </a:cubicBezTo>
                  <a:cubicBezTo>
                    <a:pt x="1214" y="180"/>
                    <a:pt x="1213" y="180"/>
                    <a:pt x="1212" y="180"/>
                  </a:cubicBezTo>
                  <a:cubicBezTo>
                    <a:pt x="1212" y="180"/>
                    <a:pt x="1211" y="180"/>
                    <a:pt x="1211" y="180"/>
                  </a:cubicBezTo>
                  <a:cubicBezTo>
                    <a:pt x="1211" y="179"/>
                    <a:pt x="1211" y="178"/>
                    <a:pt x="1211" y="177"/>
                  </a:cubicBezTo>
                  <a:moveTo>
                    <a:pt x="1232" y="173"/>
                  </a:moveTo>
                  <a:cubicBezTo>
                    <a:pt x="1232" y="173"/>
                    <a:pt x="1233" y="173"/>
                    <a:pt x="1234" y="173"/>
                  </a:cubicBezTo>
                  <a:cubicBezTo>
                    <a:pt x="1234" y="175"/>
                    <a:pt x="1233" y="175"/>
                    <a:pt x="1232" y="175"/>
                  </a:cubicBezTo>
                  <a:cubicBezTo>
                    <a:pt x="1232" y="174"/>
                    <a:pt x="1232" y="174"/>
                    <a:pt x="1232" y="173"/>
                  </a:cubicBezTo>
                  <a:moveTo>
                    <a:pt x="1141" y="176"/>
                  </a:moveTo>
                  <a:cubicBezTo>
                    <a:pt x="1142" y="175"/>
                    <a:pt x="1143" y="175"/>
                    <a:pt x="1144" y="176"/>
                  </a:cubicBezTo>
                  <a:cubicBezTo>
                    <a:pt x="1145" y="177"/>
                    <a:pt x="1145" y="177"/>
                    <a:pt x="1144" y="178"/>
                  </a:cubicBezTo>
                  <a:cubicBezTo>
                    <a:pt x="1144" y="179"/>
                    <a:pt x="1143" y="180"/>
                    <a:pt x="1142" y="179"/>
                  </a:cubicBezTo>
                  <a:cubicBezTo>
                    <a:pt x="1142" y="179"/>
                    <a:pt x="1142" y="179"/>
                    <a:pt x="1142" y="179"/>
                  </a:cubicBezTo>
                  <a:cubicBezTo>
                    <a:pt x="1142" y="179"/>
                    <a:pt x="1142" y="179"/>
                    <a:pt x="1142" y="179"/>
                  </a:cubicBezTo>
                  <a:cubicBezTo>
                    <a:pt x="1141" y="178"/>
                    <a:pt x="1140" y="177"/>
                    <a:pt x="1141" y="176"/>
                  </a:cubicBezTo>
                  <a:moveTo>
                    <a:pt x="1091" y="176"/>
                  </a:moveTo>
                  <a:cubicBezTo>
                    <a:pt x="1092" y="177"/>
                    <a:pt x="1093" y="178"/>
                    <a:pt x="1093" y="178"/>
                  </a:cubicBezTo>
                  <a:cubicBezTo>
                    <a:pt x="1091" y="178"/>
                    <a:pt x="1089" y="177"/>
                    <a:pt x="1087" y="177"/>
                  </a:cubicBezTo>
                  <a:cubicBezTo>
                    <a:pt x="1087" y="175"/>
                    <a:pt x="1088" y="175"/>
                    <a:pt x="1089" y="174"/>
                  </a:cubicBezTo>
                  <a:cubicBezTo>
                    <a:pt x="1089" y="174"/>
                    <a:pt x="1090" y="175"/>
                    <a:pt x="1091" y="176"/>
                  </a:cubicBezTo>
                  <a:moveTo>
                    <a:pt x="1168" y="170"/>
                  </a:moveTo>
                  <a:cubicBezTo>
                    <a:pt x="1168" y="170"/>
                    <a:pt x="1169" y="170"/>
                    <a:pt x="1170" y="171"/>
                  </a:cubicBezTo>
                  <a:cubicBezTo>
                    <a:pt x="1170" y="172"/>
                    <a:pt x="1170" y="173"/>
                    <a:pt x="1169" y="174"/>
                  </a:cubicBezTo>
                  <a:cubicBezTo>
                    <a:pt x="1167" y="174"/>
                    <a:pt x="1166" y="173"/>
                    <a:pt x="1165" y="171"/>
                  </a:cubicBezTo>
                  <a:cubicBezTo>
                    <a:pt x="1166" y="170"/>
                    <a:pt x="1167" y="170"/>
                    <a:pt x="1168" y="170"/>
                  </a:cubicBezTo>
                  <a:moveTo>
                    <a:pt x="1168" y="152"/>
                  </a:moveTo>
                  <a:cubicBezTo>
                    <a:pt x="1168" y="151"/>
                    <a:pt x="1168" y="151"/>
                    <a:pt x="1168" y="150"/>
                  </a:cubicBezTo>
                  <a:cubicBezTo>
                    <a:pt x="1169" y="149"/>
                    <a:pt x="1170" y="149"/>
                    <a:pt x="1171" y="150"/>
                  </a:cubicBezTo>
                  <a:cubicBezTo>
                    <a:pt x="1172" y="152"/>
                    <a:pt x="1171" y="153"/>
                    <a:pt x="1170" y="153"/>
                  </a:cubicBezTo>
                  <a:cubicBezTo>
                    <a:pt x="1169" y="153"/>
                    <a:pt x="1169" y="153"/>
                    <a:pt x="1168" y="152"/>
                  </a:cubicBezTo>
                  <a:moveTo>
                    <a:pt x="1262" y="117"/>
                  </a:moveTo>
                  <a:cubicBezTo>
                    <a:pt x="1261" y="116"/>
                    <a:pt x="1262" y="116"/>
                    <a:pt x="1263" y="116"/>
                  </a:cubicBezTo>
                  <a:cubicBezTo>
                    <a:pt x="1263" y="116"/>
                    <a:pt x="1263" y="117"/>
                    <a:pt x="1263" y="117"/>
                  </a:cubicBezTo>
                  <a:cubicBezTo>
                    <a:pt x="1264" y="118"/>
                    <a:pt x="1264" y="118"/>
                    <a:pt x="1263" y="118"/>
                  </a:cubicBezTo>
                  <a:cubicBezTo>
                    <a:pt x="1262" y="119"/>
                    <a:pt x="1262" y="118"/>
                    <a:pt x="1262" y="117"/>
                  </a:cubicBezTo>
                  <a:moveTo>
                    <a:pt x="1268" y="115"/>
                  </a:moveTo>
                  <a:cubicBezTo>
                    <a:pt x="1269" y="116"/>
                    <a:pt x="1268" y="117"/>
                    <a:pt x="1267" y="117"/>
                  </a:cubicBezTo>
                  <a:cubicBezTo>
                    <a:pt x="1267" y="115"/>
                    <a:pt x="1267" y="114"/>
                    <a:pt x="1268" y="115"/>
                  </a:cubicBezTo>
                  <a:close/>
                  <a:moveTo>
                    <a:pt x="1148" y="118"/>
                  </a:moveTo>
                  <a:cubicBezTo>
                    <a:pt x="1147" y="118"/>
                    <a:pt x="1148" y="118"/>
                    <a:pt x="1148" y="118"/>
                  </a:cubicBezTo>
                  <a:cubicBezTo>
                    <a:pt x="1148" y="118"/>
                    <a:pt x="1148" y="117"/>
                    <a:pt x="1148" y="117"/>
                  </a:cubicBezTo>
                  <a:cubicBezTo>
                    <a:pt x="1148" y="117"/>
                    <a:pt x="1148" y="117"/>
                    <a:pt x="1148" y="118"/>
                  </a:cubicBezTo>
                  <a:close/>
                  <a:moveTo>
                    <a:pt x="1191" y="115"/>
                  </a:moveTo>
                  <a:lnTo>
                    <a:pt x="1192" y="115"/>
                  </a:lnTo>
                  <a:cubicBezTo>
                    <a:pt x="1192" y="115"/>
                    <a:pt x="1192" y="116"/>
                    <a:pt x="1192" y="116"/>
                  </a:cubicBezTo>
                  <a:cubicBezTo>
                    <a:pt x="1192" y="116"/>
                    <a:pt x="1192" y="116"/>
                    <a:pt x="1192" y="116"/>
                  </a:cubicBezTo>
                  <a:cubicBezTo>
                    <a:pt x="1192" y="117"/>
                    <a:pt x="1192" y="117"/>
                    <a:pt x="1191" y="117"/>
                  </a:cubicBezTo>
                  <a:cubicBezTo>
                    <a:pt x="1191" y="117"/>
                    <a:pt x="1191" y="116"/>
                    <a:pt x="1191" y="115"/>
                  </a:cubicBezTo>
                  <a:moveTo>
                    <a:pt x="1213" y="114"/>
                  </a:moveTo>
                  <a:cubicBezTo>
                    <a:pt x="1213" y="115"/>
                    <a:pt x="1213" y="115"/>
                    <a:pt x="1213" y="115"/>
                  </a:cubicBezTo>
                  <a:cubicBezTo>
                    <a:pt x="1214" y="115"/>
                    <a:pt x="1214" y="115"/>
                    <a:pt x="1214" y="116"/>
                  </a:cubicBezTo>
                  <a:cubicBezTo>
                    <a:pt x="1213" y="116"/>
                    <a:pt x="1213" y="116"/>
                    <a:pt x="1212" y="116"/>
                  </a:cubicBezTo>
                  <a:cubicBezTo>
                    <a:pt x="1212" y="116"/>
                    <a:pt x="1212" y="115"/>
                    <a:pt x="1212" y="114"/>
                  </a:cubicBezTo>
                  <a:lnTo>
                    <a:pt x="1213" y="114"/>
                  </a:lnTo>
                  <a:close/>
                  <a:moveTo>
                    <a:pt x="1109" y="120"/>
                  </a:moveTo>
                  <a:cubicBezTo>
                    <a:pt x="1109" y="119"/>
                    <a:pt x="1109" y="118"/>
                    <a:pt x="1109" y="118"/>
                  </a:cubicBezTo>
                  <a:cubicBezTo>
                    <a:pt x="1110" y="118"/>
                    <a:pt x="1110" y="118"/>
                    <a:pt x="1110" y="118"/>
                  </a:cubicBezTo>
                  <a:cubicBezTo>
                    <a:pt x="1111" y="119"/>
                    <a:pt x="1111" y="120"/>
                    <a:pt x="1110" y="120"/>
                  </a:cubicBezTo>
                  <a:cubicBezTo>
                    <a:pt x="1109" y="120"/>
                    <a:pt x="1109" y="120"/>
                    <a:pt x="1109" y="120"/>
                  </a:cubicBezTo>
                  <a:moveTo>
                    <a:pt x="1142" y="120"/>
                  </a:moveTo>
                  <a:cubicBezTo>
                    <a:pt x="1141" y="120"/>
                    <a:pt x="1140" y="119"/>
                    <a:pt x="1140" y="118"/>
                  </a:cubicBezTo>
                  <a:cubicBezTo>
                    <a:pt x="1140" y="117"/>
                    <a:pt x="1140" y="116"/>
                    <a:pt x="1142" y="116"/>
                  </a:cubicBezTo>
                  <a:cubicBezTo>
                    <a:pt x="1144" y="116"/>
                    <a:pt x="1144" y="117"/>
                    <a:pt x="1144" y="118"/>
                  </a:cubicBezTo>
                  <a:cubicBezTo>
                    <a:pt x="1144" y="119"/>
                    <a:pt x="1143" y="120"/>
                    <a:pt x="1142" y="120"/>
                  </a:cubicBezTo>
                  <a:moveTo>
                    <a:pt x="1236" y="112"/>
                  </a:moveTo>
                  <a:cubicBezTo>
                    <a:pt x="1237" y="112"/>
                    <a:pt x="1237" y="113"/>
                    <a:pt x="1237" y="114"/>
                  </a:cubicBezTo>
                  <a:cubicBezTo>
                    <a:pt x="1237" y="115"/>
                    <a:pt x="1237" y="115"/>
                    <a:pt x="1236" y="115"/>
                  </a:cubicBezTo>
                  <a:cubicBezTo>
                    <a:pt x="1235" y="116"/>
                    <a:pt x="1235" y="115"/>
                    <a:pt x="1234" y="115"/>
                  </a:cubicBezTo>
                  <a:cubicBezTo>
                    <a:pt x="1234" y="113"/>
                    <a:pt x="1235" y="112"/>
                    <a:pt x="1236" y="112"/>
                  </a:cubicBezTo>
                  <a:moveTo>
                    <a:pt x="1261" y="110"/>
                  </a:moveTo>
                  <a:cubicBezTo>
                    <a:pt x="1261" y="111"/>
                    <a:pt x="1261" y="112"/>
                    <a:pt x="1261" y="113"/>
                  </a:cubicBezTo>
                  <a:cubicBezTo>
                    <a:pt x="1261" y="114"/>
                    <a:pt x="1260" y="114"/>
                    <a:pt x="1260" y="114"/>
                  </a:cubicBezTo>
                  <a:cubicBezTo>
                    <a:pt x="1259" y="115"/>
                    <a:pt x="1258" y="114"/>
                    <a:pt x="1257" y="114"/>
                  </a:cubicBezTo>
                  <a:cubicBezTo>
                    <a:pt x="1257" y="113"/>
                    <a:pt x="1257" y="112"/>
                    <a:pt x="1257" y="111"/>
                  </a:cubicBezTo>
                  <a:cubicBezTo>
                    <a:pt x="1257" y="110"/>
                    <a:pt x="1258" y="109"/>
                    <a:pt x="1259" y="109"/>
                  </a:cubicBezTo>
                  <a:cubicBezTo>
                    <a:pt x="1260" y="109"/>
                    <a:pt x="1260" y="109"/>
                    <a:pt x="1261" y="110"/>
                  </a:cubicBezTo>
                  <a:moveTo>
                    <a:pt x="1242" y="114"/>
                  </a:moveTo>
                  <a:cubicBezTo>
                    <a:pt x="1241" y="115"/>
                    <a:pt x="1240" y="115"/>
                    <a:pt x="1239" y="114"/>
                  </a:cubicBezTo>
                  <a:cubicBezTo>
                    <a:pt x="1239" y="113"/>
                    <a:pt x="1240" y="111"/>
                    <a:pt x="1241" y="111"/>
                  </a:cubicBezTo>
                  <a:cubicBezTo>
                    <a:pt x="1243" y="110"/>
                    <a:pt x="1244" y="110"/>
                    <a:pt x="1244" y="112"/>
                  </a:cubicBezTo>
                  <a:cubicBezTo>
                    <a:pt x="1244" y="113"/>
                    <a:pt x="1243" y="114"/>
                    <a:pt x="1242" y="114"/>
                  </a:cubicBezTo>
                  <a:moveTo>
                    <a:pt x="1198" y="113"/>
                  </a:moveTo>
                  <a:cubicBezTo>
                    <a:pt x="1198" y="112"/>
                    <a:pt x="1199" y="112"/>
                    <a:pt x="1199" y="112"/>
                  </a:cubicBezTo>
                  <a:cubicBezTo>
                    <a:pt x="1199" y="112"/>
                    <a:pt x="1200" y="112"/>
                    <a:pt x="1200" y="113"/>
                  </a:cubicBezTo>
                  <a:cubicBezTo>
                    <a:pt x="1200" y="113"/>
                    <a:pt x="1200" y="113"/>
                    <a:pt x="1199" y="114"/>
                  </a:cubicBezTo>
                  <a:cubicBezTo>
                    <a:pt x="1198" y="113"/>
                    <a:pt x="1198" y="113"/>
                    <a:pt x="1198" y="113"/>
                  </a:cubicBezTo>
                  <a:moveTo>
                    <a:pt x="1116" y="117"/>
                  </a:moveTo>
                  <a:cubicBezTo>
                    <a:pt x="1117" y="117"/>
                    <a:pt x="1117" y="116"/>
                    <a:pt x="1118" y="115"/>
                  </a:cubicBezTo>
                  <a:cubicBezTo>
                    <a:pt x="1118" y="115"/>
                    <a:pt x="1118" y="116"/>
                    <a:pt x="1118" y="117"/>
                  </a:cubicBezTo>
                  <a:cubicBezTo>
                    <a:pt x="1117" y="118"/>
                    <a:pt x="1117" y="119"/>
                    <a:pt x="1117" y="120"/>
                  </a:cubicBezTo>
                  <a:cubicBezTo>
                    <a:pt x="1117" y="121"/>
                    <a:pt x="1115" y="121"/>
                    <a:pt x="1114" y="120"/>
                  </a:cubicBezTo>
                  <a:cubicBezTo>
                    <a:pt x="1114" y="120"/>
                    <a:pt x="1114" y="120"/>
                    <a:pt x="1114" y="119"/>
                  </a:cubicBezTo>
                  <a:cubicBezTo>
                    <a:pt x="1114" y="119"/>
                    <a:pt x="1114" y="119"/>
                    <a:pt x="1114" y="118"/>
                  </a:cubicBezTo>
                  <a:cubicBezTo>
                    <a:pt x="1114" y="118"/>
                    <a:pt x="1115" y="117"/>
                    <a:pt x="1116" y="117"/>
                  </a:cubicBezTo>
                  <a:moveTo>
                    <a:pt x="1209" y="112"/>
                  </a:moveTo>
                  <a:cubicBezTo>
                    <a:pt x="1209" y="111"/>
                    <a:pt x="1209" y="111"/>
                    <a:pt x="1209" y="111"/>
                  </a:cubicBezTo>
                  <a:cubicBezTo>
                    <a:pt x="1209" y="111"/>
                    <a:pt x="1209" y="111"/>
                    <a:pt x="1209" y="110"/>
                  </a:cubicBezTo>
                  <a:cubicBezTo>
                    <a:pt x="1210" y="110"/>
                    <a:pt x="1210" y="111"/>
                    <a:pt x="1211" y="111"/>
                  </a:cubicBezTo>
                  <a:cubicBezTo>
                    <a:pt x="1211" y="112"/>
                    <a:pt x="1211" y="112"/>
                    <a:pt x="1210" y="113"/>
                  </a:cubicBezTo>
                  <a:lnTo>
                    <a:pt x="1209" y="112"/>
                  </a:lnTo>
                  <a:close/>
                  <a:moveTo>
                    <a:pt x="1167" y="113"/>
                  </a:moveTo>
                  <a:cubicBezTo>
                    <a:pt x="1167" y="113"/>
                    <a:pt x="1168" y="112"/>
                    <a:pt x="1168" y="112"/>
                  </a:cubicBezTo>
                  <a:cubicBezTo>
                    <a:pt x="1168" y="112"/>
                    <a:pt x="1168" y="112"/>
                    <a:pt x="1168" y="112"/>
                  </a:cubicBezTo>
                  <a:cubicBezTo>
                    <a:pt x="1168" y="112"/>
                    <a:pt x="1168" y="112"/>
                    <a:pt x="1168" y="112"/>
                  </a:cubicBezTo>
                  <a:cubicBezTo>
                    <a:pt x="1168" y="112"/>
                    <a:pt x="1168" y="113"/>
                    <a:pt x="1168" y="113"/>
                  </a:cubicBezTo>
                  <a:cubicBezTo>
                    <a:pt x="1168" y="113"/>
                    <a:pt x="1168" y="114"/>
                    <a:pt x="1168" y="114"/>
                  </a:cubicBezTo>
                  <a:cubicBezTo>
                    <a:pt x="1167" y="114"/>
                    <a:pt x="1167" y="114"/>
                    <a:pt x="1167" y="113"/>
                  </a:cubicBezTo>
                  <a:moveTo>
                    <a:pt x="1252" y="111"/>
                  </a:moveTo>
                  <a:cubicBezTo>
                    <a:pt x="1251" y="112"/>
                    <a:pt x="1250" y="111"/>
                    <a:pt x="1249" y="111"/>
                  </a:cubicBezTo>
                  <a:cubicBezTo>
                    <a:pt x="1249" y="109"/>
                    <a:pt x="1249" y="108"/>
                    <a:pt x="1249" y="108"/>
                  </a:cubicBezTo>
                  <a:cubicBezTo>
                    <a:pt x="1250" y="107"/>
                    <a:pt x="1251" y="107"/>
                    <a:pt x="1251" y="107"/>
                  </a:cubicBezTo>
                  <a:cubicBezTo>
                    <a:pt x="1252" y="107"/>
                    <a:pt x="1253" y="107"/>
                    <a:pt x="1254" y="108"/>
                  </a:cubicBezTo>
                  <a:cubicBezTo>
                    <a:pt x="1254" y="108"/>
                    <a:pt x="1254" y="109"/>
                    <a:pt x="1254" y="110"/>
                  </a:cubicBezTo>
                  <a:cubicBezTo>
                    <a:pt x="1254" y="110"/>
                    <a:pt x="1253" y="111"/>
                    <a:pt x="1252" y="111"/>
                  </a:cubicBezTo>
                  <a:moveTo>
                    <a:pt x="1268" y="107"/>
                  </a:moveTo>
                  <a:cubicBezTo>
                    <a:pt x="1268" y="108"/>
                    <a:pt x="1268" y="108"/>
                    <a:pt x="1267" y="108"/>
                  </a:cubicBezTo>
                  <a:cubicBezTo>
                    <a:pt x="1266" y="108"/>
                    <a:pt x="1265" y="108"/>
                    <a:pt x="1266" y="107"/>
                  </a:cubicBezTo>
                  <a:cubicBezTo>
                    <a:pt x="1267" y="105"/>
                    <a:pt x="1267" y="105"/>
                    <a:pt x="1268" y="107"/>
                  </a:cubicBezTo>
                  <a:moveTo>
                    <a:pt x="1233" y="106"/>
                  </a:moveTo>
                  <a:cubicBezTo>
                    <a:pt x="1234" y="106"/>
                    <a:pt x="1234" y="106"/>
                    <a:pt x="1234" y="107"/>
                  </a:cubicBezTo>
                  <a:cubicBezTo>
                    <a:pt x="1234" y="107"/>
                    <a:pt x="1234" y="107"/>
                    <a:pt x="1234" y="107"/>
                  </a:cubicBezTo>
                  <a:cubicBezTo>
                    <a:pt x="1233" y="107"/>
                    <a:pt x="1233" y="107"/>
                    <a:pt x="1233" y="107"/>
                  </a:cubicBezTo>
                  <a:cubicBezTo>
                    <a:pt x="1233" y="107"/>
                    <a:pt x="1233" y="106"/>
                    <a:pt x="1233" y="106"/>
                  </a:cubicBezTo>
                  <a:moveTo>
                    <a:pt x="1169" y="109"/>
                  </a:moveTo>
                  <a:cubicBezTo>
                    <a:pt x="1169" y="109"/>
                    <a:pt x="1170" y="109"/>
                    <a:pt x="1170" y="109"/>
                  </a:cubicBezTo>
                  <a:cubicBezTo>
                    <a:pt x="1170" y="109"/>
                    <a:pt x="1170" y="109"/>
                    <a:pt x="1170" y="109"/>
                  </a:cubicBezTo>
                  <a:cubicBezTo>
                    <a:pt x="1170" y="110"/>
                    <a:pt x="1170" y="110"/>
                    <a:pt x="1169" y="110"/>
                  </a:cubicBezTo>
                  <a:lnTo>
                    <a:pt x="1169" y="109"/>
                  </a:lnTo>
                  <a:close/>
                  <a:moveTo>
                    <a:pt x="1144" y="110"/>
                  </a:moveTo>
                  <a:cubicBezTo>
                    <a:pt x="1145" y="111"/>
                    <a:pt x="1145" y="112"/>
                    <a:pt x="1144" y="112"/>
                  </a:cubicBezTo>
                  <a:cubicBezTo>
                    <a:pt x="1143" y="112"/>
                    <a:pt x="1142" y="111"/>
                    <a:pt x="1142" y="110"/>
                  </a:cubicBezTo>
                  <a:cubicBezTo>
                    <a:pt x="1142" y="109"/>
                    <a:pt x="1143" y="109"/>
                    <a:pt x="1144" y="110"/>
                  </a:cubicBezTo>
                  <a:moveTo>
                    <a:pt x="1243" y="105"/>
                  </a:moveTo>
                  <a:cubicBezTo>
                    <a:pt x="1244" y="105"/>
                    <a:pt x="1244" y="105"/>
                    <a:pt x="1245" y="106"/>
                  </a:cubicBezTo>
                  <a:cubicBezTo>
                    <a:pt x="1245" y="107"/>
                    <a:pt x="1244" y="108"/>
                    <a:pt x="1243" y="108"/>
                  </a:cubicBezTo>
                  <a:cubicBezTo>
                    <a:pt x="1242" y="108"/>
                    <a:pt x="1241" y="107"/>
                    <a:pt x="1241" y="106"/>
                  </a:cubicBezTo>
                  <a:cubicBezTo>
                    <a:pt x="1241" y="106"/>
                    <a:pt x="1241" y="105"/>
                    <a:pt x="1243" y="105"/>
                  </a:cubicBezTo>
                  <a:moveTo>
                    <a:pt x="1149" y="109"/>
                  </a:moveTo>
                  <a:cubicBezTo>
                    <a:pt x="1150" y="109"/>
                    <a:pt x="1150" y="109"/>
                    <a:pt x="1151" y="110"/>
                  </a:cubicBezTo>
                  <a:cubicBezTo>
                    <a:pt x="1151" y="110"/>
                    <a:pt x="1152" y="111"/>
                    <a:pt x="1152" y="112"/>
                  </a:cubicBezTo>
                  <a:cubicBezTo>
                    <a:pt x="1152" y="113"/>
                    <a:pt x="1152" y="113"/>
                    <a:pt x="1151" y="114"/>
                  </a:cubicBezTo>
                  <a:cubicBezTo>
                    <a:pt x="1150" y="114"/>
                    <a:pt x="1149" y="114"/>
                    <a:pt x="1148" y="113"/>
                  </a:cubicBezTo>
                  <a:cubicBezTo>
                    <a:pt x="1148" y="112"/>
                    <a:pt x="1147" y="111"/>
                    <a:pt x="1148" y="110"/>
                  </a:cubicBezTo>
                  <a:cubicBezTo>
                    <a:pt x="1148" y="110"/>
                    <a:pt x="1148" y="109"/>
                    <a:pt x="1149" y="109"/>
                  </a:cubicBezTo>
                  <a:moveTo>
                    <a:pt x="1273" y="103"/>
                  </a:moveTo>
                  <a:cubicBezTo>
                    <a:pt x="1273" y="104"/>
                    <a:pt x="1274" y="105"/>
                    <a:pt x="1274" y="106"/>
                  </a:cubicBezTo>
                  <a:cubicBezTo>
                    <a:pt x="1274" y="107"/>
                    <a:pt x="1275" y="108"/>
                    <a:pt x="1277" y="108"/>
                  </a:cubicBezTo>
                  <a:cubicBezTo>
                    <a:pt x="1277" y="109"/>
                    <a:pt x="1277" y="110"/>
                    <a:pt x="1278" y="110"/>
                  </a:cubicBezTo>
                  <a:cubicBezTo>
                    <a:pt x="1278" y="111"/>
                    <a:pt x="1279" y="112"/>
                    <a:pt x="1279" y="113"/>
                  </a:cubicBezTo>
                  <a:cubicBezTo>
                    <a:pt x="1278" y="113"/>
                    <a:pt x="1277" y="114"/>
                    <a:pt x="1275" y="114"/>
                  </a:cubicBezTo>
                  <a:cubicBezTo>
                    <a:pt x="1274" y="114"/>
                    <a:pt x="1273" y="114"/>
                    <a:pt x="1272" y="113"/>
                  </a:cubicBezTo>
                  <a:cubicBezTo>
                    <a:pt x="1272" y="112"/>
                    <a:pt x="1272" y="111"/>
                    <a:pt x="1272" y="111"/>
                  </a:cubicBezTo>
                  <a:cubicBezTo>
                    <a:pt x="1273" y="111"/>
                    <a:pt x="1273" y="110"/>
                    <a:pt x="1273" y="110"/>
                  </a:cubicBezTo>
                  <a:cubicBezTo>
                    <a:pt x="1272" y="108"/>
                    <a:pt x="1272" y="108"/>
                    <a:pt x="1271" y="107"/>
                  </a:cubicBezTo>
                  <a:cubicBezTo>
                    <a:pt x="1270" y="107"/>
                    <a:pt x="1270" y="106"/>
                    <a:pt x="1270" y="105"/>
                  </a:cubicBezTo>
                  <a:cubicBezTo>
                    <a:pt x="1270" y="104"/>
                    <a:pt x="1271" y="103"/>
                    <a:pt x="1273" y="103"/>
                  </a:cubicBezTo>
                  <a:moveTo>
                    <a:pt x="1134" y="114"/>
                  </a:moveTo>
                  <a:cubicBezTo>
                    <a:pt x="1133" y="114"/>
                    <a:pt x="1133" y="115"/>
                    <a:pt x="1133" y="115"/>
                  </a:cubicBezTo>
                  <a:cubicBezTo>
                    <a:pt x="1132" y="116"/>
                    <a:pt x="1132" y="116"/>
                    <a:pt x="1131" y="117"/>
                  </a:cubicBezTo>
                  <a:cubicBezTo>
                    <a:pt x="1130" y="116"/>
                    <a:pt x="1129" y="117"/>
                    <a:pt x="1129" y="117"/>
                  </a:cubicBezTo>
                  <a:cubicBezTo>
                    <a:pt x="1129" y="118"/>
                    <a:pt x="1128" y="118"/>
                    <a:pt x="1127" y="118"/>
                  </a:cubicBezTo>
                  <a:cubicBezTo>
                    <a:pt x="1126" y="118"/>
                    <a:pt x="1125" y="116"/>
                    <a:pt x="1125" y="115"/>
                  </a:cubicBezTo>
                  <a:cubicBezTo>
                    <a:pt x="1124" y="114"/>
                    <a:pt x="1123" y="113"/>
                    <a:pt x="1122" y="112"/>
                  </a:cubicBezTo>
                  <a:cubicBezTo>
                    <a:pt x="1123" y="111"/>
                    <a:pt x="1124" y="110"/>
                    <a:pt x="1126" y="110"/>
                  </a:cubicBezTo>
                  <a:cubicBezTo>
                    <a:pt x="1128" y="110"/>
                    <a:pt x="1129" y="109"/>
                    <a:pt x="1131" y="109"/>
                  </a:cubicBezTo>
                  <a:cubicBezTo>
                    <a:pt x="1132" y="109"/>
                    <a:pt x="1132" y="110"/>
                    <a:pt x="1132" y="111"/>
                  </a:cubicBezTo>
                  <a:cubicBezTo>
                    <a:pt x="1132" y="111"/>
                    <a:pt x="1133" y="112"/>
                    <a:pt x="1133" y="112"/>
                  </a:cubicBezTo>
                  <a:cubicBezTo>
                    <a:pt x="1134" y="112"/>
                    <a:pt x="1135" y="112"/>
                    <a:pt x="1135" y="111"/>
                  </a:cubicBezTo>
                  <a:cubicBezTo>
                    <a:pt x="1136" y="109"/>
                    <a:pt x="1136" y="109"/>
                    <a:pt x="1137" y="108"/>
                  </a:cubicBezTo>
                  <a:cubicBezTo>
                    <a:pt x="1138" y="108"/>
                    <a:pt x="1139" y="108"/>
                    <a:pt x="1140" y="108"/>
                  </a:cubicBezTo>
                  <a:cubicBezTo>
                    <a:pt x="1140" y="108"/>
                    <a:pt x="1141" y="109"/>
                    <a:pt x="1141" y="109"/>
                  </a:cubicBezTo>
                  <a:cubicBezTo>
                    <a:pt x="1141" y="110"/>
                    <a:pt x="1141" y="111"/>
                    <a:pt x="1141" y="111"/>
                  </a:cubicBezTo>
                  <a:cubicBezTo>
                    <a:pt x="1140" y="112"/>
                    <a:pt x="1140" y="113"/>
                    <a:pt x="1139" y="113"/>
                  </a:cubicBezTo>
                  <a:cubicBezTo>
                    <a:pt x="1137" y="114"/>
                    <a:pt x="1136" y="115"/>
                    <a:pt x="1134" y="114"/>
                  </a:cubicBezTo>
                  <a:moveTo>
                    <a:pt x="1085" y="111"/>
                  </a:moveTo>
                  <a:cubicBezTo>
                    <a:pt x="1086" y="110"/>
                    <a:pt x="1087" y="110"/>
                    <a:pt x="1088" y="111"/>
                  </a:cubicBezTo>
                  <a:cubicBezTo>
                    <a:pt x="1089" y="112"/>
                    <a:pt x="1088" y="113"/>
                    <a:pt x="1087" y="114"/>
                  </a:cubicBezTo>
                  <a:cubicBezTo>
                    <a:pt x="1087" y="115"/>
                    <a:pt x="1086" y="115"/>
                    <a:pt x="1085" y="114"/>
                  </a:cubicBezTo>
                  <a:cubicBezTo>
                    <a:pt x="1084" y="114"/>
                    <a:pt x="1084" y="114"/>
                    <a:pt x="1084" y="113"/>
                  </a:cubicBezTo>
                  <a:cubicBezTo>
                    <a:pt x="1084" y="112"/>
                    <a:pt x="1084" y="111"/>
                    <a:pt x="1085" y="111"/>
                  </a:cubicBezTo>
                  <a:moveTo>
                    <a:pt x="1178" y="106"/>
                  </a:moveTo>
                  <a:cubicBezTo>
                    <a:pt x="1180" y="106"/>
                    <a:pt x="1182" y="106"/>
                    <a:pt x="1184" y="106"/>
                  </a:cubicBezTo>
                  <a:cubicBezTo>
                    <a:pt x="1185" y="108"/>
                    <a:pt x="1185" y="109"/>
                    <a:pt x="1184" y="111"/>
                  </a:cubicBezTo>
                  <a:cubicBezTo>
                    <a:pt x="1183" y="112"/>
                    <a:pt x="1182" y="112"/>
                    <a:pt x="1180" y="112"/>
                  </a:cubicBezTo>
                  <a:cubicBezTo>
                    <a:pt x="1180" y="112"/>
                    <a:pt x="1179" y="112"/>
                    <a:pt x="1178" y="111"/>
                  </a:cubicBezTo>
                  <a:cubicBezTo>
                    <a:pt x="1177" y="111"/>
                    <a:pt x="1176" y="110"/>
                    <a:pt x="1176" y="109"/>
                  </a:cubicBezTo>
                  <a:cubicBezTo>
                    <a:pt x="1176" y="107"/>
                    <a:pt x="1176" y="106"/>
                    <a:pt x="1178" y="106"/>
                  </a:cubicBezTo>
                  <a:moveTo>
                    <a:pt x="1148" y="449"/>
                  </a:moveTo>
                  <a:cubicBezTo>
                    <a:pt x="1148" y="448"/>
                    <a:pt x="1147" y="448"/>
                    <a:pt x="1146" y="448"/>
                  </a:cubicBezTo>
                  <a:cubicBezTo>
                    <a:pt x="1146" y="447"/>
                    <a:pt x="1145" y="447"/>
                    <a:pt x="1144" y="447"/>
                  </a:cubicBezTo>
                  <a:cubicBezTo>
                    <a:pt x="1143" y="446"/>
                    <a:pt x="1142" y="446"/>
                    <a:pt x="1141" y="446"/>
                  </a:cubicBezTo>
                  <a:cubicBezTo>
                    <a:pt x="1141" y="445"/>
                    <a:pt x="1141" y="445"/>
                    <a:pt x="1141" y="445"/>
                  </a:cubicBezTo>
                  <a:cubicBezTo>
                    <a:pt x="1141" y="444"/>
                    <a:pt x="1141" y="444"/>
                    <a:pt x="1140" y="444"/>
                  </a:cubicBezTo>
                  <a:cubicBezTo>
                    <a:pt x="1139" y="444"/>
                    <a:pt x="1138" y="444"/>
                    <a:pt x="1138" y="445"/>
                  </a:cubicBezTo>
                  <a:cubicBezTo>
                    <a:pt x="1137" y="446"/>
                    <a:pt x="1136" y="446"/>
                    <a:pt x="1135" y="447"/>
                  </a:cubicBezTo>
                  <a:cubicBezTo>
                    <a:pt x="1134" y="447"/>
                    <a:pt x="1134" y="447"/>
                    <a:pt x="1133" y="447"/>
                  </a:cubicBezTo>
                  <a:cubicBezTo>
                    <a:pt x="1132" y="447"/>
                    <a:pt x="1131" y="447"/>
                    <a:pt x="1130" y="446"/>
                  </a:cubicBezTo>
                  <a:cubicBezTo>
                    <a:pt x="1130" y="446"/>
                    <a:pt x="1130" y="445"/>
                    <a:pt x="1131" y="445"/>
                  </a:cubicBezTo>
                  <a:cubicBezTo>
                    <a:pt x="1131" y="445"/>
                    <a:pt x="1131" y="445"/>
                    <a:pt x="1132" y="444"/>
                  </a:cubicBezTo>
                  <a:cubicBezTo>
                    <a:pt x="1131" y="444"/>
                    <a:pt x="1131" y="443"/>
                    <a:pt x="1130" y="442"/>
                  </a:cubicBezTo>
                  <a:cubicBezTo>
                    <a:pt x="1129" y="441"/>
                    <a:pt x="1128" y="441"/>
                    <a:pt x="1127" y="441"/>
                  </a:cubicBezTo>
                  <a:cubicBezTo>
                    <a:pt x="1128" y="441"/>
                    <a:pt x="1128" y="440"/>
                    <a:pt x="1129" y="439"/>
                  </a:cubicBezTo>
                  <a:cubicBezTo>
                    <a:pt x="1129" y="439"/>
                    <a:pt x="1129" y="438"/>
                    <a:pt x="1129" y="437"/>
                  </a:cubicBezTo>
                  <a:cubicBezTo>
                    <a:pt x="1127" y="437"/>
                    <a:pt x="1126" y="437"/>
                    <a:pt x="1125" y="437"/>
                  </a:cubicBezTo>
                  <a:cubicBezTo>
                    <a:pt x="1124" y="436"/>
                    <a:pt x="1123" y="435"/>
                    <a:pt x="1122" y="434"/>
                  </a:cubicBezTo>
                  <a:cubicBezTo>
                    <a:pt x="1123" y="433"/>
                    <a:pt x="1124" y="432"/>
                    <a:pt x="1124" y="431"/>
                  </a:cubicBezTo>
                  <a:cubicBezTo>
                    <a:pt x="1124" y="430"/>
                    <a:pt x="1123" y="429"/>
                    <a:pt x="1122" y="428"/>
                  </a:cubicBezTo>
                  <a:cubicBezTo>
                    <a:pt x="1123" y="427"/>
                    <a:pt x="1123" y="427"/>
                    <a:pt x="1124" y="427"/>
                  </a:cubicBezTo>
                  <a:cubicBezTo>
                    <a:pt x="1125" y="427"/>
                    <a:pt x="1125" y="426"/>
                    <a:pt x="1125" y="425"/>
                  </a:cubicBezTo>
                  <a:cubicBezTo>
                    <a:pt x="1123" y="425"/>
                    <a:pt x="1122" y="425"/>
                    <a:pt x="1122" y="426"/>
                  </a:cubicBezTo>
                  <a:cubicBezTo>
                    <a:pt x="1121" y="427"/>
                    <a:pt x="1120" y="428"/>
                    <a:pt x="1120" y="429"/>
                  </a:cubicBezTo>
                  <a:cubicBezTo>
                    <a:pt x="1121" y="430"/>
                    <a:pt x="1121" y="431"/>
                    <a:pt x="1120" y="432"/>
                  </a:cubicBezTo>
                  <a:cubicBezTo>
                    <a:pt x="1119" y="433"/>
                    <a:pt x="1119" y="434"/>
                    <a:pt x="1119" y="434"/>
                  </a:cubicBezTo>
                  <a:cubicBezTo>
                    <a:pt x="1119" y="436"/>
                    <a:pt x="1120" y="437"/>
                    <a:pt x="1121" y="437"/>
                  </a:cubicBezTo>
                  <a:cubicBezTo>
                    <a:pt x="1123" y="438"/>
                    <a:pt x="1124" y="439"/>
                    <a:pt x="1125" y="440"/>
                  </a:cubicBezTo>
                  <a:cubicBezTo>
                    <a:pt x="1125" y="440"/>
                    <a:pt x="1125" y="441"/>
                    <a:pt x="1125" y="442"/>
                  </a:cubicBezTo>
                  <a:cubicBezTo>
                    <a:pt x="1125" y="442"/>
                    <a:pt x="1125" y="443"/>
                    <a:pt x="1124" y="443"/>
                  </a:cubicBezTo>
                  <a:cubicBezTo>
                    <a:pt x="1123" y="443"/>
                    <a:pt x="1122" y="443"/>
                    <a:pt x="1122" y="442"/>
                  </a:cubicBezTo>
                  <a:cubicBezTo>
                    <a:pt x="1122" y="442"/>
                    <a:pt x="1121" y="442"/>
                    <a:pt x="1121" y="441"/>
                  </a:cubicBezTo>
                  <a:cubicBezTo>
                    <a:pt x="1120" y="440"/>
                    <a:pt x="1120" y="440"/>
                    <a:pt x="1119" y="439"/>
                  </a:cubicBezTo>
                  <a:cubicBezTo>
                    <a:pt x="1119" y="439"/>
                    <a:pt x="1118" y="439"/>
                    <a:pt x="1117" y="439"/>
                  </a:cubicBezTo>
                  <a:cubicBezTo>
                    <a:pt x="1117" y="438"/>
                    <a:pt x="1116" y="437"/>
                    <a:pt x="1116" y="437"/>
                  </a:cubicBezTo>
                  <a:cubicBezTo>
                    <a:pt x="1116" y="436"/>
                    <a:pt x="1116" y="436"/>
                    <a:pt x="1116" y="435"/>
                  </a:cubicBezTo>
                  <a:cubicBezTo>
                    <a:pt x="1115" y="435"/>
                    <a:pt x="1114" y="436"/>
                    <a:pt x="1113" y="436"/>
                  </a:cubicBezTo>
                  <a:cubicBezTo>
                    <a:pt x="1112" y="436"/>
                    <a:pt x="1111" y="435"/>
                    <a:pt x="1110" y="435"/>
                  </a:cubicBezTo>
                  <a:cubicBezTo>
                    <a:pt x="1111" y="455"/>
                    <a:pt x="1111" y="475"/>
                    <a:pt x="1112" y="495"/>
                  </a:cubicBezTo>
                  <a:cubicBezTo>
                    <a:pt x="1113" y="515"/>
                    <a:pt x="1114" y="534"/>
                    <a:pt x="1115" y="554"/>
                  </a:cubicBezTo>
                  <a:cubicBezTo>
                    <a:pt x="1116" y="554"/>
                    <a:pt x="1116" y="554"/>
                    <a:pt x="1117" y="555"/>
                  </a:cubicBezTo>
                  <a:cubicBezTo>
                    <a:pt x="1117" y="555"/>
                    <a:pt x="1118" y="555"/>
                    <a:pt x="1119" y="555"/>
                  </a:cubicBezTo>
                  <a:cubicBezTo>
                    <a:pt x="1119" y="554"/>
                    <a:pt x="1119" y="554"/>
                    <a:pt x="1118" y="553"/>
                  </a:cubicBezTo>
                  <a:cubicBezTo>
                    <a:pt x="1118" y="553"/>
                    <a:pt x="1118" y="553"/>
                    <a:pt x="1119" y="552"/>
                  </a:cubicBezTo>
                  <a:cubicBezTo>
                    <a:pt x="1120" y="551"/>
                    <a:pt x="1121" y="551"/>
                    <a:pt x="1122" y="552"/>
                  </a:cubicBezTo>
                  <a:cubicBezTo>
                    <a:pt x="1122" y="553"/>
                    <a:pt x="1122" y="554"/>
                    <a:pt x="1121" y="555"/>
                  </a:cubicBezTo>
                  <a:cubicBezTo>
                    <a:pt x="1121" y="555"/>
                    <a:pt x="1120" y="555"/>
                    <a:pt x="1119" y="556"/>
                  </a:cubicBezTo>
                  <a:cubicBezTo>
                    <a:pt x="1120" y="556"/>
                    <a:pt x="1120" y="556"/>
                    <a:pt x="1120" y="557"/>
                  </a:cubicBezTo>
                  <a:cubicBezTo>
                    <a:pt x="1120" y="558"/>
                    <a:pt x="1120" y="558"/>
                    <a:pt x="1120" y="558"/>
                  </a:cubicBezTo>
                  <a:cubicBezTo>
                    <a:pt x="1121" y="559"/>
                    <a:pt x="1121" y="559"/>
                    <a:pt x="1122" y="559"/>
                  </a:cubicBezTo>
                  <a:cubicBezTo>
                    <a:pt x="1122" y="558"/>
                    <a:pt x="1123" y="558"/>
                    <a:pt x="1123" y="558"/>
                  </a:cubicBezTo>
                  <a:cubicBezTo>
                    <a:pt x="1124" y="557"/>
                    <a:pt x="1124" y="556"/>
                    <a:pt x="1124" y="555"/>
                  </a:cubicBezTo>
                  <a:cubicBezTo>
                    <a:pt x="1124" y="554"/>
                    <a:pt x="1124" y="554"/>
                    <a:pt x="1125" y="553"/>
                  </a:cubicBezTo>
                  <a:cubicBezTo>
                    <a:pt x="1127" y="553"/>
                    <a:pt x="1128" y="553"/>
                    <a:pt x="1128" y="555"/>
                  </a:cubicBezTo>
                  <a:cubicBezTo>
                    <a:pt x="1129" y="556"/>
                    <a:pt x="1130" y="557"/>
                    <a:pt x="1129" y="558"/>
                  </a:cubicBezTo>
                  <a:cubicBezTo>
                    <a:pt x="1130" y="558"/>
                    <a:pt x="1131" y="558"/>
                    <a:pt x="1131" y="558"/>
                  </a:cubicBezTo>
                  <a:cubicBezTo>
                    <a:pt x="1132" y="557"/>
                    <a:pt x="1132" y="557"/>
                    <a:pt x="1133" y="556"/>
                  </a:cubicBezTo>
                  <a:cubicBezTo>
                    <a:pt x="1133" y="556"/>
                    <a:pt x="1133" y="557"/>
                    <a:pt x="1134" y="557"/>
                  </a:cubicBezTo>
                  <a:cubicBezTo>
                    <a:pt x="1134" y="558"/>
                    <a:pt x="1134" y="558"/>
                    <a:pt x="1134" y="559"/>
                  </a:cubicBezTo>
                  <a:cubicBezTo>
                    <a:pt x="1151" y="558"/>
                    <a:pt x="1168" y="557"/>
                    <a:pt x="1183" y="556"/>
                  </a:cubicBezTo>
                  <a:cubicBezTo>
                    <a:pt x="1199" y="556"/>
                    <a:pt x="1215" y="555"/>
                    <a:pt x="1232" y="554"/>
                  </a:cubicBezTo>
                  <a:lnTo>
                    <a:pt x="1227" y="449"/>
                  </a:lnTo>
                  <a:cubicBezTo>
                    <a:pt x="1227" y="444"/>
                    <a:pt x="1227" y="438"/>
                    <a:pt x="1227" y="432"/>
                  </a:cubicBezTo>
                  <a:cubicBezTo>
                    <a:pt x="1227" y="426"/>
                    <a:pt x="1226" y="420"/>
                    <a:pt x="1225" y="414"/>
                  </a:cubicBezTo>
                  <a:cubicBezTo>
                    <a:pt x="1225" y="409"/>
                    <a:pt x="1225" y="403"/>
                    <a:pt x="1225" y="397"/>
                  </a:cubicBezTo>
                  <a:cubicBezTo>
                    <a:pt x="1225" y="391"/>
                    <a:pt x="1225" y="385"/>
                    <a:pt x="1224" y="380"/>
                  </a:cubicBezTo>
                  <a:cubicBezTo>
                    <a:pt x="1223" y="379"/>
                    <a:pt x="1222" y="380"/>
                    <a:pt x="1222" y="380"/>
                  </a:cubicBezTo>
                  <a:cubicBezTo>
                    <a:pt x="1221" y="380"/>
                    <a:pt x="1220" y="380"/>
                    <a:pt x="1220" y="380"/>
                  </a:cubicBezTo>
                  <a:cubicBezTo>
                    <a:pt x="1220" y="379"/>
                    <a:pt x="1220" y="378"/>
                    <a:pt x="1221" y="377"/>
                  </a:cubicBezTo>
                  <a:cubicBezTo>
                    <a:pt x="1222" y="377"/>
                    <a:pt x="1222" y="377"/>
                    <a:pt x="1223" y="378"/>
                  </a:cubicBezTo>
                  <a:cubicBezTo>
                    <a:pt x="1223" y="378"/>
                    <a:pt x="1223" y="378"/>
                    <a:pt x="1224" y="378"/>
                  </a:cubicBezTo>
                  <a:cubicBezTo>
                    <a:pt x="1223" y="347"/>
                    <a:pt x="1222" y="316"/>
                    <a:pt x="1220" y="286"/>
                  </a:cubicBezTo>
                  <a:cubicBezTo>
                    <a:pt x="1218" y="256"/>
                    <a:pt x="1217" y="225"/>
                    <a:pt x="1216" y="194"/>
                  </a:cubicBezTo>
                  <a:lnTo>
                    <a:pt x="1243" y="193"/>
                  </a:lnTo>
                  <a:cubicBezTo>
                    <a:pt x="1248" y="193"/>
                    <a:pt x="1253" y="192"/>
                    <a:pt x="1258" y="192"/>
                  </a:cubicBezTo>
                  <a:cubicBezTo>
                    <a:pt x="1264" y="192"/>
                    <a:pt x="1268" y="192"/>
                    <a:pt x="1272" y="191"/>
                  </a:cubicBezTo>
                  <a:cubicBezTo>
                    <a:pt x="1274" y="191"/>
                    <a:pt x="1276" y="192"/>
                    <a:pt x="1279" y="191"/>
                  </a:cubicBezTo>
                  <a:cubicBezTo>
                    <a:pt x="1281" y="191"/>
                    <a:pt x="1283" y="191"/>
                    <a:pt x="1285" y="191"/>
                  </a:cubicBezTo>
                  <a:cubicBezTo>
                    <a:pt x="1285" y="178"/>
                    <a:pt x="1284" y="165"/>
                    <a:pt x="1284" y="153"/>
                  </a:cubicBezTo>
                  <a:cubicBezTo>
                    <a:pt x="1283" y="140"/>
                    <a:pt x="1282" y="127"/>
                    <a:pt x="1282" y="114"/>
                  </a:cubicBezTo>
                  <a:cubicBezTo>
                    <a:pt x="1282" y="114"/>
                    <a:pt x="1282" y="114"/>
                    <a:pt x="1281" y="113"/>
                  </a:cubicBezTo>
                  <a:cubicBezTo>
                    <a:pt x="1281" y="113"/>
                    <a:pt x="1281" y="113"/>
                    <a:pt x="1281" y="112"/>
                  </a:cubicBezTo>
                  <a:cubicBezTo>
                    <a:pt x="1281" y="110"/>
                    <a:pt x="1281" y="109"/>
                    <a:pt x="1281" y="107"/>
                  </a:cubicBezTo>
                  <a:cubicBezTo>
                    <a:pt x="1281" y="105"/>
                    <a:pt x="1281" y="103"/>
                    <a:pt x="1281" y="101"/>
                  </a:cubicBezTo>
                  <a:cubicBezTo>
                    <a:pt x="1279" y="101"/>
                    <a:pt x="1276" y="101"/>
                    <a:pt x="1273" y="101"/>
                  </a:cubicBezTo>
                  <a:cubicBezTo>
                    <a:pt x="1270" y="101"/>
                    <a:pt x="1267" y="102"/>
                    <a:pt x="1264" y="102"/>
                  </a:cubicBezTo>
                  <a:cubicBezTo>
                    <a:pt x="1264" y="104"/>
                    <a:pt x="1263" y="104"/>
                    <a:pt x="1262" y="104"/>
                  </a:cubicBezTo>
                  <a:cubicBezTo>
                    <a:pt x="1261" y="104"/>
                    <a:pt x="1260" y="103"/>
                    <a:pt x="1259" y="102"/>
                  </a:cubicBezTo>
                  <a:cubicBezTo>
                    <a:pt x="1257" y="102"/>
                    <a:pt x="1255" y="102"/>
                    <a:pt x="1253" y="102"/>
                  </a:cubicBezTo>
                  <a:cubicBezTo>
                    <a:pt x="1251" y="102"/>
                    <a:pt x="1249" y="102"/>
                    <a:pt x="1247" y="103"/>
                  </a:cubicBezTo>
                  <a:cubicBezTo>
                    <a:pt x="1247" y="103"/>
                    <a:pt x="1248" y="103"/>
                    <a:pt x="1248" y="104"/>
                  </a:cubicBezTo>
                  <a:cubicBezTo>
                    <a:pt x="1249" y="104"/>
                    <a:pt x="1249" y="105"/>
                    <a:pt x="1248" y="105"/>
                  </a:cubicBezTo>
                  <a:cubicBezTo>
                    <a:pt x="1247" y="105"/>
                    <a:pt x="1246" y="105"/>
                    <a:pt x="1246" y="104"/>
                  </a:cubicBezTo>
                  <a:cubicBezTo>
                    <a:pt x="1246" y="104"/>
                    <a:pt x="1246" y="103"/>
                    <a:pt x="1246" y="103"/>
                  </a:cubicBezTo>
                  <a:cubicBezTo>
                    <a:pt x="1243" y="103"/>
                    <a:pt x="1240" y="103"/>
                    <a:pt x="1236" y="103"/>
                  </a:cubicBezTo>
                  <a:cubicBezTo>
                    <a:pt x="1233" y="103"/>
                    <a:pt x="1230" y="103"/>
                    <a:pt x="1227" y="103"/>
                  </a:cubicBezTo>
                  <a:cubicBezTo>
                    <a:pt x="1228" y="105"/>
                    <a:pt x="1228" y="106"/>
                    <a:pt x="1227" y="107"/>
                  </a:cubicBezTo>
                  <a:cubicBezTo>
                    <a:pt x="1227" y="107"/>
                    <a:pt x="1226" y="108"/>
                    <a:pt x="1226" y="108"/>
                  </a:cubicBezTo>
                  <a:cubicBezTo>
                    <a:pt x="1225" y="108"/>
                    <a:pt x="1224" y="107"/>
                    <a:pt x="1223" y="107"/>
                  </a:cubicBezTo>
                  <a:cubicBezTo>
                    <a:pt x="1223" y="106"/>
                    <a:pt x="1223" y="105"/>
                    <a:pt x="1223" y="104"/>
                  </a:cubicBezTo>
                  <a:cubicBezTo>
                    <a:pt x="1221" y="103"/>
                    <a:pt x="1219" y="103"/>
                    <a:pt x="1217" y="104"/>
                  </a:cubicBezTo>
                  <a:cubicBezTo>
                    <a:pt x="1215" y="104"/>
                    <a:pt x="1213" y="104"/>
                    <a:pt x="1211" y="104"/>
                  </a:cubicBezTo>
                  <a:cubicBezTo>
                    <a:pt x="1211" y="105"/>
                    <a:pt x="1210" y="106"/>
                    <a:pt x="1209" y="106"/>
                  </a:cubicBezTo>
                  <a:cubicBezTo>
                    <a:pt x="1208" y="107"/>
                    <a:pt x="1208" y="108"/>
                    <a:pt x="1207" y="109"/>
                  </a:cubicBezTo>
                  <a:cubicBezTo>
                    <a:pt x="1206" y="109"/>
                    <a:pt x="1206" y="110"/>
                    <a:pt x="1207" y="111"/>
                  </a:cubicBezTo>
                  <a:cubicBezTo>
                    <a:pt x="1207" y="112"/>
                    <a:pt x="1207" y="113"/>
                    <a:pt x="1207" y="113"/>
                  </a:cubicBezTo>
                  <a:cubicBezTo>
                    <a:pt x="1208" y="114"/>
                    <a:pt x="1208" y="115"/>
                    <a:pt x="1208" y="116"/>
                  </a:cubicBezTo>
                  <a:cubicBezTo>
                    <a:pt x="1208" y="116"/>
                    <a:pt x="1207" y="117"/>
                    <a:pt x="1207" y="117"/>
                  </a:cubicBezTo>
                  <a:cubicBezTo>
                    <a:pt x="1206" y="117"/>
                    <a:pt x="1205" y="116"/>
                    <a:pt x="1206" y="116"/>
                  </a:cubicBezTo>
                  <a:cubicBezTo>
                    <a:pt x="1206" y="115"/>
                    <a:pt x="1205" y="114"/>
                    <a:pt x="1205" y="113"/>
                  </a:cubicBezTo>
                  <a:cubicBezTo>
                    <a:pt x="1205" y="113"/>
                    <a:pt x="1204" y="112"/>
                    <a:pt x="1204" y="112"/>
                  </a:cubicBezTo>
                  <a:cubicBezTo>
                    <a:pt x="1203" y="111"/>
                    <a:pt x="1203" y="111"/>
                    <a:pt x="1203" y="110"/>
                  </a:cubicBezTo>
                  <a:cubicBezTo>
                    <a:pt x="1203" y="109"/>
                    <a:pt x="1203" y="109"/>
                    <a:pt x="1202" y="109"/>
                  </a:cubicBezTo>
                  <a:cubicBezTo>
                    <a:pt x="1202" y="109"/>
                    <a:pt x="1201" y="108"/>
                    <a:pt x="1201" y="108"/>
                  </a:cubicBezTo>
                  <a:cubicBezTo>
                    <a:pt x="1201" y="107"/>
                    <a:pt x="1202" y="107"/>
                    <a:pt x="1202" y="106"/>
                  </a:cubicBezTo>
                  <a:cubicBezTo>
                    <a:pt x="1202" y="106"/>
                    <a:pt x="1202" y="105"/>
                    <a:pt x="1202" y="105"/>
                  </a:cubicBezTo>
                  <a:cubicBezTo>
                    <a:pt x="1202" y="104"/>
                    <a:pt x="1201" y="104"/>
                    <a:pt x="1200" y="104"/>
                  </a:cubicBezTo>
                  <a:cubicBezTo>
                    <a:pt x="1200" y="104"/>
                    <a:pt x="1199" y="104"/>
                    <a:pt x="1199" y="104"/>
                  </a:cubicBezTo>
                  <a:cubicBezTo>
                    <a:pt x="1198" y="105"/>
                    <a:pt x="1198" y="106"/>
                    <a:pt x="1198" y="106"/>
                  </a:cubicBezTo>
                  <a:cubicBezTo>
                    <a:pt x="1199" y="107"/>
                    <a:pt x="1198" y="107"/>
                    <a:pt x="1198" y="108"/>
                  </a:cubicBezTo>
                  <a:cubicBezTo>
                    <a:pt x="1197" y="108"/>
                    <a:pt x="1196" y="107"/>
                    <a:pt x="1195" y="107"/>
                  </a:cubicBezTo>
                  <a:cubicBezTo>
                    <a:pt x="1194" y="108"/>
                    <a:pt x="1194" y="109"/>
                    <a:pt x="1192" y="109"/>
                  </a:cubicBezTo>
                  <a:cubicBezTo>
                    <a:pt x="1191" y="109"/>
                    <a:pt x="1190" y="108"/>
                    <a:pt x="1189" y="107"/>
                  </a:cubicBezTo>
                  <a:cubicBezTo>
                    <a:pt x="1189" y="106"/>
                    <a:pt x="1190" y="106"/>
                    <a:pt x="1190" y="106"/>
                  </a:cubicBezTo>
                  <a:cubicBezTo>
                    <a:pt x="1191" y="106"/>
                    <a:pt x="1190" y="105"/>
                    <a:pt x="1190" y="105"/>
                  </a:cubicBezTo>
                  <a:cubicBezTo>
                    <a:pt x="1177" y="105"/>
                    <a:pt x="1165" y="106"/>
                    <a:pt x="1152" y="106"/>
                  </a:cubicBezTo>
                  <a:cubicBezTo>
                    <a:pt x="1139" y="107"/>
                    <a:pt x="1126" y="108"/>
                    <a:pt x="1114" y="108"/>
                  </a:cubicBezTo>
                  <a:cubicBezTo>
                    <a:pt x="1114" y="109"/>
                    <a:pt x="1114" y="110"/>
                    <a:pt x="1115" y="110"/>
                  </a:cubicBezTo>
                  <a:cubicBezTo>
                    <a:pt x="1115" y="111"/>
                    <a:pt x="1116" y="111"/>
                    <a:pt x="1116" y="112"/>
                  </a:cubicBezTo>
                  <a:cubicBezTo>
                    <a:pt x="1115" y="112"/>
                    <a:pt x="1115" y="113"/>
                    <a:pt x="1114" y="112"/>
                  </a:cubicBezTo>
                  <a:cubicBezTo>
                    <a:pt x="1114" y="112"/>
                    <a:pt x="1113" y="112"/>
                    <a:pt x="1113" y="112"/>
                  </a:cubicBezTo>
                  <a:cubicBezTo>
                    <a:pt x="1112" y="111"/>
                    <a:pt x="1112" y="111"/>
                    <a:pt x="1112" y="110"/>
                  </a:cubicBezTo>
                  <a:cubicBezTo>
                    <a:pt x="1112" y="109"/>
                    <a:pt x="1112" y="109"/>
                    <a:pt x="1112" y="109"/>
                  </a:cubicBezTo>
                  <a:cubicBezTo>
                    <a:pt x="1084" y="109"/>
                    <a:pt x="1055" y="111"/>
                    <a:pt x="1026" y="112"/>
                  </a:cubicBezTo>
                  <a:lnTo>
                    <a:pt x="1029" y="176"/>
                  </a:lnTo>
                  <a:cubicBezTo>
                    <a:pt x="1030" y="177"/>
                    <a:pt x="1031" y="177"/>
                    <a:pt x="1033" y="176"/>
                  </a:cubicBezTo>
                  <a:cubicBezTo>
                    <a:pt x="1034" y="176"/>
                    <a:pt x="1035" y="176"/>
                    <a:pt x="1035" y="177"/>
                  </a:cubicBezTo>
                  <a:cubicBezTo>
                    <a:pt x="1035" y="178"/>
                    <a:pt x="1035" y="179"/>
                    <a:pt x="1035" y="179"/>
                  </a:cubicBezTo>
                  <a:cubicBezTo>
                    <a:pt x="1034" y="179"/>
                    <a:pt x="1034" y="179"/>
                    <a:pt x="1033" y="180"/>
                  </a:cubicBezTo>
                  <a:cubicBezTo>
                    <a:pt x="1032" y="180"/>
                    <a:pt x="1032" y="180"/>
                    <a:pt x="1031" y="181"/>
                  </a:cubicBezTo>
                  <a:cubicBezTo>
                    <a:pt x="1030" y="181"/>
                    <a:pt x="1030" y="181"/>
                    <a:pt x="1030" y="182"/>
                  </a:cubicBezTo>
                  <a:cubicBezTo>
                    <a:pt x="1029" y="183"/>
                    <a:pt x="1029" y="184"/>
                    <a:pt x="1029" y="185"/>
                  </a:cubicBezTo>
                  <a:cubicBezTo>
                    <a:pt x="1029" y="187"/>
                    <a:pt x="1029" y="189"/>
                    <a:pt x="1030" y="190"/>
                  </a:cubicBezTo>
                  <a:cubicBezTo>
                    <a:pt x="1030" y="192"/>
                    <a:pt x="1030" y="193"/>
                    <a:pt x="1030" y="195"/>
                  </a:cubicBezTo>
                  <a:cubicBezTo>
                    <a:pt x="1030" y="196"/>
                    <a:pt x="1031" y="197"/>
                    <a:pt x="1031" y="198"/>
                  </a:cubicBezTo>
                  <a:cubicBezTo>
                    <a:pt x="1031" y="198"/>
                    <a:pt x="1031" y="199"/>
                    <a:pt x="1031" y="198"/>
                  </a:cubicBezTo>
                  <a:cubicBezTo>
                    <a:pt x="1032" y="198"/>
                    <a:pt x="1032" y="198"/>
                    <a:pt x="1032" y="199"/>
                  </a:cubicBezTo>
                  <a:cubicBezTo>
                    <a:pt x="1031" y="199"/>
                    <a:pt x="1031" y="199"/>
                    <a:pt x="1031" y="199"/>
                  </a:cubicBezTo>
                  <a:cubicBezTo>
                    <a:pt x="1031" y="200"/>
                    <a:pt x="1031" y="201"/>
                    <a:pt x="1031" y="202"/>
                  </a:cubicBezTo>
                  <a:cubicBezTo>
                    <a:pt x="1034" y="202"/>
                    <a:pt x="1038" y="202"/>
                    <a:pt x="1040" y="201"/>
                  </a:cubicBezTo>
                  <a:cubicBezTo>
                    <a:pt x="1041" y="201"/>
                    <a:pt x="1042" y="200"/>
                    <a:pt x="1043" y="200"/>
                  </a:cubicBezTo>
                  <a:cubicBezTo>
                    <a:pt x="1043" y="199"/>
                    <a:pt x="1044" y="199"/>
                    <a:pt x="1045" y="199"/>
                  </a:cubicBezTo>
                  <a:cubicBezTo>
                    <a:pt x="1046" y="200"/>
                    <a:pt x="1046" y="200"/>
                    <a:pt x="1046" y="200"/>
                  </a:cubicBezTo>
                  <a:cubicBezTo>
                    <a:pt x="1046" y="201"/>
                    <a:pt x="1047" y="201"/>
                    <a:pt x="1047" y="201"/>
                  </a:cubicBezTo>
                  <a:cubicBezTo>
                    <a:pt x="1055" y="201"/>
                    <a:pt x="1064" y="201"/>
                    <a:pt x="1073" y="200"/>
                  </a:cubicBezTo>
                  <a:cubicBezTo>
                    <a:pt x="1082" y="200"/>
                    <a:pt x="1091" y="199"/>
                    <a:pt x="1099" y="199"/>
                  </a:cubicBezTo>
                  <a:cubicBezTo>
                    <a:pt x="1100" y="213"/>
                    <a:pt x="1101" y="226"/>
                    <a:pt x="1101" y="240"/>
                  </a:cubicBezTo>
                  <a:cubicBezTo>
                    <a:pt x="1101" y="253"/>
                    <a:pt x="1102" y="266"/>
                    <a:pt x="1103" y="280"/>
                  </a:cubicBezTo>
                  <a:cubicBezTo>
                    <a:pt x="1104" y="281"/>
                    <a:pt x="1106" y="281"/>
                    <a:pt x="1107" y="281"/>
                  </a:cubicBezTo>
                  <a:cubicBezTo>
                    <a:pt x="1107" y="280"/>
                    <a:pt x="1108" y="279"/>
                    <a:pt x="1108" y="278"/>
                  </a:cubicBezTo>
                  <a:cubicBezTo>
                    <a:pt x="1109" y="277"/>
                    <a:pt x="1109" y="276"/>
                    <a:pt x="1110" y="276"/>
                  </a:cubicBezTo>
                  <a:cubicBezTo>
                    <a:pt x="1112" y="276"/>
                    <a:pt x="1114" y="276"/>
                    <a:pt x="1115" y="275"/>
                  </a:cubicBezTo>
                  <a:cubicBezTo>
                    <a:pt x="1116" y="273"/>
                    <a:pt x="1117" y="272"/>
                    <a:pt x="1118" y="271"/>
                  </a:cubicBezTo>
                  <a:cubicBezTo>
                    <a:pt x="1118" y="271"/>
                    <a:pt x="1118" y="272"/>
                    <a:pt x="1119" y="272"/>
                  </a:cubicBezTo>
                  <a:cubicBezTo>
                    <a:pt x="1119" y="273"/>
                    <a:pt x="1119" y="273"/>
                    <a:pt x="1120" y="273"/>
                  </a:cubicBezTo>
                  <a:cubicBezTo>
                    <a:pt x="1121" y="273"/>
                    <a:pt x="1122" y="273"/>
                    <a:pt x="1124" y="274"/>
                  </a:cubicBezTo>
                  <a:cubicBezTo>
                    <a:pt x="1125" y="275"/>
                    <a:pt x="1126" y="276"/>
                    <a:pt x="1126" y="277"/>
                  </a:cubicBezTo>
                  <a:cubicBezTo>
                    <a:pt x="1126" y="278"/>
                    <a:pt x="1125" y="278"/>
                    <a:pt x="1125" y="278"/>
                  </a:cubicBezTo>
                  <a:cubicBezTo>
                    <a:pt x="1124" y="278"/>
                    <a:pt x="1124" y="278"/>
                    <a:pt x="1123" y="278"/>
                  </a:cubicBezTo>
                  <a:cubicBezTo>
                    <a:pt x="1123" y="278"/>
                    <a:pt x="1122" y="277"/>
                    <a:pt x="1122" y="277"/>
                  </a:cubicBezTo>
                  <a:cubicBezTo>
                    <a:pt x="1121" y="277"/>
                    <a:pt x="1121" y="277"/>
                    <a:pt x="1120" y="277"/>
                  </a:cubicBezTo>
                  <a:cubicBezTo>
                    <a:pt x="1120" y="276"/>
                    <a:pt x="1119" y="276"/>
                    <a:pt x="1118" y="276"/>
                  </a:cubicBezTo>
                  <a:cubicBezTo>
                    <a:pt x="1118" y="276"/>
                    <a:pt x="1117" y="277"/>
                    <a:pt x="1117" y="277"/>
                  </a:cubicBezTo>
                  <a:cubicBezTo>
                    <a:pt x="1116" y="278"/>
                    <a:pt x="1116" y="279"/>
                    <a:pt x="1115" y="280"/>
                  </a:cubicBezTo>
                  <a:cubicBezTo>
                    <a:pt x="1116" y="281"/>
                    <a:pt x="1116" y="281"/>
                    <a:pt x="1116" y="281"/>
                  </a:cubicBezTo>
                  <a:cubicBezTo>
                    <a:pt x="1116" y="281"/>
                    <a:pt x="1117" y="282"/>
                    <a:pt x="1117" y="282"/>
                  </a:cubicBezTo>
                  <a:cubicBezTo>
                    <a:pt x="1116" y="282"/>
                    <a:pt x="1116" y="283"/>
                    <a:pt x="1115" y="283"/>
                  </a:cubicBezTo>
                  <a:cubicBezTo>
                    <a:pt x="1114" y="283"/>
                    <a:pt x="1114" y="283"/>
                    <a:pt x="1113" y="284"/>
                  </a:cubicBezTo>
                  <a:cubicBezTo>
                    <a:pt x="1112" y="285"/>
                    <a:pt x="1111" y="286"/>
                    <a:pt x="1109" y="287"/>
                  </a:cubicBezTo>
                  <a:cubicBezTo>
                    <a:pt x="1109" y="288"/>
                    <a:pt x="1109" y="288"/>
                    <a:pt x="1109" y="288"/>
                  </a:cubicBezTo>
                  <a:cubicBezTo>
                    <a:pt x="1109" y="289"/>
                    <a:pt x="1109" y="289"/>
                    <a:pt x="1109" y="290"/>
                  </a:cubicBezTo>
                  <a:cubicBezTo>
                    <a:pt x="1110" y="289"/>
                    <a:pt x="1110" y="290"/>
                    <a:pt x="1110" y="290"/>
                  </a:cubicBezTo>
                  <a:cubicBezTo>
                    <a:pt x="1110" y="291"/>
                    <a:pt x="1110" y="291"/>
                    <a:pt x="1111" y="292"/>
                  </a:cubicBezTo>
                  <a:cubicBezTo>
                    <a:pt x="1111" y="292"/>
                    <a:pt x="1112" y="292"/>
                    <a:pt x="1113" y="292"/>
                  </a:cubicBezTo>
                  <a:cubicBezTo>
                    <a:pt x="1114" y="292"/>
                    <a:pt x="1115" y="292"/>
                    <a:pt x="1115" y="292"/>
                  </a:cubicBezTo>
                  <a:cubicBezTo>
                    <a:pt x="1114" y="294"/>
                    <a:pt x="1113" y="295"/>
                    <a:pt x="1112" y="294"/>
                  </a:cubicBezTo>
                  <a:cubicBezTo>
                    <a:pt x="1111" y="293"/>
                    <a:pt x="1110" y="293"/>
                    <a:pt x="1110" y="292"/>
                  </a:cubicBezTo>
                  <a:cubicBezTo>
                    <a:pt x="1108" y="291"/>
                    <a:pt x="1107" y="291"/>
                    <a:pt x="1106" y="291"/>
                  </a:cubicBezTo>
                  <a:cubicBezTo>
                    <a:pt x="1105" y="291"/>
                    <a:pt x="1104" y="290"/>
                    <a:pt x="1104" y="289"/>
                  </a:cubicBezTo>
                  <a:cubicBezTo>
                    <a:pt x="1104" y="288"/>
                    <a:pt x="1104" y="287"/>
                    <a:pt x="1105" y="287"/>
                  </a:cubicBezTo>
                  <a:cubicBezTo>
                    <a:pt x="1105" y="286"/>
                    <a:pt x="1106" y="286"/>
                    <a:pt x="1106" y="286"/>
                  </a:cubicBezTo>
                  <a:cubicBezTo>
                    <a:pt x="1107" y="285"/>
                    <a:pt x="1108" y="285"/>
                    <a:pt x="1108" y="285"/>
                  </a:cubicBezTo>
                  <a:cubicBezTo>
                    <a:pt x="1109" y="284"/>
                    <a:pt x="1109" y="284"/>
                    <a:pt x="1109" y="284"/>
                  </a:cubicBezTo>
                  <a:cubicBezTo>
                    <a:pt x="1109" y="283"/>
                    <a:pt x="1109" y="283"/>
                    <a:pt x="1109" y="283"/>
                  </a:cubicBezTo>
                  <a:cubicBezTo>
                    <a:pt x="1108" y="282"/>
                    <a:pt x="1108" y="282"/>
                    <a:pt x="1108" y="282"/>
                  </a:cubicBezTo>
                  <a:cubicBezTo>
                    <a:pt x="1106" y="282"/>
                    <a:pt x="1105" y="282"/>
                    <a:pt x="1103" y="283"/>
                  </a:cubicBezTo>
                  <a:cubicBezTo>
                    <a:pt x="1103" y="289"/>
                    <a:pt x="1103" y="296"/>
                    <a:pt x="1104" y="302"/>
                  </a:cubicBezTo>
                  <a:cubicBezTo>
                    <a:pt x="1104" y="309"/>
                    <a:pt x="1105" y="316"/>
                    <a:pt x="1105" y="322"/>
                  </a:cubicBezTo>
                  <a:cubicBezTo>
                    <a:pt x="1105" y="323"/>
                    <a:pt x="1105" y="323"/>
                    <a:pt x="1106" y="323"/>
                  </a:cubicBezTo>
                  <a:cubicBezTo>
                    <a:pt x="1106" y="323"/>
                    <a:pt x="1106" y="324"/>
                    <a:pt x="1106" y="324"/>
                  </a:cubicBezTo>
                  <a:cubicBezTo>
                    <a:pt x="1106" y="325"/>
                    <a:pt x="1106" y="325"/>
                    <a:pt x="1105" y="325"/>
                  </a:cubicBezTo>
                  <a:cubicBezTo>
                    <a:pt x="1105" y="325"/>
                    <a:pt x="1105" y="326"/>
                    <a:pt x="1105" y="326"/>
                  </a:cubicBezTo>
                  <a:lnTo>
                    <a:pt x="1106" y="346"/>
                  </a:lnTo>
                  <a:cubicBezTo>
                    <a:pt x="1106" y="349"/>
                    <a:pt x="1106" y="352"/>
                    <a:pt x="1106" y="356"/>
                  </a:cubicBezTo>
                  <a:cubicBezTo>
                    <a:pt x="1106" y="359"/>
                    <a:pt x="1106" y="362"/>
                    <a:pt x="1106" y="365"/>
                  </a:cubicBezTo>
                  <a:lnTo>
                    <a:pt x="1107" y="367"/>
                  </a:lnTo>
                  <a:cubicBezTo>
                    <a:pt x="1106" y="368"/>
                    <a:pt x="1106" y="369"/>
                    <a:pt x="1107" y="370"/>
                  </a:cubicBezTo>
                  <a:cubicBezTo>
                    <a:pt x="1107" y="370"/>
                    <a:pt x="1108" y="371"/>
                    <a:pt x="1108" y="372"/>
                  </a:cubicBezTo>
                  <a:cubicBezTo>
                    <a:pt x="1108" y="373"/>
                    <a:pt x="1107" y="373"/>
                    <a:pt x="1107" y="374"/>
                  </a:cubicBezTo>
                  <a:cubicBezTo>
                    <a:pt x="1107" y="375"/>
                    <a:pt x="1107" y="376"/>
                    <a:pt x="1107" y="377"/>
                  </a:cubicBezTo>
                  <a:cubicBezTo>
                    <a:pt x="1108" y="377"/>
                    <a:pt x="1110" y="377"/>
                    <a:pt x="1110" y="378"/>
                  </a:cubicBezTo>
                  <a:cubicBezTo>
                    <a:pt x="1111" y="379"/>
                    <a:pt x="1111" y="380"/>
                    <a:pt x="1111" y="382"/>
                  </a:cubicBezTo>
                  <a:cubicBezTo>
                    <a:pt x="1111" y="382"/>
                    <a:pt x="1110" y="383"/>
                    <a:pt x="1109" y="383"/>
                  </a:cubicBezTo>
                  <a:cubicBezTo>
                    <a:pt x="1109" y="383"/>
                    <a:pt x="1108" y="384"/>
                    <a:pt x="1108" y="384"/>
                  </a:cubicBezTo>
                  <a:cubicBezTo>
                    <a:pt x="1108" y="385"/>
                    <a:pt x="1109" y="385"/>
                    <a:pt x="1109" y="385"/>
                  </a:cubicBezTo>
                  <a:cubicBezTo>
                    <a:pt x="1110" y="385"/>
                    <a:pt x="1111" y="385"/>
                    <a:pt x="1111" y="386"/>
                  </a:cubicBezTo>
                  <a:cubicBezTo>
                    <a:pt x="1111" y="387"/>
                    <a:pt x="1111" y="388"/>
                    <a:pt x="1111" y="389"/>
                  </a:cubicBezTo>
                  <a:cubicBezTo>
                    <a:pt x="1111" y="389"/>
                    <a:pt x="1111" y="390"/>
                    <a:pt x="1111" y="391"/>
                  </a:cubicBezTo>
                  <a:cubicBezTo>
                    <a:pt x="1112" y="391"/>
                    <a:pt x="1113" y="390"/>
                    <a:pt x="1113" y="389"/>
                  </a:cubicBezTo>
                  <a:cubicBezTo>
                    <a:pt x="1113" y="388"/>
                    <a:pt x="1113" y="387"/>
                    <a:pt x="1113" y="386"/>
                  </a:cubicBezTo>
                  <a:cubicBezTo>
                    <a:pt x="1113" y="385"/>
                    <a:pt x="1113" y="385"/>
                    <a:pt x="1113" y="384"/>
                  </a:cubicBezTo>
                  <a:cubicBezTo>
                    <a:pt x="1113" y="383"/>
                    <a:pt x="1113" y="383"/>
                    <a:pt x="1113" y="382"/>
                  </a:cubicBezTo>
                  <a:cubicBezTo>
                    <a:pt x="1113" y="381"/>
                    <a:pt x="1113" y="381"/>
                    <a:pt x="1113" y="380"/>
                  </a:cubicBezTo>
                  <a:cubicBezTo>
                    <a:pt x="1114" y="379"/>
                    <a:pt x="1114" y="379"/>
                    <a:pt x="1115" y="379"/>
                  </a:cubicBezTo>
                  <a:cubicBezTo>
                    <a:pt x="1116" y="380"/>
                    <a:pt x="1117" y="381"/>
                    <a:pt x="1119" y="382"/>
                  </a:cubicBezTo>
                  <a:cubicBezTo>
                    <a:pt x="1120" y="383"/>
                    <a:pt x="1121" y="384"/>
                    <a:pt x="1122" y="386"/>
                  </a:cubicBezTo>
                  <a:cubicBezTo>
                    <a:pt x="1123" y="386"/>
                    <a:pt x="1123" y="385"/>
                    <a:pt x="1124" y="385"/>
                  </a:cubicBezTo>
                  <a:cubicBezTo>
                    <a:pt x="1125" y="384"/>
                    <a:pt x="1125" y="384"/>
                    <a:pt x="1125" y="383"/>
                  </a:cubicBezTo>
                  <a:cubicBezTo>
                    <a:pt x="1125" y="382"/>
                    <a:pt x="1125" y="381"/>
                    <a:pt x="1125" y="380"/>
                  </a:cubicBezTo>
                  <a:cubicBezTo>
                    <a:pt x="1124" y="379"/>
                    <a:pt x="1124" y="379"/>
                    <a:pt x="1124" y="378"/>
                  </a:cubicBezTo>
                  <a:cubicBezTo>
                    <a:pt x="1124" y="377"/>
                    <a:pt x="1125" y="377"/>
                    <a:pt x="1125" y="377"/>
                  </a:cubicBezTo>
                  <a:cubicBezTo>
                    <a:pt x="1126" y="376"/>
                    <a:pt x="1127" y="376"/>
                    <a:pt x="1127" y="376"/>
                  </a:cubicBezTo>
                  <a:cubicBezTo>
                    <a:pt x="1127" y="376"/>
                    <a:pt x="1128" y="375"/>
                    <a:pt x="1128" y="374"/>
                  </a:cubicBezTo>
                  <a:cubicBezTo>
                    <a:pt x="1129" y="374"/>
                    <a:pt x="1129" y="373"/>
                    <a:pt x="1130" y="373"/>
                  </a:cubicBezTo>
                  <a:cubicBezTo>
                    <a:pt x="1131" y="373"/>
                    <a:pt x="1132" y="374"/>
                    <a:pt x="1133" y="375"/>
                  </a:cubicBezTo>
                  <a:cubicBezTo>
                    <a:pt x="1134" y="376"/>
                    <a:pt x="1134" y="377"/>
                    <a:pt x="1134" y="378"/>
                  </a:cubicBezTo>
                  <a:cubicBezTo>
                    <a:pt x="1134" y="379"/>
                    <a:pt x="1133" y="380"/>
                    <a:pt x="1132" y="380"/>
                  </a:cubicBezTo>
                  <a:cubicBezTo>
                    <a:pt x="1131" y="380"/>
                    <a:pt x="1131" y="380"/>
                    <a:pt x="1131" y="381"/>
                  </a:cubicBezTo>
                  <a:cubicBezTo>
                    <a:pt x="1131" y="382"/>
                    <a:pt x="1132" y="382"/>
                    <a:pt x="1132" y="382"/>
                  </a:cubicBezTo>
                  <a:cubicBezTo>
                    <a:pt x="1133" y="382"/>
                    <a:pt x="1134" y="382"/>
                    <a:pt x="1134" y="382"/>
                  </a:cubicBezTo>
                  <a:cubicBezTo>
                    <a:pt x="1134" y="383"/>
                    <a:pt x="1134" y="384"/>
                    <a:pt x="1134" y="386"/>
                  </a:cubicBezTo>
                  <a:cubicBezTo>
                    <a:pt x="1134" y="387"/>
                    <a:pt x="1135" y="388"/>
                    <a:pt x="1135" y="389"/>
                  </a:cubicBezTo>
                  <a:cubicBezTo>
                    <a:pt x="1135" y="389"/>
                    <a:pt x="1136" y="390"/>
                    <a:pt x="1138" y="391"/>
                  </a:cubicBezTo>
                  <a:cubicBezTo>
                    <a:pt x="1137" y="392"/>
                    <a:pt x="1137" y="392"/>
                    <a:pt x="1136" y="392"/>
                  </a:cubicBezTo>
                  <a:cubicBezTo>
                    <a:pt x="1135" y="392"/>
                    <a:pt x="1134" y="392"/>
                    <a:pt x="1134" y="393"/>
                  </a:cubicBezTo>
                  <a:cubicBezTo>
                    <a:pt x="1134" y="394"/>
                    <a:pt x="1134" y="394"/>
                    <a:pt x="1134" y="395"/>
                  </a:cubicBezTo>
                  <a:cubicBezTo>
                    <a:pt x="1135" y="396"/>
                    <a:pt x="1135" y="397"/>
                    <a:pt x="1135" y="398"/>
                  </a:cubicBezTo>
                  <a:cubicBezTo>
                    <a:pt x="1134" y="399"/>
                    <a:pt x="1133" y="399"/>
                    <a:pt x="1132" y="399"/>
                  </a:cubicBezTo>
                  <a:cubicBezTo>
                    <a:pt x="1131" y="398"/>
                    <a:pt x="1131" y="398"/>
                    <a:pt x="1130" y="398"/>
                  </a:cubicBezTo>
                  <a:cubicBezTo>
                    <a:pt x="1129" y="398"/>
                    <a:pt x="1129" y="398"/>
                    <a:pt x="1128" y="399"/>
                  </a:cubicBezTo>
                  <a:cubicBezTo>
                    <a:pt x="1128" y="399"/>
                    <a:pt x="1128" y="400"/>
                    <a:pt x="1127" y="400"/>
                  </a:cubicBezTo>
                  <a:cubicBezTo>
                    <a:pt x="1127" y="400"/>
                    <a:pt x="1126" y="400"/>
                    <a:pt x="1126" y="400"/>
                  </a:cubicBezTo>
                  <a:cubicBezTo>
                    <a:pt x="1126" y="399"/>
                    <a:pt x="1125" y="399"/>
                    <a:pt x="1125" y="400"/>
                  </a:cubicBezTo>
                  <a:cubicBezTo>
                    <a:pt x="1124" y="401"/>
                    <a:pt x="1124" y="403"/>
                    <a:pt x="1124" y="404"/>
                  </a:cubicBezTo>
                  <a:cubicBezTo>
                    <a:pt x="1125" y="406"/>
                    <a:pt x="1125" y="406"/>
                    <a:pt x="1126" y="407"/>
                  </a:cubicBezTo>
                  <a:cubicBezTo>
                    <a:pt x="1126" y="408"/>
                    <a:pt x="1126" y="409"/>
                    <a:pt x="1127" y="410"/>
                  </a:cubicBezTo>
                  <a:cubicBezTo>
                    <a:pt x="1128" y="411"/>
                    <a:pt x="1128" y="411"/>
                    <a:pt x="1129" y="412"/>
                  </a:cubicBezTo>
                  <a:cubicBezTo>
                    <a:pt x="1129" y="413"/>
                    <a:pt x="1129" y="413"/>
                    <a:pt x="1129" y="414"/>
                  </a:cubicBezTo>
                  <a:cubicBezTo>
                    <a:pt x="1129" y="415"/>
                    <a:pt x="1128" y="416"/>
                    <a:pt x="1127" y="416"/>
                  </a:cubicBezTo>
                  <a:cubicBezTo>
                    <a:pt x="1127" y="415"/>
                    <a:pt x="1127" y="415"/>
                    <a:pt x="1127" y="413"/>
                  </a:cubicBezTo>
                  <a:cubicBezTo>
                    <a:pt x="1127" y="412"/>
                    <a:pt x="1126" y="412"/>
                    <a:pt x="1125" y="412"/>
                  </a:cubicBezTo>
                  <a:cubicBezTo>
                    <a:pt x="1124" y="412"/>
                    <a:pt x="1124" y="412"/>
                    <a:pt x="1124" y="414"/>
                  </a:cubicBezTo>
                  <a:cubicBezTo>
                    <a:pt x="1125" y="415"/>
                    <a:pt x="1125" y="415"/>
                    <a:pt x="1124" y="416"/>
                  </a:cubicBezTo>
                  <a:lnTo>
                    <a:pt x="1121" y="416"/>
                  </a:lnTo>
                  <a:cubicBezTo>
                    <a:pt x="1121" y="417"/>
                    <a:pt x="1121" y="417"/>
                    <a:pt x="1120" y="418"/>
                  </a:cubicBezTo>
                  <a:cubicBezTo>
                    <a:pt x="1120" y="419"/>
                    <a:pt x="1120" y="419"/>
                    <a:pt x="1120" y="420"/>
                  </a:cubicBezTo>
                  <a:cubicBezTo>
                    <a:pt x="1121" y="421"/>
                    <a:pt x="1121" y="421"/>
                    <a:pt x="1122" y="421"/>
                  </a:cubicBezTo>
                  <a:cubicBezTo>
                    <a:pt x="1122" y="421"/>
                    <a:pt x="1123" y="421"/>
                    <a:pt x="1123" y="420"/>
                  </a:cubicBezTo>
                  <a:cubicBezTo>
                    <a:pt x="1123" y="420"/>
                    <a:pt x="1124" y="419"/>
                    <a:pt x="1124" y="419"/>
                  </a:cubicBezTo>
                  <a:cubicBezTo>
                    <a:pt x="1124" y="418"/>
                    <a:pt x="1124" y="418"/>
                    <a:pt x="1125" y="417"/>
                  </a:cubicBezTo>
                  <a:cubicBezTo>
                    <a:pt x="1125" y="417"/>
                    <a:pt x="1126" y="417"/>
                    <a:pt x="1127" y="416"/>
                  </a:cubicBezTo>
                  <a:cubicBezTo>
                    <a:pt x="1127" y="417"/>
                    <a:pt x="1127" y="418"/>
                    <a:pt x="1127" y="420"/>
                  </a:cubicBezTo>
                  <a:cubicBezTo>
                    <a:pt x="1128" y="420"/>
                    <a:pt x="1129" y="420"/>
                    <a:pt x="1129" y="421"/>
                  </a:cubicBezTo>
                  <a:cubicBezTo>
                    <a:pt x="1129" y="422"/>
                    <a:pt x="1130" y="423"/>
                    <a:pt x="1130" y="424"/>
                  </a:cubicBezTo>
                  <a:cubicBezTo>
                    <a:pt x="1130" y="424"/>
                    <a:pt x="1131" y="424"/>
                    <a:pt x="1131" y="424"/>
                  </a:cubicBezTo>
                  <a:cubicBezTo>
                    <a:pt x="1132" y="424"/>
                    <a:pt x="1133" y="424"/>
                    <a:pt x="1133" y="425"/>
                  </a:cubicBezTo>
                  <a:cubicBezTo>
                    <a:pt x="1134" y="425"/>
                    <a:pt x="1135" y="426"/>
                    <a:pt x="1135" y="427"/>
                  </a:cubicBezTo>
                  <a:cubicBezTo>
                    <a:pt x="1136" y="427"/>
                    <a:pt x="1136" y="428"/>
                    <a:pt x="1137" y="428"/>
                  </a:cubicBezTo>
                  <a:cubicBezTo>
                    <a:pt x="1137" y="428"/>
                    <a:pt x="1138" y="428"/>
                    <a:pt x="1138" y="427"/>
                  </a:cubicBezTo>
                  <a:cubicBezTo>
                    <a:pt x="1139" y="427"/>
                    <a:pt x="1139" y="426"/>
                    <a:pt x="1139" y="425"/>
                  </a:cubicBezTo>
                  <a:cubicBezTo>
                    <a:pt x="1139" y="425"/>
                    <a:pt x="1139" y="425"/>
                    <a:pt x="1138" y="424"/>
                  </a:cubicBezTo>
                  <a:cubicBezTo>
                    <a:pt x="1138" y="424"/>
                    <a:pt x="1138" y="424"/>
                    <a:pt x="1137" y="424"/>
                  </a:cubicBezTo>
                  <a:cubicBezTo>
                    <a:pt x="1137" y="423"/>
                    <a:pt x="1137" y="422"/>
                    <a:pt x="1137" y="422"/>
                  </a:cubicBezTo>
                  <a:cubicBezTo>
                    <a:pt x="1136" y="422"/>
                    <a:pt x="1135" y="421"/>
                    <a:pt x="1135" y="421"/>
                  </a:cubicBezTo>
                  <a:cubicBezTo>
                    <a:pt x="1134" y="421"/>
                    <a:pt x="1134" y="420"/>
                    <a:pt x="1133" y="420"/>
                  </a:cubicBezTo>
                  <a:cubicBezTo>
                    <a:pt x="1132" y="420"/>
                    <a:pt x="1131" y="420"/>
                    <a:pt x="1130" y="419"/>
                  </a:cubicBezTo>
                  <a:cubicBezTo>
                    <a:pt x="1129" y="418"/>
                    <a:pt x="1129" y="418"/>
                    <a:pt x="1130" y="417"/>
                  </a:cubicBezTo>
                  <a:cubicBezTo>
                    <a:pt x="1130" y="416"/>
                    <a:pt x="1131" y="416"/>
                    <a:pt x="1131" y="416"/>
                  </a:cubicBezTo>
                  <a:cubicBezTo>
                    <a:pt x="1132" y="416"/>
                    <a:pt x="1133" y="416"/>
                    <a:pt x="1133" y="416"/>
                  </a:cubicBezTo>
                  <a:cubicBezTo>
                    <a:pt x="1134" y="415"/>
                    <a:pt x="1134" y="414"/>
                    <a:pt x="1134" y="414"/>
                  </a:cubicBezTo>
                  <a:cubicBezTo>
                    <a:pt x="1134" y="413"/>
                    <a:pt x="1134" y="412"/>
                    <a:pt x="1134" y="411"/>
                  </a:cubicBezTo>
                  <a:cubicBezTo>
                    <a:pt x="1133" y="411"/>
                    <a:pt x="1133" y="411"/>
                    <a:pt x="1133" y="411"/>
                  </a:cubicBezTo>
                  <a:cubicBezTo>
                    <a:pt x="1132" y="410"/>
                    <a:pt x="1132" y="410"/>
                    <a:pt x="1132" y="410"/>
                  </a:cubicBezTo>
                  <a:cubicBezTo>
                    <a:pt x="1132" y="408"/>
                    <a:pt x="1133" y="407"/>
                    <a:pt x="1135" y="407"/>
                  </a:cubicBezTo>
                  <a:cubicBezTo>
                    <a:pt x="1135" y="407"/>
                    <a:pt x="1136" y="408"/>
                    <a:pt x="1136" y="408"/>
                  </a:cubicBezTo>
                  <a:cubicBezTo>
                    <a:pt x="1136" y="409"/>
                    <a:pt x="1136" y="409"/>
                    <a:pt x="1137" y="409"/>
                  </a:cubicBezTo>
                  <a:cubicBezTo>
                    <a:pt x="1138" y="409"/>
                    <a:pt x="1139" y="408"/>
                    <a:pt x="1140" y="407"/>
                  </a:cubicBezTo>
                  <a:cubicBezTo>
                    <a:pt x="1141" y="406"/>
                    <a:pt x="1142" y="405"/>
                    <a:pt x="1142" y="405"/>
                  </a:cubicBezTo>
                  <a:cubicBezTo>
                    <a:pt x="1143" y="403"/>
                    <a:pt x="1142" y="402"/>
                    <a:pt x="1140" y="401"/>
                  </a:cubicBezTo>
                  <a:cubicBezTo>
                    <a:pt x="1139" y="401"/>
                    <a:pt x="1138" y="400"/>
                    <a:pt x="1137" y="399"/>
                  </a:cubicBezTo>
                  <a:cubicBezTo>
                    <a:pt x="1138" y="398"/>
                    <a:pt x="1139" y="398"/>
                    <a:pt x="1140" y="398"/>
                  </a:cubicBezTo>
                  <a:cubicBezTo>
                    <a:pt x="1142" y="398"/>
                    <a:pt x="1142" y="398"/>
                    <a:pt x="1143" y="398"/>
                  </a:cubicBezTo>
                  <a:cubicBezTo>
                    <a:pt x="1143" y="399"/>
                    <a:pt x="1143" y="399"/>
                    <a:pt x="1143" y="401"/>
                  </a:cubicBezTo>
                  <a:cubicBezTo>
                    <a:pt x="1144" y="401"/>
                    <a:pt x="1145" y="401"/>
                    <a:pt x="1146" y="401"/>
                  </a:cubicBezTo>
                  <a:cubicBezTo>
                    <a:pt x="1146" y="400"/>
                    <a:pt x="1147" y="399"/>
                    <a:pt x="1148" y="399"/>
                  </a:cubicBezTo>
                  <a:cubicBezTo>
                    <a:pt x="1149" y="398"/>
                    <a:pt x="1150" y="398"/>
                    <a:pt x="1151" y="398"/>
                  </a:cubicBezTo>
                  <a:cubicBezTo>
                    <a:pt x="1152" y="400"/>
                    <a:pt x="1151" y="402"/>
                    <a:pt x="1150" y="402"/>
                  </a:cubicBezTo>
                  <a:cubicBezTo>
                    <a:pt x="1149" y="403"/>
                    <a:pt x="1149" y="403"/>
                    <a:pt x="1149" y="402"/>
                  </a:cubicBezTo>
                  <a:cubicBezTo>
                    <a:pt x="1148" y="402"/>
                    <a:pt x="1148" y="402"/>
                    <a:pt x="1147" y="402"/>
                  </a:cubicBezTo>
                  <a:cubicBezTo>
                    <a:pt x="1147" y="402"/>
                    <a:pt x="1147" y="403"/>
                    <a:pt x="1146" y="404"/>
                  </a:cubicBezTo>
                  <a:cubicBezTo>
                    <a:pt x="1146" y="404"/>
                    <a:pt x="1146" y="405"/>
                    <a:pt x="1146" y="405"/>
                  </a:cubicBezTo>
                  <a:cubicBezTo>
                    <a:pt x="1145" y="405"/>
                    <a:pt x="1145" y="405"/>
                    <a:pt x="1145" y="405"/>
                  </a:cubicBezTo>
                  <a:cubicBezTo>
                    <a:pt x="1144" y="405"/>
                    <a:pt x="1144" y="406"/>
                    <a:pt x="1144" y="406"/>
                  </a:cubicBezTo>
                  <a:cubicBezTo>
                    <a:pt x="1144" y="408"/>
                    <a:pt x="1145" y="409"/>
                    <a:pt x="1146" y="408"/>
                  </a:cubicBezTo>
                  <a:cubicBezTo>
                    <a:pt x="1147" y="408"/>
                    <a:pt x="1147" y="408"/>
                    <a:pt x="1147" y="408"/>
                  </a:cubicBezTo>
                  <a:cubicBezTo>
                    <a:pt x="1148" y="407"/>
                    <a:pt x="1148" y="407"/>
                    <a:pt x="1149" y="407"/>
                  </a:cubicBezTo>
                  <a:lnTo>
                    <a:pt x="1150" y="408"/>
                  </a:lnTo>
                  <a:cubicBezTo>
                    <a:pt x="1150" y="409"/>
                    <a:pt x="1150" y="409"/>
                    <a:pt x="1149" y="409"/>
                  </a:cubicBezTo>
                  <a:cubicBezTo>
                    <a:pt x="1149" y="409"/>
                    <a:pt x="1149" y="410"/>
                    <a:pt x="1149" y="410"/>
                  </a:cubicBezTo>
                  <a:cubicBezTo>
                    <a:pt x="1149" y="411"/>
                    <a:pt x="1149" y="411"/>
                    <a:pt x="1149" y="412"/>
                  </a:cubicBezTo>
                  <a:cubicBezTo>
                    <a:pt x="1149" y="413"/>
                    <a:pt x="1150" y="413"/>
                    <a:pt x="1150" y="414"/>
                  </a:cubicBezTo>
                  <a:cubicBezTo>
                    <a:pt x="1149" y="414"/>
                    <a:pt x="1148" y="415"/>
                    <a:pt x="1147" y="415"/>
                  </a:cubicBezTo>
                  <a:cubicBezTo>
                    <a:pt x="1147" y="415"/>
                    <a:pt x="1146" y="416"/>
                    <a:pt x="1146" y="417"/>
                  </a:cubicBezTo>
                  <a:cubicBezTo>
                    <a:pt x="1147" y="418"/>
                    <a:pt x="1147" y="419"/>
                    <a:pt x="1149" y="418"/>
                  </a:cubicBezTo>
                  <a:cubicBezTo>
                    <a:pt x="1150" y="418"/>
                    <a:pt x="1151" y="417"/>
                    <a:pt x="1151" y="416"/>
                  </a:cubicBezTo>
                  <a:cubicBezTo>
                    <a:pt x="1153" y="416"/>
                    <a:pt x="1154" y="415"/>
                    <a:pt x="1155" y="413"/>
                  </a:cubicBezTo>
                  <a:cubicBezTo>
                    <a:pt x="1155" y="412"/>
                    <a:pt x="1155" y="410"/>
                    <a:pt x="1156" y="409"/>
                  </a:cubicBezTo>
                  <a:cubicBezTo>
                    <a:pt x="1155" y="408"/>
                    <a:pt x="1154" y="408"/>
                    <a:pt x="1153" y="409"/>
                  </a:cubicBezTo>
                  <a:cubicBezTo>
                    <a:pt x="1152" y="409"/>
                    <a:pt x="1151" y="409"/>
                    <a:pt x="1150" y="408"/>
                  </a:cubicBezTo>
                  <a:cubicBezTo>
                    <a:pt x="1151" y="407"/>
                    <a:pt x="1152" y="407"/>
                    <a:pt x="1153" y="407"/>
                  </a:cubicBezTo>
                  <a:cubicBezTo>
                    <a:pt x="1153" y="407"/>
                    <a:pt x="1154" y="408"/>
                    <a:pt x="1155" y="408"/>
                  </a:cubicBezTo>
                  <a:cubicBezTo>
                    <a:pt x="1156" y="408"/>
                    <a:pt x="1157" y="408"/>
                    <a:pt x="1158" y="408"/>
                  </a:cubicBezTo>
                  <a:cubicBezTo>
                    <a:pt x="1158" y="408"/>
                    <a:pt x="1159" y="408"/>
                    <a:pt x="1159" y="409"/>
                  </a:cubicBezTo>
                  <a:cubicBezTo>
                    <a:pt x="1160" y="410"/>
                    <a:pt x="1160" y="410"/>
                    <a:pt x="1160" y="411"/>
                  </a:cubicBezTo>
                  <a:cubicBezTo>
                    <a:pt x="1160" y="411"/>
                    <a:pt x="1160" y="412"/>
                    <a:pt x="1160" y="412"/>
                  </a:cubicBezTo>
                  <a:cubicBezTo>
                    <a:pt x="1161" y="412"/>
                    <a:pt x="1161" y="413"/>
                    <a:pt x="1161" y="413"/>
                  </a:cubicBezTo>
                  <a:cubicBezTo>
                    <a:pt x="1161" y="413"/>
                    <a:pt x="1162" y="414"/>
                    <a:pt x="1162" y="414"/>
                  </a:cubicBezTo>
                  <a:cubicBezTo>
                    <a:pt x="1162" y="416"/>
                    <a:pt x="1162" y="418"/>
                    <a:pt x="1161" y="419"/>
                  </a:cubicBezTo>
                  <a:cubicBezTo>
                    <a:pt x="1160" y="420"/>
                    <a:pt x="1159" y="421"/>
                    <a:pt x="1159" y="422"/>
                  </a:cubicBezTo>
                  <a:cubicBezTo>
                    <a:pt x="1159" y="423"/>
                    <a:pt x="1160" y="423"/>
                    <a:pt x="1161" y="423"/>
                  </a:cubicBezTo>
                  <a:cubicBezTo>
                    <a:pt x="1161" y="422"/>
                    <a:pt x="1162" y="422"/>
                    <a:pt x="1161" y="421"/>
                  </a:cubicBezTo>
                  <a:cubicBezTo>
                    <a:pt x="1161" y="421"/>
                    <a:pt x="1161" y="420"/>
                    <a:pt x="1162" y="420"/>
                  </a:cubicBezTo>
                  <a:cubicBezTo>
                    <a:pt x="1164" y="420"/>
                    <a:pt x="1165" y="422"/>
                    <a:pt x="1165" y="424"/>
                  </a:cubicBezTo>
                  <a:cubicBezTo>
                    <a:pt x="1165" y="426"/>
                    <a:pt x="1165" y="428"/>
                    <a:pt x="1165" y="430"/>
                  </a:cubicBezTo>
                  <a:lnTo>
                    <a:pt x="1163" y="432"/>
                  </a:lnTo>
                  <a:cubicBezTo>
                    <a:pt x="1163" y="432"/>
                    <a:pt x="1163" y="433"/>
                    <a:pt x="1163" y="433"/>
                  </a:cubicBezTo>
                  <a:cubicBezTo>
                    <a:pt x="1163" y="434"/>
                    <a:pt x="1163" y="434"/>
                    <a:pt x="1163" y="434"/>
                  </a:cubicBezTo>
                  <a:cubicBezTo>
                    <a:pt x="1163" y="435"/>
                    <a:pt x="1162" y="435"/>
                    <a:pt x="1162" y="435"/>
                  </a:cubicBezTo>
                  <a:cubicBezTo>
                    <a:pt x="1161" y="435"/>
                    <a:pt x="1161" y="436"/>
                    <a:pt x="1161" y="437"/>
                  </a:cubicBezTo>
                  <a:cubicBezTo>
                    <a:pt x="1161" y="438"/>
                    <a:pt x="1162" y="438"/>
                    <a:pt x="1164" y="438"/>
                  </a:cubicBezTo>
                  <a:cubicBezTo>
                    <a:pt x="1164" y="437"/>
                    <a:pt x="1165" y="437"/>
                    <a:pt x="1165" y="437"/>
                  </a:cubicBezTo>
                  <a:cubicBezTo>
                    <a:pt x="1165" y="436"/>
                    <a:pt x="1166" y="436"/>
                    <a:pt x="1166" y="436"/>
                  </a:cubicBezTo>
                  <a:cubicBezTo>
                    <a:pt x="1166" y="437"/>
                    <a:pt x="1166" y="438"/>
                    <a:pt x="1167" y="439"/>
                  </a:cubicBezTo>
                  <a:cubicBezTo>
                    <a:pt x="1167" y="441"/>
                    <a:pt x="1167" y="442"/>
                    <a:pt x="1166" y="442"/>
                  </a:cubicBezTo>
                  <a:cubicBezTo>
                    <a:pt x="1165" y="442"/>
                    <a:pt x="1164" y="442"/>
                    <a:pt x="1164" y="441"/>
                  </a:cubicBezTo>
                  <a:cubicBezTo>
                    <a:pt x="1164" y="441"/>
                    <a:pt x="1163" y="440"/>
                    <a:pt x="1162" y="440"/>
                  </a:cubicBezTo>
                  <a:cubicBezTo>
                    <a:pt x="1162" y="440"/>
                    <a:pt x="1161" y="440"/>
                    <a:pt x="1160" y="441"/>
                  </a:cubicBezTo>
                  <a:cubicBezTo>
                    <a:pt x="1160" y="441"/>
                    <a:pt x="1159" y="441"/>
                    <a:pt x="1159" y="441"/>
                  </a:cubicBezTo>
                  <a:cubicBezTo>
                    <a:pt x="1158" y="440"/>
                    <a:pt x="1158" y="439"/>
                    <a:pt x="1159" y="439"/>
                  </a:cubicBezTo>
                  <a:cubicBezTo>
                    <a:pt x="1159" y="439"/>
                    <a:pt x="1159" y="438"/>
                    <a:pt x="1159" y="438"/>
                  </a:cubicBezTo>
                  <a:cubicBezTo>
                    <a:pt x="1158" y="437"/>
                    <a:pt x="1158" y="437"/>
                    <a:pt x="1157" y="437"/>
                  </a:cubicBezTo>
                  <a:cubicBezTo>
                    <a:pt x="1156" y="437"/>
                    <a:pt x="1156" y="437"/>
                    <a:pt x="1155" y="437"/>
                  </a:cubicBezTo>
                  <a:cubicBezTo>
                    <a:pt x="1154" y="438"/>
                    <a:pt x="1154" y="439"/>
                    <a:pt x="1154" y="440"/>
                  </a:cubicBezTo>
                  <a:cubicBezTo>
                    <a:pt x="1154" y="441"/>
                    <a:pt x="1155" y="441"/>
                    <a:pt x="1155" y="441"/>
                  </a:cubicBezTo>
                  <a:cubicBezTo>
                    <a:pt x="1156" y="441"/>
                    <a:pt x="1157" y="442"/>
                    <a:pt x="1157" y="442"/>
                  </a:cubicBezTo>
                  <a:cubicBezTo>
                    <a:pt x="1157" y="442"/>
                    <a:pt x="1157" y="443"/>
                    <a:pt x="1156" y="443"/>
                  </a:cubicBezTo>
                  <a:cubicBezTo>
                    <a:pt x="1156" y="444"/>
                    <a:pt x="1156" y="444"/>
                    <a:pt x="1155" y="445"/>
                  </a:cubicBezTo>
                  <a:cubicBezTo>
                    <a:pt x="1155" y="444"/>
                    <a:pt x="1154" y="444"/>
                    <a:pt x="1154" y="444"/>
                  </a:cubicBezTo>
                  <a:cubicBezTo>
                    <a:pt x="1153" y="443"/>
                    <a:pt x="1153" y="443"/>
                    <a:pt x="1153" y="442"/>
                  </a:cubicBezTo>
                  <a:cubicBezTo>
                    <a:pt x="1153" y="442"/>
                    <a:pt x="1153" y="441"/>
                    <a:pt x="1153" y="441"/>
                  </a:cubicBezTo>
                  <a:cubicBezTo>
                    <a:pt x="1153" y="441"/>
                    <a:pt x="1153" y="440"/>
                    <a:pt x="1153" y="440"/>
                  </a:cubicBezTo>
                  <a:cubicBezTo>
                    <a:pt x="1153" y="439"/>
                    <a:pt x="1152" y="439"/>
                    <a:pt x="1151" y="438"/>
                  </a:cubicBezTo>
                  <a:cubicBezTo>
                    <a:pt x="1150" y="438"/>
                    <a:pt x="1150" y="437"/>
                    <a:pt x="1151" y="436"/>
                  </a:cubicBezTo>
                  <a:cubicBezTo>
                    <a:pt x="1151" y="435"/>
                    <a:pt x="1151" y="435"/>
                    <a:pt x="1152" y="435"/>
                  </a:cubicBezTo>
                  <a:cubicBezTo>
                    <a:pt x="1153" y="435"/>
                    <a:pt x="1153" y="435"/>
                    <a:pt x="1154" y="434"/>
                  </a:cubicBezTo>
                  <a:cubicBezTo>
                    <a:pt x="1153" y="433"/>
                    <a:pt x="1151" y="433"/>
                    <a:pt x="1149" y="434"/>
                  </a:cubicBezTo>
                  <a:cubicBezTo>
                    <a:pt x="1148" y="433"/>
                    <a:pt x="1148" y="433"/>
                    <a:pt x="1147" y="433"/>
                  </a:cubicBezTo>
                  <a:cubicBezTo>
                    <a:pt x="1147" y="433"/>
                    <a:pt x="1146" y="432"/>
                    <a:pt x="1145" y="433"/>
                  </a:cubicBezTo>
                  <a:cubicBezTo>
                    <a:pt x="1145" y="434"/>
                    <a:pt x="1146" y="434"/>
                    <a:pt x="1147" y="435"/>
                  </a:cubicBezTo>
                  <a:cubicBezTo>
                    <a:pt x="1148" y="436"/>
                    <a:pt x="1148" y="438"/>
                    <a:pt x="1148" y="439"/>
                  </a:cubicBezTo>
                  <a:cubicBezTo>
                    <a:pt x="1147" y="440"/>
                    <a:pt x="1146" y="439"/>
                    <a:pt x="1145" y="439"/>
                  </a:cubicBezTo>
                  <a:cubicBezTo>
                    <a:pt x="1145" y="439"/>
                    <a:pt x="1144" y="438"/>
                    <a:pt x="1144" y="437"/>
                  </a:cubicBezTo>
                  <a:cubicBezTo>
                    <a:pt x="1143" y="437"/>
                    <a:pt x="1143" y="436"/>
                    <a:pt x="1142" y="436"/>
                  </a:cubicBezTo>
                  <a:cubicBezTo>
                    <a:pt x="1142" y="435"/>
                    <a:pt x="1141" y="435"/>
                    <a:pt x="1140" y="435"/>
                  </a:cubicBezTo>
                  <a:cubicBezTo>
                    <a:pt x="1139" y="435"/>
                    <a:pt x="1139" y="434"/>
                    <a:pt x="1139" y="433"/>
                  </a:cubicBezTo>
                  <a:cubicBezTo>
                    <a:pt x="1139" y="432"/>
                    <a:pt x="1138" y="432"/>
                    <a:pt x="1138" y="431"/>
                  </a:cubicBezTo>
                  <a:cubicBezTo>
                    <a:pt x="1137" y="431"/>
                    <a:pt x="1137" y="431"/>
                    <a:pt x="1137" y="432"/>
                  </a:cubicBezTo>
                  <a:cubicBezTo>
                    <a:pt x="1137" y="432"/>
                    <a:pt x="1137" y="433"/>
                    <a:pt x="1136" y="433"/>
                  </a:cubicBezTo>
                  <a:cubicBezTo>
                    <a:pt x="1136" y="432"/>
                    <a:pt x="1135" y="432"/>
                    <a:pt x="1134" y="432"/>
                  </a:cubicBezTo>
                  <a:cubicBezTo>
                    <a:pt x="1133" y="432"/>
                    <a:pt x="1133" y="432"/>
                    <a:pt x="1132" y="431"/>
                  </a:cubicBezTo>
                  <a:cubicBezTo>
                    <a:pt x="1131" y="431"/>
                    <a:pt x="1131" y="430"/>
                    <a:pt x="1131" y="430"/>
                  </a:cubicBezTo>
                  <a:cubicBezTo>
                    <a:pt x="1131" y="429"/>
                    <a:pt x="1131" y="428"/>
                    <a:pt x="1131" y="427"/>
                  </a:cubicBezTo>
                  <a:cubicBezTo>
                    <a:pt x="1129" y="426"/>
                    <a:pt x="1128" y="427"/>
                    <a:pt x="1127" y="428"/>
                  </a:cubicBezTo>
                  <a:cubicBezTo>
                    <a:pt x="1127" y="429"/>
                    <a:pt x="1127" y="429"/>
                    <a:pt x="1127" y="430"/>
                  </a:cubicBezTo>
                  <a:cubicBezTo>
                    <a:pt x="1128" y="430"/>
                    <a:pt x="1128" y="431"/>
                    <a:pt x="1128" y="431"/>
                  </a:cubicBezTo>
                  <a:cubicBezTo>
                    <a:pt x="1128" y="432"/>
                    <a:pt x="1128" y="432"/>
                    <a:pt x="1128" y="433"/>
                  </a:cubicBezTo>
                  <a:cubicBezTo>
                    <a:pt x="1128" y="433"/>
                    <a:pt x="1128" y="433"/>
                    <a:pt x="1128" y="434"/>
                  </a:cubicBezTo>
                  <a:cubicBezTo>
                    <a:pt x="1129" y="434"/>
                    <a:pt x="1130" y="433"/>
                    <a:pt x="1130" y="433"/>
                  </a:cubicBezTo>
                  <a:cubicBezTo>
                    <a:pt x="1130" y="433"/>
                    <a:pt x="1131" y="432"/>
                    <a:pt x="1131" y="432"/>
                  </a:cubicBezTo>
                  <a:cubicBezTo>
                    <a:pt x="1132" y="433"/>
                    <a:pt x="1133" y="433"/>
                    <a:pt x="1134" y="434"/>
                  </a:cubicBezTo>
                  <a:cubicBezTo>
                    <a:pt x="1134" y="435"/>
                    <a:pt x="1135" y="436"/>
                    <a:pt x="1136" y="436"/>
                  </a:cubicBezTo>
                  <a:cubicBezTo>
                    <a:pt x="1136" y="437"/>
                    <a:pt x="1137" y="437"/>
                    <a:pt x="1137" y="437"/>
                  </a:cubicBezTo>
                  <a:cubicBezTo>
                    <a:pt x="1137" y="436"/>
                    <a:pt x="1138" y="436"/>
                    <a:pt x="1138" y="437"/>
                  </a:cubicBezTo>
                  <a:lnTo>
                    <a:pt x="1139" y="440"/>
                  </a:lnTo>
                  <a:cubicBezTo>
                    <a:pt x="1142" y="439"/>
                    <a:pt x="1143" y="440"/>
                    <a:pt x="1144" y="442"/>
                  </a:cubicBezTo>
                  <a:cubicBezTo>
                    <a:pt x="1145" y="443"/>
                    <a:pt x="1145" y="445"/>
                    <a:pt x="1146" y="446"/>
                  </a:cubicBezTo>
                  <a:cubicBezTo>
                    <a:pt x="1146" y="447"/>
                    <a:pt x="1147" y="447"/>
                    <a:pt x="1148" y="447"/>
                  </a:cubicBezTo>
                  <a:cubicBezTo>
                    <a:pt x="1148" y="447"/>
                    <a:pt x="1148" y="448"/>
                    <a:pt x="1148" y="449"/>
                  </a:cubicBezTo>
                  <a:cubicBezTo>
                    <a:pt x="1149" y="449"/>
                    <a:pt x="1149" y="449"/>
                    <a:pt x="1150" y="449"/>
                  </a:cubicBezTo>
                  <a:cubicBezTo>
                    <a:pt x="1151" y="449"/>
                    <a:pt x="1151" y="449"/>
                    <a:pt x="1151" y="450"/>
                  </a:cubicBezTo>
                  <a:cubicBezTo>
                    <a:pt x="1151" y="450"/>
                    <a:pt x="1151" y="451"/>
                    <a:pt x="1150" y="451"/>
                  </a:cubicBezTo>
                  <a:cubicBezTo>
                    <a:pt x="1149" y="451"/>
                    <a:pt x="1149" y="450"/>
                    <a:pt x="1148" y="449"/>
                  </a:cubicBezTo>
                  <a:moveTo>
                    <a:pt x="1500" y="93"/>
                  </a:moveTo>
                  <a:cubicBezTo>
                    <a:pt x="1498" y="93"/>
                    <a:pt x="1496" y="93"/>
                    <a:pt x="1494" y="93"/>
                  </a:cubicBezTo>
                  <a:cubicBezTo>
                    <a:pt x="1493" y="93"/>
                    <a:pt x="1492" y="93"/>
                    <a:pt x="1491" y="93"/>
                  </a:cubicBezTo>
                  <a:cubicBezTo>
                    <a:pt x="1490" y="93"/>
                    <a:pt x="1489" y="93"/>
                    <a:pt x="1489" y="94"/>
                  </a:cubicBezTo>
                  <a:cubicBezTo>
                    <a:pt x="1490" y="94"/>
                    <a:pt x="1491" y="95"/>
                    <a:pt x="1492" y="96"/>
                  </a:cubicBezTo>
                  <a:cubicBezTo>
                    <a:pt x="1492" y="97"/>
                    <a:pt x="1493" y="97"/>
                    <a:pt x="1495" y="97"/>
                  </a:cubicBezTo>
                  <a:cubicBezTo>
                    <a:pt x="1495" y="97"/>
                    <a:pt x="1496" y="96"/>
                    <a:pt x="1497" y="95"/>
                  </a:cubicBezTo>
                  <a:cubicBezTo>
                    <a:pt x="1498" y="94"/>
                    <a:pt x="1500" y="94"/>
                    <a:pt x="1501" y="95"/>
                  </a:cubicBezTo>
                  <a:cubicBezTo>
                    <a:pt x="1503" y="95"/>
                    <a:pt x="1504" y="95"/>
                    <a:pt x="1505" y="93"/>
                  </a:cubicBezTo>
                  <a:cubicBezTo>
                    <a:pt x="1504" y="92"/>
                    <a:pt x="1502" y="92"/>
                    <a:pt x="1500" y="93"/>
                  </a:cubicBezTo>
                  <a:moveTo>
                    <a:pt x="1530" y="98"/>
                  </a:moveTo>
                  <a:cubicBezTo>
                    <a:pt x="1529" y="98"/>
                    <a:pt x="1528" y="99"/>
                    <a:pt x="1530" y="101"/>
                  </a:cubicBezTo>
                  <a:cubicBezTo>
                    <a:pt x="1530" y="101"/>
                    <a:pt x="1531" y="101"/>
                    <a:pt x="1532" y="100"/>
                  </a:cubicBezTo>
                  <a:cubicBezTo>
                    <a:pt x="1532" y="99"/>
                    <a:pt x="1533" y="99"/>
                    <a:pt x="1534" y="100"/>
                  </a:cubicBezTo>
                  <a:cubicBezTo>
                    <a:pt x="1534" y="100"/>
                    <a:pt x="1534" y="99"/>
                    <a:pt x="1534" y="99"/>
                  </a:cubicBezTo>
                  <a:cubicBezTo>
                    <a:pt x="1535" y="99"/>
                    <a:pt x="1535" y="98"/>
                    <a:pt x="1535" y="98"/>
                  </a:cubicBezTo>
                  <a:cubicBezTo>
                    <a:pt x="1533" y="97"/>
                    <a:pt x="1532" y="97"/>
                    <a:pt x="1530" y="98"/>
                  </a:cubicBezTo>
                  <a:moveTo>
                    <a:pt x="1398" y="523"/>
                  </a:moveTo>
                  <a:cubicBezTo>
                    <a:pt x="1397" y="523"/>
                    <a:pt x="1397" y="524"/>
                    <a:pt x="1397" y="525"/>
                  </a:cubicBezTo>
                  <a:cubicBezTo>
                    <a:pt x="1397" y="526"/>
                    <a:pt x="1397" y="526"/>
                    <a:pt x="1397" y="527"/>
                  </a:cubicBezTo>
                  <a:cubicBezTo>
                    <a:pt x="1397" y="529"/>
                    <a:pt x="1398" y="529"/>
                    <a:pt x="1398" y="530"/>
                  </a:cubicBezTo>
                  <a:cubicBezTo>
                    <a:pt x="1399" y="529"/>
                    <a:pt x="1399" y="529"/>
                    <a:pt x="1399" y="528"/>
                  </a:cubicBezTo>
                  <a:cubicBezTo>
                    <a:pt x="1399" y="527"/>
                    <a:pt x="1399" y="526"/>
                    <a:pt x="1399" y="526"/>
                  </a:cubicBezTo>
                  <a:cubicBezTo>
                    <a:pt x="1399" y="525"/>
                    <a:pt x="1399" y="525"/>
                    <a:pt x="1399" y="524"/>
                  </a:cubicBezTo>
                  <a:cubicBezTo>
                    <a:pt x="1400" y="524"/>
                    <a:pt x="1400" y="524"/>
                    <a:pt x="1400" y="523"/>
                  </a:cubicBezTo>
                  <a:cubicBezTo>
                    <a:pt x="1399" y="522"/>
                    <a:pt x="1398" y="522"/>
                    <a:pt x="1398" y="523"/>
                  </a:cubicBezTo>
                  <a:moveTo>
                    <a:pt x="1471" y="520"/>
                  </a:moveTo>
                  <a:lnTo>
                    <a:pt x="1471" y="521"/>
                  </a:lnTo>
                  <a:cubicBezTo>
                    <a:pt x="1471" y="521"/>
                    <a:pt x="1471" y="521"/>
                    <a:pt x="1472" y="522"/>
                  </a:cubicBezTo>
                  <a:cubicBezTo>
                    <a:pt x="1472" y="521"/>
                    <a:pt x="1472" y="521"/>
                    <a:pt x="1472" y="521"/>
                  </a:cubicBezTo>
                  <a:cubicBezTo>
                    <a:pt x="1472" y="521"/>
                    <a:pt x="1472" y="520"/>
                    <a:pt x="1471" y="520"/>
                  </a:cubicBezTo>
                  <a:moveTo>
                    <a:pt x="1415" y="527"/>
                  </a:moveTo>
                  <a:cubicBezTo>
                    <a:pt x="1416" y="528"/>
                    <a:pt x="1416" y="529"/>
                    <a:pt x="1417" y="529"/>
                  </a:cubicBezTo>
                  <a:cubicBezTo>
                    <a:pt x="1419" y="529"/>
                    <a:pt x="1419" y="528"/>
                    <a:pt x="1419" y="527"/>
                  </a:cubicBezTo>
                  <a:cubicBezTo>
                    <a:pt x="1419" y="526"/>
                    <a:pt x="1418" y="525"/>
                    <a:pt x="1417" y="524"/>
                  </a:cubicBezTo>
                  <a:cubicBezTo>
                    <a:pt x="1416" y="523"/>
                    <a:pt x="1415" y="523"/>
                    <a:pt x="1414" y="524"/>
                  </a:cubicBezTo>
                  <a:cubicBezTo>
                    <a:pt x="1414" y="525"/>
                    <a:pt x="1415" y="526"/>
                    <a:pt x="1415" y="527"/>
                  </a:cubicBezTo>
                  <a:moveTo>
                    <a:pt x="1402" y="528"/>
                  </a:moveTo>
                  <a:cubicBezTo>
                    <a:pt x="1402" y="529"/>
                    <a:pt x="1403" y="530"/>
                    <a:pt x="1405" y="529"/>
                  </a:cubicBezTo>
                  <a:cubicBezTo>
                    <a:pt x="1406" y="529"/>
                    <a:pt x="1406" y="528"/>
                    <a:pt x="1405" y="527"/>
                  </a:cubicBezTo>
                  <a:cubicBezTo>
                    <a:pt x="1404" y="526"/>
                    <a:pt x="1403" y="526"/>
                    <a:pt x="1403" y="525"/>
                  </a:cubicBezTo>
                  <a:cubicBezTo>
                    <a:pt x="1402" y="525"/>
                    <a:pt x="1402" y="526"/>
                    <a:pt x="1402" y="528"/>
                  </a:cubicBezTo>
                  <a:moveTo>
                    <a:pt x="1480" y="524"/>
                  </a:moveTo>
                  <a:cubicBezTo>
                    <a:pt x="1481" y="525"/>
                    <a:pt x="1482" y="525"/>
                    <a:pt x="1482" y="524"/>
                  </a:cubicBezTo>
                  <a:cubicBezTo>
                    <a:pt x="1483" y="523"/>
                    <a:pt x="1483" y="523"/>
                    <a:pt x="1482" y="522"/>
                  </a:cubicBezTo>
                  <a:cubicBezTo>
                    <a:pt x="1481" y="522"/>
                    <a:pt x="1481" y="522"/>
                    <a:pt x="1480" y="524"/>
                  </a:cubicBezTo>
                  <a:moveTo>
                    <a:pt x="1410" y="527"/>
                  </a:moveTo>
                  <a:cubicBezTo>
                    <a:pt x="1410" y="528"/>
                    <a:pt x="1409" y="528"/>
                    <a:pt x="1409" y="528"/>
                  </a:cubicBezTo>
                  <a:cubicBezTo>
                    <a:pt x="1408" y="529"/>
                    <a:pt x="1408" y="530"/>
                    <a:pt x="1409" y="531"/>
                  </a:cubicBezTo>
                  <a:cubicBezTo>
                    <a:pt x="1410" y="532"/>
                    <a:pt x="1410" y="532"/>
                    <a:pt x="1411" y="533"/>
                  </a:cubicBezTo>
                  <a:cubicBezTo>
                    <a:pt x="1412" y="532"/>
                    <a:pt x="1412" y="531"/>
                    <a:pt x="1413" y="530"/>
                  </a:cubicBezTo>
                  <a:cubicBezTo>
                    <a:pt x="1413" y="528"/>
                    <a:pt x="1413" y="527"/>
                    <a:pt x="1412" y="526"/>
                  </a:cubicBezTo>
                  <a:cubicBezTo>
                    <a:pt x="1411" y="526"/>
                    <a:pt x="1411" y="526"/>
                    <a:pt x="1410" y="527"/>
                  </a:cubicBezTo>
                  <a:moveTo>
                    <a:pt x="1484" y="526"/>
                  </a:moveTo>
                  <a:cubicBezTo>
                    <a:pt x="1484" y="527"/>
                    <a:pt x="1484" y="528"/>
                    <a:pt x="1485" y="528"/>
                  </a:cubicBezTo>
                  <a:cubicBezTo>
                    <a:pt x="1486" y="528"/>
                    <a:pt x="1486" y="527"/>
                    <a:pt x="1486" y="525"/>
                  </a:cubicBezTo>
                  <a:cubicBezTo>
                    <a:pt x="1485" y="524"/>
                    <a:pt x="1484" y="524"/>
                    <a:pt x="1484" y="526"/>
                  </a:cubicBezTo>
                  <a:moveTo>
                    <a:pt x="1416" y="532"/>
                  </a:moveTo>
                  <a:cubicBezTo>
                    <a:pt x="1415" y="532"/>
                    <a:pt x="1414" y="532"/>
                    <a:pt x="1414" y="534"/>
                  </a:cubicBezTo>
                  <a:cubicBezTo>
                    <a:pt x="1415" y="534"/>
                    <a:pt x="1415" y="535"/>
                    <a:pt x="1416" y="535"/>
                  </a:cubicBezTo>
                  <a:cubicBezTo>
                    <a:pt x="1417" y="535"/>
                    <a:pt x="1417" y="535"/>
                    <a:pt x="1418" y="534"/>
                  </a:cubicBezTo>
                  <a:cubicBezTo>
                    <a:pt x="1418" y="533"/>
                    <a:pt x="1417" y="533"/>
                    <a:pt x="1416" y="532"/>
                  </a:cubicBezTo>
                  <a:moveTo>
                    <a:pt x="1434" y="533"/>
                  </a:moveTo>
                  <a:cubicBezTo>
                    <a:pt x="1434" y="534"/>
                    <a:pt x="1434" y="534"/>
                    <a:pt x="1434" y="534"/>
                  </a:cubicBezTo>
                  <a:cubicBezTo>
                    <a:pt x="1434" y="535"/>
                    <a:pt x="1433" y="535"/>
                    <a:pt x="1432" y="535"/>
                  </a:cubicBezTo>
                  <a:cubicBezTo>
                    <a:pt x="1432" y="534"/>
                    <a:pt x="1433" y="533"/>
                    <a:pt x="1434" y="533"/>
                  </a:cubicBezTo>
                  <a:moveTo>
                    <a:pt x="1461" y="531"/>
                  </a:moveTo>
                  <a:cubicBezTo>
                    <a:pt x="1462" y="530"/>
                    <a:pt x="1462" y="530"/>
                    <a:pt x="1463" y="530"/>
                  </a:cubicBezTo>
                  <a:cubicBezTo>
                    <a:pt x="1463" y="531"/>
                    <a:pt x="1464" y="531"/>
                    <a:pt x="1463" y="531"/>
                  </a:cubicBezTo>
                  <a:cubicBezTo>
                    <a:pt x="1463" y="532"/>
                    <a:pt x="1463" y="532"/>
                    <a:pt x="1464" y="532"/>
                  </a:cubicBezTo>
                  <a:cubicBezTo>
                    <a:pt x="1463" y="534"/>
                    <a:pt x="1463" y="534"/>
                    <a:pt x="1461" y="533"/>
                  </a:cubicBezTo>
                  <a:cubicBezTo>
                    <a:pt x="1461" y="532"/>
                    <a:pt x="1461" y="531"/>
                    <a:pt x="1461" y="531"/>
                  </a:cubicBezTo>
                  <a:moveTo>
                    <a:pt x="1436" y="534"/>
                  </a:moveTo>
                  <a:cubicBezTo>
                    <a:pt x="1436" y="533"/>
                    <a:pt x="1437" y="532"/>
                    <a:pt x="1437" y="531"/>
                  </a:cubicBezTo>
                  <a:cubicBezTo>
                    <a:pt x="1438" y="532"/>
                    <a:pt x="1439" y="533"/>
                    <a:pt x="1439" y="534"/>
                  </a:cubicBezTo>
                  <a:cubicBezTo>
                    <a:pt x="1439" y="535"/>
                    <a:pt x="1439" y="535"/>
                    <a:pt x="1438" y="535"/>
                  </a:cubicBezTo>
                  <a:cubicBezTo>
                    <a:pt x="1437" y="535"/>
                    <a:pt x="1436" y="535"/>
                    <a:pt x="1436" y="534"/>
                  </a:cubicBezTo>
                  <a:moveTo>
                    <a:pt x="1435" y="530"/>
                  </a:moveTo>
                  <a:cubicBezTo>
                    <a:pt x="1435" y="531"/>
                    <a:pt x="1434" y="531"/>
                    <a:pt x="1434" y="531"/>
                  </a:cubicBezTo>
                  <a:cubicBezTo>
                    <a:pt x="1434" y="531"/>
                    <a:pt x="1434" y="531"/>
                    <a:pt x="1434" y="531"/>
                  </a:cubicBezTo>
                  <a:cubicBezTo>
                    <a:pt x="1434" y="531"/>
                    <a:pt x="1433" y="531"/>
                    <a:pt x="1433" y="531"/>
                  </a:cubicBezTo>
                  <a:cubicBezTo>
                    <a:pt x="1433" y="530"/>
                    <a:pt x="1434" y="530"/>
                    <a:pt x="1435" y="530"/>
                  </a:cubicBezTo>
                  <a:moveTo>
                    <a:pt x="1404" y="531"/>
                  </a:moveTo>
                  <a:cubicBezTo>
                    <a:pt x="1405" y="531"/>
                    <a:pt x="1405" y="531"/>
                    <a:pt x="1406" y="531"/>
                  </a:cubicBezTo>
                  <a:cubicBezTo>
                    <a:pt x="1407" y="531"/>
                    <a:pt x="1407" y="532"/>
                    <a:pt x="1408" y="533"/>
                  </a:cubicBezTo>
                  <a:cubicBezTo>
                    <a:pt x="1408" y="533"/>
                    <a:pt x="1408" y="534"/>
                    <a:pt x="1408" y="534"/>
                  </a:cubicBezTo>
                  <a:cubicBezTo>
                    <a:pt x="1407" y="534"/>
                    <a:pt x="1406" y="534"/>
                    <a:pt x="1406" y="534"/>
                  </a:cubicBezTo>
                  <a:cubicBezTo>
                    <a:pt x="1406" y="533"/>
                    <a:pt x="1406" y="533"/>
                    <a:pt x="1405" y="532"/>
                  </a:cubicBezTo>
                  <a:cubicBezTo>
                    <a:pt x="1405" y="532"/>
                    <a:pt x="1405" y="532"/>
                    <a:pt x="1404" y="532"/>
                  </a:cubicBezTo>
                  <a:cubicBezTo>
                    <a:pt x="1404" y="533"/>
                    <a:pt x="1403" y="532"/>
                    <a:pt x="1403" y="532"/>
                  </a:cubicBezTo>
                  <a:cubicBezTo>
                    <a:pt x="1403" y="531"/>
                    <a:pt x="1403" y="531"/>
                    <a:pt x="1404" y="531"/>
                  </a:cubicBezTo>
                  <a:moveTo>
                    <a:pt x="1399" y="531"/>
                  </a:moveTo>
                  <a:cubicBezTo>
                    <a:pt x="1400" y="531"/>
                    <a:pt x="1400" y="531"/>
                    <a:pt x="1400" y="532"/>
                  </a:cubicBezTo>
                  <a:cubicBezTo>
                    <a:pt x="1400" y="532"/>
                    <a:pt x="1399" y="533"/>
                    <a:pt x="1399" y="533"/>
                  </a:cubicBezTo>
                  <a:cubicBezTo>
                    <a:pt x="1399" y="532"/>
                    <a:pt x="1399" y="531"/>
                    <a:pt x="1399" y="531"/>
                  </a:cubicBezTo>
                  <a:moveTo>
                    <a:pt x="1440" y="528"/>
                  </a:moveTo>
                  <a:cubicBezTo>
                    <a:pt x="1440" y="528"/>
                    <a:pt x="1441" y="529"/>
                    <a:pt x="1441" y="529"/>
                  </a:cubicBezTo>
                  <a:cubicBezTo>
                    <a:pt x="1441" y="530"/>
                    <a:pt x="1440" y="530"/>
                    <a:pt x="1440" y="530"/>
                  </a:cubicBezTo>
                  <a:cubicBezTo>
                    <a:pt x="1440" y="530"/>
                    <a:pt x="1439" y="530"/>
                    <a:pt x="1439" y="531"/>
                  </a:cubicBezTo>
                  <a:cubicBezTo>
                    <a:pt x="1438" y="530"/>
                    <a:pt x="1438" y="529"/>
                    <a:pt x="1438" y="528"/>
                  </a:cubicBezTo>
                  <a:cubicBezTo>
                    <a:pt x="1438" y="528"/>
                    <a:pt x="1439" y="528"/>
                    <a:pt x="1440" y="528"/>
                  </a:cubicBezTo>
                  <a:moveTo>
                    <a:pt x="1444" y="527"/>
                  </a:moveTo>
                  <a:cubicBezTo>
                    <a:pt x="1444" y="527"/>
                    <a:pt x="1444" y="528"/>
                    <a:pt x="1444" y="528"/>
                  </a:cubicBezTo>
                  <a:cubicBezTo>
                    <a:pt x="1443" y="528"/>
                    <a:pt x="1443" y="528"/>
                    <a:pt x="1443" y="528"/>
                  </a:cubicBezTo>
                  <a:cubicBezTo>
                    <a:pt x="1443" y="527"/>
                    <a:pt x="1443" y="527"/>
                    <a:pt x="1444" y="527"/>
                  </a:cubicBezTo>
                  <a:close/>
                  <a:moveTo>
                    <a:pt x="1433" y="527"/>
                  </a:moveTo>
                  <a:cubicBezTo>
                    <a:pt x="1433" y="526"/>
                    <a:pt x="1433" y="525"/>
                    <a:pt x="1434" y="525"/>
                  </a:cubicBezTo>
                  <a:cubicBezTo>
                    <a:pt x="1435" y="526"/>
                    <a:pt x="1435" y="527"/>
                    <a:pt x="1435" y="528"/>
                  </a:cubicBezTo>
                  <a:cubicBezTo>
                    <a:pt x="1433" y="528"/>
                    <a:pt x="1433" y="528"/>
                    <a:pt x="1433" y="527"/>
                  </a:cubicBezTo>
                  <a:moveTo>
                    <a:pt x="1441" y="526"/>
                  </a:moveTo>
                  <a:cubicBezTo>
                    <a:pt x="1441" y="525"/>
                    <a:pt x="1441" y="525"/>
                    <a:pt x="1441" y="525"/>
                  </a:cubicBezTo>
                  <a:cubicBezTo>
                    <a:pt x="1440" y="524"/>
                    <a:pt x="1440" y="524"/>
                    <a:pt x="1441" y="523"/>
                  </a:cubicBezTo>
                  <a:cubicBezTo>
                    <a:pt x="1441" y="523"/>
                    <a:pt x="1441" y="523"/>
                    <a:pt x="1442" y="523"/>
                  </a:cubicBezTo>
                  <a:cubicBezTo>
                    <a:pt x="1443" y="523"/>
                    <a:pt x="1443" y="524"/>
                    <a:pt x="1443" y="525"/>
                  </a:cubicBezTo>
                  <a:cubicBezTo>
                    <a:pt x="1442" y="526"/>
                    <a:pt x="1442" y="526"/>
                    <a:pt x="1441" y="526"/>
                  </a:cubicBezTo>
                  <a:moveTo>
                    <a:pt x="1426" y="523"/>
                  </a:moveTo>
                  <a:cubicBezTo>
                    <a:pt x="1426" y="522"/>
                    <a:pt x="1427" y="522"/>
                    <a:pt x="1428" y="522"/>
                  </a:cubicBezTo>
                  <a:cubicBezTo>
                    <a:pt x="1428" y="523"/>
                    <a:pt x="1428" y="523"/>
                    <a:pt x="1428" y="524"/>
                  </a:cubicBezTo>
                  <a:cubicBezTo>
                    <a:pt x="1428" y="525"/>
                    <a:pt x="1427" y="525"/>
                    <a:pt x="1427" y="525"/>
                  </a:cubicBezTo>
                  <a:cubicBezTo>
                    <a:pt x="1427" y="525"/>
                    <a:pt x="1426" y="525"/>
                    <a:pt x="1426" y="525"/>
                  </a:cubicBezTo>
                  <a:cubicBezTo>
                    <a:pt x="1426" y="524"/>
                    <a:pt x="1426" y="523"/>
                    <a:pt x="1426" y="523"/>
                  </a:cubicBezTo>
                  <a:moveTo>
                    <a:pt x="1431" y="519"/>
                  </a:moveTo>
                  <a:cubicBezTo>
                    <a:pt x="1431" y="519"/>
                    <a:pt x="1432" y="519"/>
                    <a:pt x="1432" y="520"/>
                  </a:cubicBezTo>
                  <a:cubicBezTo>
                    <a:pt x="1431" y="520"/>
                    <a:pt x="1431" y="520"/>
                    <a:pt x="1431" y="519"/>
                  </a:cubicBezTo>
                  <a:close/>
                  <a:moveTo>
                    <a:pt x="1403" y="395"/>
                  </a:moveTo>
                  <a:cubicBezTo>
                    <a:pt x="1403" y="394"/>
                    <a:pt x="1404" y="394"/>
                    <a:pt x="1405" y="394"/>
                  </a:cubicBezTo>
                  <a:cubicBezTo>
                    <a:pt x="1405" y="395"/>
                    <a:pt x="1405" y="395"/>
                    <a:pt x="1405" y="396"/>
                  </a:cubicBezTo>
                  <a:cubicBezTo>
                    <a:pt x="1405" y="397"/>
                    <a:pt x="1404" y="397"/>
                    <a:pt x="1404" y="397"/>
                  </a:cubicBezTo>
                  <a:cubicBezTo>
                    <a:pt x="1403" y="397"/>
                    <a:pt x="1403" y="397"/>
                    <a:pt x="1403" y="395"/>
                  </a:cubicBezTo>
                  <a:moveTo>
                    <a:pt x="1461" y="357"/>
                  </a:moveTo>
                  <a:cubicBezTo>
                    <a:pt x="1461" y="358"/>
                    <a:pt x="1462" y="359"/>
                    <a:pt x="1462" y="361"/>
                  </a:cubicBezTo>
                  <a:cubicBezTo>
                    <a:pt x="1461" y="362"/>
                    <a:pt x="1460" y="363"/>
                    <a:pt x="1459" y="363"/>
                  </a:cubicBezTo>
                  <a:cubicBezTo>
                    <a:pt x="1458" y="364"/>
                    <a:pt x="1457" y="363"/>
                    <a:pt x="1456" y="361"/>
                  </a:cubicBezTo>
                  <a:cubicBezTo>
                    <a:pt x="1456" y="361"/>
                    <a:pt x="1456" y="360"/>
                    <a:pt x="1456" y="359"/>
                  </a:cubicBezTo>
                  <a:cubicBezTo>
                    <a:pt x="1456" y="357"/>
                    <a:pt x="1456" y="356"/>
                    <a:pt x="1457" y="356"/>
                  </a:cubicBezTo>
                  <a:cubicBezTo>
                    <a:pt x="1457" y="355"/>
                    <a:pt x="1458" y="354"/>
                    <a:pt x="1458" y="354"/>
                  </a:cubicBezTo>
                  <a:cubicBezTo>
                    <a:pt x="1459" y="353"/>
                    <a:pt x="1460" y="354"/>
                    <a:pt x="1460" y="354"/>
                  </a:cubicBezTo>
                  <a:cubicBezTo>
                    <a:pt x="1461" y="355"/>
                    <a:pt x="1461" y="356"/>
                    <a:pt x="1461" y="357"/>
                  </a:cubicBezTo>
                  <a:moveTo>
                    <a:pt x="1431" y="239"/>
                  </a:moveTo>
                  <a:cubicBezTo>
                    <a:pt x="1431" y="237"/>
                    <a:pt x="1431" y="236"/>
                    <a:pt x="1432" y="236"/>
                  </a:cubicBezTo>
                  <a:cubicBezTo>
                    <a:pt x="1433" y="236"/>
                    <a:pt x="1433" y="237"/>
                    <a:pt x="1433" y="239"/>
                  </a:cubicBezTo>
                  <a:cubicBezTo>
                    <a:pt x="1433" y="241"/>
                    <a:pt x="1433" y="242"/>
                    <a:pt x="1432" y="242"/>
                  </a:cubicBezTo>
                  <a:cubicBezTo>
                    <a:pt x="1432" y="242"/>
                    <a:pt x="1431" y="241"/>
                    <a:pt x="1431" y="239"/>
                  </a:cubicBezTo>
                  <a:close/>
                  <a:moveTo>
                    <a:pt x="1374" y="239"/>
                  </a:moveTo>
                  <a:cubicBezTo>
                    <a:pt x="1375" y="239"/>
                    <a:pt x="1375" y="238"/>
                    <a:pt x="1376" y="237"/>
                  </a:cubicBezTo>
                  <a:cubicBezTo>
                    <a:pt x="1376" y="237"/>
                    <a:pt x="1376" y="238"/>
                    <a:pt x="1376" y="238"/>
                  </a:cubicBezTo>
                  <a:cubicBezTo>
                    <a:pt x="1376" y="238"/>
                    <a:pt x="1376" y="238"/>
                    <a:pt x="1377" y="238"/>
                  </a:cubicBezTo>
                  <a:cubicBezTo>
                    <a:pt x="1377" y="238"/>
                    <a:pt x="1377" y="239"/>
                    <a:pt x="1377" y="239"/>
                  </a:cubicBezTo>
                  <a:cubicBezTo>
                    <a:pt x="1376" y="239"/>
                    <a:pt x="1376" y="239"/>
                    <a:pt x="1376" y="240"/>
                  </a:cubicBezTo>
                  <a:cubicBezTo>
                    <a:pt x="1377" y="240"/>
                    <a:pt x="1378" y="241"/>
                    <a:pt x="1379" y="241"/>
                  </a:cubicBezTo>
                  <a:cubicBezTo>
                    <a:pt x="1379" y="240"/>
                    <a:pt x="1380" y="239"/>
                    <a:pt x="1381" y="239"/>
                  </a:cubicBezTo>
                  <a:cubicBezTo>
                    <a:pt x="1382" y="239"/>
                    <a:pt x="1382" y="240"/>
                    <a:pt x="1382" y="241"/>
                  </a:cubicBezTo>
                  <a:cubicBezTo>
                    <a:pt x="1382" y="242"/>
                    <a:pt x="1382" y="242"/>
                    <a:pt x="1381" y="242"/>
                  </a:cubicBezTo>
                  <a:cubicBezTo>
                    <a:pt x="1381" y="242"/>
                    <a:pt x="1381" y="243"/>
                    <a:pt x="1381" y="243"/>
                  </a:cubicBezTo>
                  <a:cubicBezTo>
                    <a:pt x="1380" y="244"/>
                    <a:pt x="1380" y="245"/>
                    <a:pt x="1380" y="246"/>
                  </a:cubicBezTo>
                  <a:cubicBezTo>
                    <a:pt x="1380" y="247"/>
                    <a:pt x="1380" y="248"/>
                    <a:pt x="1380" y="248"/>
                  </a:cubicBezTo>
                  <a:cubicBezTo>
                    <a:pt x="1379" y="248"/>
                    <a:pt x="1378" y="247"/>
                    <a:pt x="1379" y="245"/>
                  </a:cubicBezTo>
                  <a:cubicBezTo>
                    <a:pt x="1378" y="244"/>
                    <a:pt x="1377" y="243"/>
                    <a:pt x="1376" y="243"/>
                  </a:cubicBezTo>
                  <a:cubicBezTo>
                    <a:pt x="1375" y="242"/>
                    <a:pt x="1374" y="241"/>
                    <a:pt x="1373" y="240"/>
                  </a:cubicBezTo>
                  <a:cubicBezTo>
                    <a:pt x="1374" y="240"/>
                    <a:pt x="1374" y="239"/>
                    <a:pt x="1374" y="239"/>
                  </a:cubicBezTo>
                  <a:moveTo>
                    <a:pt x="1394" y="224"/>
                  </a:moveTo>
                  <a:cubicBezTo>
                    <a:pt x="1394" y="224"/>
                    <a:pt x="1394" y="223"/>
                    <a:pt x="1393" y="223"/>
                  </a:cubicBezTo>
                  <a:cubicBezTo>
                    <a:pt x="1393" y="222"/>
                    <a:pt x="1393" y="222"/>
                    <a:pt x="1394" y="221"/>
                  </a:cubicBezTo>
                  <a:cubicBezTo>
                    <a:pt x="1395" y="222"/>
                    <a:pt x="1396" y="222"/>
                    <a:pt x="1395" y="223"/>
                  </a:cubicBezTo>
                  <a:lnTo>
                    <a:pt x="1394" y="224"/>
                  </a:lnTo>
                  <a:close/>
                  <a:moveTo>
                    <a:pt x="1394" y="217"/>
                  </a:moveTo>
                  <a:cubicBezTo>
                    <a:pt x="1394" y="215"/>
                    <a:pt x="1394" y="214"/>
                    <a:pt x="1396" y="215"/>
                  </a:cubicBezTo>
                  <a:cubicBezTo>
                    <a:pt x="1397" y="215"/>
                    <a:pt x="1397" y="216"/>
                    <a:pt x="1397" y="218"/>
                  </a:cubicBezTo>
                  <a:cubicBezTo>
                    <a:pt x="1397" y="219"/>
                    <a:pt x="1397" y="220"/>
                    <a:pt x="1395" y="219"/>
                  </a:cubicBezTo>
                  <a:cubicBezTo>
                    <a:pt x="1394" y="219"/>
                    <a:pt x="1394" y="218"/>
                    <a:pt x="1394" y="217"/>
                  </a:cubicBezTo>
                  <a:moveTo>
                    <a:pt x="1397" y="206"/>
                  </a:moveTo>
                  <a:cubicBezTo>
                    <a:pt x="1396" y="205"/>
                    <a:pt x="1396" y="204"/>
                    <a:pt x="1397" y="204"/>
                  </a:cubicBezTo>
                  <a:cubicBezTo>
                    <a:pt x="1397" y="203"/>
                    <a:pt x="1398" y="203"/>
                    <a:pt x="1398" y="204"/>
                  </a:cubicBezTo>
                  <a:cubicBezTo>
                    <a:pt x="1399" y="205"/>
                    <a:pt x="1398" y="206"/>
                    <a:pt x="1397" y="206"/>
                  </a:cubicBezTo>
                  <a:moveTo>
                    <a:pt x="1424" y="201"/>
                  </a:moveTo>
                  <a:cubicBezTo>
                    <a:pt x="1424" y="201"/>
                    <a:pt x="1425" y="202"/>
                    <a:pt x="1425" y="202"/>
                  </a:cubicBezTo>
                  <a:cubicBezTo>
                    <a:pt x="1426" y="202"/>
                    <a:pt x="1426" y="203"/>
                    <a:pt x="1426" y="203"/>
                  </a:cubicBezTo>
                  <a:cubicBezTo>
                    <a:pt x="1426" y="204"/>
                    <a:pt x="1426" y="205"/>
                    <a:pt x="1425" y="205"/>
                  </a:cubicBezTo>
                  <a:cubicBezTo>
                    <a:pt x="1424" y="205"/>
                    <a:pt x="1424" y="205"/>
                    <a:pt x="1423" y="204"/>
                  </a:cubicBezTo>
                  <a:cubicBezTo>
                    <a:pt x="1423" y="203"/>
                    <a:pt x="1423" y="203"/>
                    <a:pt x="1423" y="202"/>
                  </a:cubicBezTo>
                  <a:cubicBezTo>
                    <a:pt x="1423" y="202"/>
                    <a:pt x="1423" y="201"/>
                    <a:pt x="1424" y="201"/>
                  </a:cubicBezTo>
                  <a:moveTo>
                    <a:pt x="1473" y="175"/>
                  </a:moveTo>
                  <a:cubicBezTo>
                    <a:pt x="1474" y="176"/>
                    <a:pt x="1474" y="177"/>
                    <a:pt x="1474" y="178"/>
                  </a:cubicBezTo>
                  <a:cubicBezTo>
                    <a:pt x="1473" y="178"/>
                    <a:pt x="1472" y="177"/>
                    <a:pt x="1471" y="176"/>
                  </a:cubicBezTo>
                  <a:cubicBezTo>
                    <a:pt x="1471" y="176"/>
                    <a:pt x="1471" y="175"/>
                    <a:pt x="1471" y="174"/>
                  </a:cubicBezTo>
                  <a:cubicBezTo>
                    <a:pt x="1472" y="174"/>
                    <a:pt x="1473" y="175"/>
                    <a:pt x="1473" y="175"/>
                  </a:cubicBezTo>
                  <a:moveTo>
                    <a:pt x="1350" y="176"/>
                  </a:moveTo>
                  <a:cubicBezTo>
                    <a:pt x="1352" y="176"/>
                    <a:pt x="1352" y="177"/>
                    <a:pt x="1353" y="177"/>
                  </a:cubicBezTo>
                  <a:cubicBezTo>
                    <a:pt x="1353" y="178"/>
                    <a:pt x="1352" y="179"/>
                    <a:pt x="1351" y="179"/>
                  </a:cubicBezTo>
                  <a:cubicBezTo>
                    <a:pt x="1350" y="179"/>
                    <a:pt x="1350" y="179"/>
                    <a:pt x="1349" y="178"/>
                  </a:cubicBezTo>
                  <a:cubicBezTo>
                    <a:pt x="1349" y="177"/>
                    <a:pt x="1349" y="176"/>
                    <a:pt x="1350" y="176"/>
                  </a:cubicBezTo>
                  <a:moveTo>
                    <a:pt x="1413" y="160"/>
                  </a:moveTo>
                  <a:cubicBezTo>
                    <a:pt x="1414" y="159"/>
                    <a:pt x="1414" y="159"/>
                    <a:pt x="1415" y="159"/>
                  </a:cubicBezTo>
                  <a:cubicBezTo>
                    <a:pt x="1415" y="160"/>
                    <a:pt x="1416" y="161"/>
                    <a:pt x="1415" y="161"/>
                  </a:cubicBezTo>
                  <a:cubicBezTo>
                    <a:pt x="1415" y="162"/>
                    <a:pt x="1415" y="163"/>
                    <a:pt x="1414" y="163"/>
                  </a:cubicBezTo>
                  <a:cubicBezTo>
                    <a:pt x="1413" y="162"/>
                    <a:pt x="1413" y="161"/>
                    <a:pt x="1413" y="160"/>
                  </a:cubicBezTo>
                  <a:moveTo>
                    <a:pt x="1343" y="144"/>
                  </a:moveTo>
                  <a:cubicBezTo>
                    <a:pt x="1343" y="144"/>
                    <a:pt x="1343" y="143"/>
                    <a:pt x="1343" y="142"/>
                  </a:cubicBezTo>
                  <a:cubicBezTo>
                    <a:pt x="1344" y="143"/>
                    <a:pt x="1345" y="145"/>
                    <a:pt x="1346" y="146"/>
                  </a:cubicBezTo>
                  <a:cubicBezTo>
                    <a:pt x="1346" y="148"/>
                    <a:pt x="1346" y="149"/>
                    <a:pt x="1345" y="151"/>
                  </a:cubicBezTo>
                  <a:cubicBezTo>
                    <a:pt x="1345" y="152"/>
                    <a:pt x="1346" y="152"/>
                    <a:pt x="1346" y="152"/>
                  </a:cubicBezTo>
                  <a:cubicBezTo>
                    <a:pt x="1346" y="153"/>
                    <a:pt x="1346" y="153"/>
                    <a:pt x="1346" y="154"/>
                  </a:cubicBezTo>
                  <a:cubicBezTo>
                    <a:pt x="1346" y="154"/>
                    <a:pt x="1346" y="155"/>
                    <a:pt x="1345" y="155"/>
                  </a:cubicBezTo>
                  <a:cubicBezTo>
                    <a:pt x="1344" y="155"/>
                    <a:pt x="1343" y="156"/>
                    <a:pt x="1342" y="157"/>
                  </a:cubicBezTo>
                  <a:cubicBezTo>
                    <a:pt x="1342" y="158"/>
                    <a:pt x="1342" y="158"/>
                    <a:pt x="1342" y="159"/>
                  </a:cubicBezTo>
                  <a:cubicBezTo>
                    <a:pt x="1342" y="159"/>
                    <a:pt x="1341" y="159"/>
                    <a:pt x="1341" y="160"/>
                  </a:cubicBezTo>
                  <a:cubicBezTo>
                    <a:pt x="1340" y="160"/>
                    <a:pt x="1339" y="160"/>
                    <a:pt x="1339" y="159"/>
                  </a:cubicBezTo>
                  <a:cubicBezTo>
                    <a:pt x="1338" y="159"/>
                    <a:pt x="1338" y="158"/>
                    <a:pt x="1339" y="157"/>
                  </a:cubicBezTo>
                  <a:cubicBezTo>
                    <a:pt x="1339" y="157"/>
                    <a:pt x="1339" y="156"/>
                    <a:pt x="1339" y="156"/>
                  </a:cubicBezTo>
                  <a:cubicBezTo>
                    <a:pt x="1340" y="156"/>
                    <a:pt x="1340" y="156"/>
                    <a:pt x="1340" y="155"/>
                  </a:cubicBezTo>
                  <a:cubicBezTo>
                    <a:pt x="1341" y="154"/>
                    <a:pt x="1341" y="153"/>
                    <a:pt x="1340" y="152"/>
                  </a:cubicBezTo>
                  <a:cubicBezTo>
                    <a:pt x="1339" y="151"/>
                    <a:pt x="1339" y="149"/>
                    <a:pt x="1339" y="148"/>
                  </a:cubicBezTo>
                  <a:cubicBezTo>
                    <a:pt x="1340" y="148"/>
                    <a:pt x="1340" y="147"/>
                    <a:pt x="1341" y="147"/>
                  </a:cubicBezTo>
                  <a:cubicBezTo>
                    <a:pt x="1341" y="147"/>
                    <a:pt x="1342" y="147"/>
                    <a:pt x="1342" y="146"/>
                  </a:cubicBezTo>
                  <a:cubicBezTo>
                    <a:pt x="1343" y="146"/>
                    <a:pt x="1343" y="145"/>
                    <a:pt x="1343" y="144"/>
                  </a:cubicBezTo>
                  <a:moveTo>
                    <a:pt x="1388" y="129"/>
                  </a:moveTo>
                  <a:cubicBezTo>
                    <a:pt x="1388" y="129"/>
                    <a:pt x="1388" y="129"/>
                    <a:pt x="1387" y="129"/>
                  </a:cubicBezTo>
                  <a:cubicBezTo>
                    <a:pt x="1387" y="129"/>
                    <a:pt x="1387" y="128"/>
                    <a:pt x="1387" y="127"/>
                  </a:cubicBezTo>
                  <a:cubicBezTo>
                    <a:pt x="1386" y="126"/>
                    <a:pt x="1387" y="125"/>
                    <a:pt x="1387" y="125"/>
                  </a:cubicBezTo>
                  <a:cubicBezTo>
                    <a:pt x="1389" y="125"/>
                    <a:pt x="1389" y="126"/>
                    <a:pt x="1389" y="128"/>
                  </a:cubicBezTo>
                  <a:cubicBezTo>
                    <a:pt x="1389" y="128"/>
                    <a:pt x="1389" y="129"/>
                    <a:pt x="1388" y="129"/>
                  </a:cubicBezTo>
                  <a:moveTo>
                    <a:pt x="1387" y="108"/>
                  </a:moveTo>
                  <a:cubicBezTo>
                    <a:pt x="1387" y="108"/>
                    <a:pt x="1388" y="108"/>
                    <a:pt x="1389" y="108"/>
                  </a:cubicBezTo>
                  <a:cubicBezTo>
                    <a:pt x="1389" y="110"/>
                    <a:pt x="1389" y="111"/>
                    <a:pt x="1388" y="112"/>
                  </a:cubicBezTo>
                  <a:cubicBezTo>
                    <a:pt x="1387" y="113"/>
                    <a:pt x="1386" y="113"/>
                    <a:pt x="1385" y="113"/>
                  </a:cubicBezTo>
                  <a:cubicBezTo>
                    <a:pt x="1385" y="113"/>
                    <a:pt x="1384" y="112"/>
                    <a:pt x="1384" y="111"/>
                  </a:cubicBezTo>
                  <a:cubicBezTo>
                    <a:pt x="1384" y="110"/>
                    <a:pt x="1384" y="109"/>
                    <a:pt x="1384" y="109"/>
                  </a:cubicBezTo>
                  <a:cubicBezTo>
                    <a:pt x="1385" y="108"/>
                    <a:pt x="1386" y="108"/>
                    <a:pt x="1387" y="108"/>
                  </a:cubicBezTo>
                  <a:moveTo>
                    <a:pt x="1402" y="110"/>
                  </a:moveTo>
                  <a:cubicBezTo>
                    <a:pt x="1402" y="109"/>
                    <a:pt x="1403" y="108"/>
                    <a:pt x="1404" y="107"/>
                  </a:cubicBezTo>
                  <a:cubicBezTo>
                    <a:pt x="1404" y="108"/>
                    <a:pt x="1405" y="109"/>
                    <a:pt x="1405" y="110"/>
                  </a:cubicBezTo>
                  <a:cubicBezTo>
                    <a:pt x="1405" y="112"/>
                    <a:pt x="1405" y="113"/>
                    <a:pt x="1404" y="114"/>
                  </a:cubicBezTo>
                  <a:cubicBezTo>
                    <a:pt x="1402" y="113"/>
                    <a:pt x="1402" y="112"/>
                    <a:pt x="1402" y="110"/>
                  </a:cubicBezTo>
                  <a:moveTo>
                    <a:pt x="1395" y="105"/>
                  </a:moveTo>
                  <a:cubicBezTo>
                    <a:pt x="1396" y="106"/>
                    <a:pt x="1396" y="107"/>
                    <a:pt x="1397" y="107"/>
                  </a:cubicBezTo>
                  <a:cubicBezTo>
                    <a:pt x="1396" y="108"/>
                    <a:pt x="1396" y="110"/>
                    <a:pt x="1395" y="111"/>
                  </a:cubicBezTo>
                  <a:cubicBezTo>
                    <a:pt x="1395" y="112"/>
                    <a:pt x="1393" y="113"/>
                    <a:pt x="1392" y="113"/>
                  </a:cubicBezTo>
                  <a:cubicBezTo>
                    <a:pt x="1391" y="113"/>
                    <a:pt x="1391" y="112"/>
                    <a:pt x="1392" y="111"/>
                  </a:cubicBezTo>
                  <a:cubicBezTo>
                    <a:pt x="1392" y="110"/>
                    <a:pt x="1392" y="110"/>
                    <a:pt x="1392" y="109"/>
                  </a:cubicBezTo>
                  <a:cubicBezTo>
                    <a:pt x="1392" y="108"/>
                    <a:pt x="1392" y="107"/>
                    <a:pt x="1392" y="106"/>
                  </a:cubicBezTo>
                  <a:cubicBezTo>
                    <a:pt x="1392" y="105"/>
                    <a:pt x="1392" y="104"/>
                    <a:pt x="1394" y="105"/>
                  </a:cubicBezTo>
                  <a:cubicBezTo>
                    <a:pt x="1395" y="105"/>
                    <a:pt x="1395" y="105"/>
                    <a:pt x="1395" y="105"/>
                  </a:cubicBezTo>
                  <a:moveTo>
                    <a:pt x="1548" y="97"/>
                  </a:moveTo>
                  <a:cubicBezTo>
                    <a:pt x="1549" y="96"/>
                    <a:pt x="1549" y="96"/>
                    <a:pt x="1550" y="96"/>
                  </a:cubicBezTo>
                  <a:cubicBezTo>
                    <a:pt x="1550" y="96"/>
                    <a:pt x="1551" y="96"/>
                    <a:pt x="1551" y="96"/>
                  </a:cubicBezTo>
                  <a:cubicBezTo>
                    <a:pt x="1552" y="97"/>
                    <a:pt x="1552" y="98"/>
                    <a:pt x="1552" y="100"/>
                  </a:cubicBezTo>
                  <a:cubicBezTo>
                    <a:pt x="1551" y="100"/>
                    <a:pt x="1551" y="100"/>
                    <a:pt x="1550" y="100"/>
                  </a:cubicBezTo>
                  <a:cubicBezTo>
                    <a:pt x="1549" y="100"/>
                    <a:pt x="1549" y="100"/>
                    <a:pt x="1548" y="100"/>
                  </a:cubicBezTo>
                  <a:cubicBezTo>
                    <a:pt x="1548" y="99"/>
                    <a:pt x="1548" y="98"/>
                    <a:pt x="1548" y="97"/>
                  </a:cubicBezTo>
                  <a:moveTo>
                    <a:pt x="1387" y="100"/>
                  </a:moveTo>
                  <a:cubicBezTo>
                    <a:pt x="1388" y="101"/>
                    <a:pt x="1388" y="102"/>
                    <a:pt x="1388" y="102"/>
                  </a:cubicBezTo>
                  <a:cubicBezTo>
                    <a:pt x="1388" y="103"/>
                    <a:pt x="1387" y="104"/>
                    <a:pt x="1387" y="104"/>
                  </a:cubicBezTo>
                  <a:cubicBezTo>
                    <a:pt x="1386" y="104"/>
                    <a:pt x="1386" y="104"/>
                    <a:pt x="1385" y="104"/>
                  </a:cubicBezTo>
                  <a:cubicBezTo>
                    <a:pt x="1385" y="104"/>
                    <a:pt x="1385" y="103"/>
                    <a:pt x="1385" y="101"/>
                  </a:cubicBezTo>
                  <a:cubicBezTo>
                    <a:pt x="1386" y="101"/>
                    <a:pt x="1386" y="100"/>
                    <a:pt x="1387" y="100"/>
                  </a:cubicBezTo>
                  <a:moveTo>
                    <a:pt x="1376" y="100"/>
                  </a:moveTo>
                  <a:cubicBezTo>
                    <a:pt x="1377" y="100"/>
                    <a:pt x="1378" y="100"/>
                    <a:pt x="1378" y="100"/>
                  </a:cubicBezTo>
                  <a:cubicBezTo>
                    <a:pt x="1379" y="100"/>
                    <a:pt x="1379" y="101"/>
                    <a:pt x="1379" y="101"/>
                  </a:cubicBezTo>
                  <a:cubicBezTo>
                    <a:pt x="1379" y="102"/>
                    <a:pt x="1379" y="103"/>
                    <a:pt x="1378" y="103"/>
                  </a:cubicBezTo>
                  <a:cubicBezTo>
                    <a:pt x="1377" y="103"/>
                    <a:pt x="1376" y="103"/>
                    <a:pt x="1376" y="102"/>
                  </a:cubicBezTo>
                  <a:cubicBezTo>
                    <a:pt x="1376" y="101"/>
                    <a:pt x="1376" y="100"/>
                    <a:pt x="1376" y="100"/>
                  </a:cubicBezTo>
                  <a:moveTo>
                    <a:pt x="1303" y="101"/>
                  </a:moveTo>
                  <a:cubicBezTo>
                    <a:pt x="1303" y="101"/>
                    <a:pt x="1302" y="101"/>
                    <a:pt x="1301" y="100"/>
                  </a:cubicBezTo>
                  <a:cubicBezTo>
                    <a:pt x="1300" y="100"/>
                    <a:pt x="1300" y="100"/>
                    <a:pt x="1299" y="101"/>
                  </a:cubicBezTo>
                  <a:cubicBezTo>
                    <a:pt x="1298" y="101"/>
                    <a:pt x="1297" y="101"/>
                    <a:pt x="1296" y="100"/>
                  </a:cubicBezTo>
                  <a:cubicBezTo>
                    <a:pt x="1296" y="100"/>
                    <a:pt x="1296" y="101"/>
                    <a:pt x="1296" y="102"/>
                  </a:cubicBezTo>
                  <a:cubicBezTo>
                    <a:pt x="1296" y="102"/>
                    <a:pt x="1296" y="103"/>
                    <a:pt x="1297" y="103"/>
                  </a:cubicBezTo>
                  <a:cubicBezTo>
                    <a:pt x="1298" y="102"/>
                    <a:pt x="1298" y="103"/>
                    <a:pt x="1298" y="103"/>
                  </a:cubicBezTo>
                  <a:cubicBezTo>
                    <a:pt x="1298" y="103"/>
                    <a:pt x="1298" y="103"/>
                    <a:pt x="1298" y="103"/>
                  </a:cubicBezTo>
                  <a:cubicBezTo>
                    <a:pt x="1297" y="103"/>
                    <a:pt x="1297" y="104"/>
                    <a:pt x="1297" y="104"/>
                  </a:cubicBezTo>
                  <a:cubicBezTo>
                    <a:pt x="1304" y="125"/>
                    <a:pt x="1311" y="146"/>
                    <a:pt x="1318" y="167"/>
                  </a:cubicBezTo>
                  <a:cubicBezTo>
                    <a:pt x="1325" y="187"/>
                    <a:pt x="1332" y="208"/>
                    <a:pt x="1339" y="229"/>
                  </a:cubicBezTo>
                  <a:cubicBezTo>
                    <a:pt x="1340" y="230"/>
                    <a:pt x="1340" y="231"/>
                    <a:pt x="1341" y="232"/>
                  </a:cubicBezTo>
                  <a:cubicBezTo>
                    <a:pt x="1342" y="233"/>
                    <a:pt x="1343" y="234"/>
                    <a:pt x="1343" y="236"/>
                  </a:cubicBezTo>
                  <a:cubicBezTo>
                    <a:pt x="1343" y="236"/>
                    <a:pt x="1343" y="236"/>
                    <a:pt x="1342" y="236"/>
                  </a:cubicBezTo>
                  <a:cubicBezTo>
                    <a:pt x="1342" y="236"/>
                    <a:pt x="1342" y="236"/>
                    <a:pt x="1342" y="236"/>
                  </a:cubicBezTo>
                  <a:cubicBezTo>
                    <a:pt x="1342" y="239"/>
                    <a:pt x="1342" y="242"/>
                    <a:pt x="1343" y="244"/>
                  </a:cubicBezTo>
                  <a:cubicBezTo>
                    <a:pt x="1344" y="246"/>
                    <a:pt x="1345" y="248"/>
                    <a:pt x="1346" y="251"/>
                  </a:cubicBezTo>
                  <a:cubicBezTo>
                    <a:pt x="1346" y="251"/>
                    <a:pt x="1346" y="251"/>
                    <a:pt x="1346" y="251"/>
                  </a:cubicBezTo>
                  <a:cubicBezTo>
                    <a:pt x="1346" y="252"/>
                    <a:pt x="1346" y="252"/>
                    <a:pt x="1346" y="252"/>
                  </a:cubicBezTo>
                  <a:lnTo>
                    <a:pt x="1361" y="296"/>
                  </a:lnTo>
                  <a:cubicBezTo>
                    <a:pt x="1366" y="310"/>
                    <a:pt x="1370" y="324"/>
                    <a:pt x="1375" y="337"/>
                  </a:cubicBezTo>
                  <a:cubicBezTo>
                    <a:pt x="1379" y="351"/>
                    <a:pt x="1384" y="365"/>
                    <a:pt x="1388" y="379"/>
                  </a:cubicBezTo>
                  <a:cubicBezTo>
                    <a:pt x="1389" y="380"/>
                    <a:pt x="1389" y="380"/>
                    <a:pt x="1389" y="380"/>
                  </a:cubicBezTo>
                  <a:cubicBezTo>
                    <a:pt x="1389" y="380"/>
                    <a:pt x="1389" y="380"/>
                    <a:pt x="1389" y="381"/>
                  </a:cubicBezTo>
                  <a:cubicBezTo>
                    <a:pt x="1389" y="382"/>
                    <a:pt x="1389" y="383"/>
                    <a:pt x="1390" y="384"/>
                  </a:cubicBezTo>
                  <a:cubicBezTo>
                    <a:pt x="1390" y="384"/>
                    <a:pt x="1391" y="385"/>
                    <a:pt x="1391" y="387"/>
                  </a:cubicBezTo>
                  <a:cubicBezTo>
                    <a:pt x="1391" y="388"/>
                    <a:pt x="1391" y="389"/>
                    <a:pt x="1391" y="390"/>
                  </a:cubicBezTo>
                  <a:cubicBezTo>
                    <a:pt x="1391" y="391"/>
                    <a:pt x="1391" y="392"/>
                    <a:pt x="1392" y="393"/>
                  </a:cubicBezTo>
                  <a:cubicBezTo>
                    <a:pt x="1392" y="393"/>
                    <a:pt x="1393" y="393"/>
                    <a:pt x="1394" y="393"/>
                  </a:cubicBezTo>
                  <a:cubicBezTo>
                    <a:pt x="1395" y="394"/>
                    <a:pt x="1396" y="394"/>
                    <a:pt x="1396" y="395"/>
                  </a:cubicBezTo>
                  <a:cubicBezTo>
                    <a:pt x="1396" y="396"/>
                    <a:pt x="1395" y="396"/>
                    <a:pt x="1394" y="396"/>
                  </a:cubicBezTo>
                  <a:cubicBezTo>
                    <a:pt x="1393" y="396"/>
                    <a:pt x="1392" y="396"/>
                    <a:pt x="1392" y="396"/>
                  </a:cubicBezTo>
                  <a:cubicBezTo>
                    <a:pt x="1392" y="416"/>
                    <a:pt x="1393" y="436"/>
                    <a:pt x="1394" y="456"/>
                  </a:cubicBezTo>
                  <a:cubicBezTo>
                    <a:pt x="1395" y="476"/>
                    <a:pt x="1396" y="497"/>
                    <a:pt x="1397" y="517"/>
                  </a:cubicBezTo>
                  <a:cubicBezTo>
                    <a:pt x="1397" y="520"/>
                    <a:pt x="1397" y="524"/>
                    <a:pt x="1397" y="527"/>
                  </a:cubicBezTo>
                  <a:cubicBezTo>
                    <a:pt x="1397" y="531"/>
                    <a:pt x="1397" y="534"/>
                    <a:pt x="1398" y="536"/>
                  </a:cubicBezTo>
                  <a:cubicBezTo>
                    <a:pt x="1399" y="537"/>
                    <a:pt x="1400" y="536"/>
                    <a:pt x="1400" y="535"/>
                  </a:cubicBezTo>
                  <a:cubicBezTo>
                    <a:pt x="1400" y="535"/>
                    <a:pt x="1401" y="534"/>
                    <a:pt x="1402" y="535"/>
                  </a:cubicBezTo>
                  <a:cubicBezTo>
                    <a:pt x="1403" y="535"/>
                    <a:pt x="1403" y="535"/>
                    <a:pt x="1403" y="537"/>
                  </a:cubicBezTo>
                  <a:cubicBezTo>
                    <a:pt x="1403" y="538"/>
                    <a:pt x="1403" y="539"/>
                    <a:pt x="1404" y="540"/>
                  </a:cubicBezTo>
                  <a:cubicBezTo>
                    <a:pt x="1405" y="540"/>
                    <a:pt x="1406" y="539"/>
                    <a:pt x="1406" y="538"/>
                  </a:cubicBezTo>
                  <a:cubicBezTo>
                    <a:pt x="1406" y="537"/>
                    <a:pt x="1407" y="537"/>
                    <a:pt x="1408" y="536"/>
                  </a:cubicBezTo>
                  <a:cubicBezTo>
                    <a:pt x="1408" y="536"/>
                    <a:pt x="1408" y="537"/>
                    <a:pt x="1408" y="538"/>
                  </a:cubicBezTo>
                  <a:cubicBezTo>
                    <a:pt x="1408" y="539"/>
                    <a:pt x="1407" y="539"/>
                    <a:pt x="1407" y="540"/>
                  </a:cubicBezTo>
                  <a:cubicBezTo>
                    <a:pt x="1406" y="540"/>
                    <a:pt x="1406" y="541"/>
                    <a:pt x="1407" y="542"/>
                  </a:cubicBezTo>
                  <a:cubicBezTo>
                    <a:pt x="1408" y="542"/>
                    <a:pt x="1409" y="542"/>
                    <a:pt x="1409" y="541"/>
                  </a:cubicBezTo>
                  <a:cubicBezTo>
                    <a:pt x="1409" y="540"/>
                    <a:pt x="1409" y="539"/>
                    <a:pt x="1409" y="539"/>
                  </a:cubicBezTo>
                  <a:cubicBezTo>
                    <a:pt x="1410" y="538"/>
                    <a:pt x="1411" y="538"/>
                    <a:pt x="1412" y="538"/>
                  </a:cubicBezTo>
                  <a:cubicBezTo>
                    <a:pt x="1412" y="538"/>
                    <a:pt x="1413" y="538"/>
                    <a:pt x="1414" y="537"/>
                  </a:cubicBezTo>
                  <a:cubicBezTo>
                    <a:pt x="1414" y="536"/>
                    <a:pt x="1413" y="535"/>
                    <a:pt x="1412" y="536"/>
                  </a:cubicBezTo>
                  <a:cubicBezTo>
                    <a:pt x="1411" y="536"/>
                    <a:pt x="1410" y="536"/>
                    <a:pt x="1410" y="535"/>
                  </a:cubicBezTo>
                  <a:cubicBezTo>
                    <a:pt x="1410" y="534"/>
                    <a:pt x="1410" y="533"/>
                    <a:pt x="1409" y="532"/>
                  </a:cubicBezTo>
                  <a:cubicBezTo>
                    <a:pt x="1409" y="531"/>
                    <a:pt x="1409" y="530"/>
                    <a:pt x="1411" y="530"/>
                  </a:cubicBezTo>
                  <a:cubicBezTo>
                    <a:pt x="1411" y="530"/>
                    <a:pt x="1412" y="530"/>
                    <a:pt x="1412" y="531"/>
                  </a:cubicBezTo>
                  <a:cubicBezTo>
                    <a:pt x="1412" y="531"/>
                    <a:pt x="1412" y="532"/>
                    <a:pt x="1413" y="532"/>
                  </a:cubicBezTo>
                  <a:cubicBezTo>
                    <a:pt x="1414" y="532"/>
                    <a:pt x="1414" y="531"/>
                    <a:pt x="1414" y="530"/>
                  </a:cubicBezTo>
                  <a:cubicBezTo>
                    <a:pt x="1415" y="530"/>
                    <a:pt x="1415" y="529"/>
                    <a:pt x="1417" y="529"/>
                  </a:cubicBezTo>
                  <a:cubicBezTo>
                    <a:pt x="1417" y="530"/>
                    <a:pt x="1417" y="530"/>
                    <a:pt x="1417" y="531"/>
                  </a:cubicBezTo>
                  <a:cubicBezTo>
                    <a:pt x="1418" y="531"/>
                    <a:pt x="1418" y="532"/>
                    <a:pt x="1418" y="532"/>
                  </a:cubicBezTo>
                  <a:cubicBezTo>
                    <a:pt x="1420" y="532"/>
                    <a:pt x="1420" y="532"/>
                    <a:pt x="1421" y="532"/>
                  </a:cubicBezTo>
                  <a:cubicBezTo>
                    <a:pt x="1422" y="531"/>
                    <a:pt x="1422" y="531"/>
                    <a:pt x="1423" y="532"/>
                  </a:cubicBezTo>
                  <a:cubicBezTo>
                    <a:pt x="1424" y="532"/>
                    <a:pt x="1424" y="533"/>
                    <a:pt x="1424" y="534"/>
                  </a:cubicBezTo>
                  <a:cubicBezTo>
                    <a:pt x="1424" y="535"/>
                    <a:pt x="1424" y="535"/>
                    <a:pt x="1425" y="536"/>
                  </a:cubicBezTo>
                  <a:lnTo>
                    <a:pt x="1427" y="538"/>
                  </a:lnTo>
                  <a:cubicBezTo>
                    <a:pt x="1427" y="538"/>
                    <a:pt x="1428" y="539"/>
                    <a:pt x="1428" y="539"/>
                  </a:cubicBezTo>
                  <a:cubicBezTo>
                    <a:pt x="1428" y="540"/>
                    <a:pt x="1429" y="540"/>
                    <a:pt x="1430" y="540"/>
                  </a:cubicBezTo>
                  <a:cubicBezTo>
                    <a:pt x="1430" y="539"/>
                    <a:pt x="1431" y="539"/>
                    <a:pt x="1430" y="537"/>
                  </a:cubicBezTo>
                  <a:cubicBezTo>
                    <a:pt x="1430" y="536"/>
                    <a:pt x="1431" y="536"/>
                    <a:pt x="1432" y="536"/>
                  </a:cubicBezTo>
                  <a:cubicBezTo>
                    <a:pt x="1432" y="536"/>
                    <a:pt x="1432" y="537"/>
                    <a:pt x="1433" y="537"/>
                  </a:cubicBezTo>
                  <a:cubicBezTo>
                    <a:pt x="1433" y="538"/>
                    <a:pt x="1434" y="538"/>
                    <a:pt x="1435" y="539"/>
                  </a:cubicBezTo>
                  <a:cubicBezTo>
                    <a:pt x="1435" y="539"/>
                    <a:pt x="1436" y="539"/>
                    <a:pt x="1436" y="538"/>
                  </a:cubicBezTo>
                  <a:cubicBezTo>
                    <a:pt x="1436" y="538"/>
                    <a:pt x="1436" y="538"/>
                    <a:pt x="1437" y="538"/>
                  </a:cubicBezTo>
                  <a:cubicBezTo>
                    <a:pt x="1437" y="538"/>
                    <a:pt x="1437" y="539"/>
                    <a:pt x="1437" y="540"/>
                  </a:cubicBezTo>
                  <a:cubicBezTo>
                    <a:pt x="1437" y="541"/>
                    <a:pt x="1437" y="541"/>
                    <a:pt x="1437" y="541"/>
                  </a:cubicBezTo>
                  <a:cubicBezTo>
                    <a:pt x="1439" y="541"/>
                    <a:pt x="1441" y="540"/>
                    <a:pt x="1443" y="538"/>
                  </a:cubicBezTo>
                  <a:cubicBezTo>
                    <a:pt x="1442" y="537"/>
                    <a:pt x="1442" y="537"/>
                    <a:pt x="1441" y="537"/>
                  </a:cubicBezTo>
                  <a:cubicBezTo>
                    <a:pt x="1441" y="536"/>
                    <a:pt x="1440" y="536"/>
                    <a:pt x="1441" y="535"/>
                  </a:cubicBezTo>
                  <a:cubicBezTo>
                    <a:pt x="1441" y="535"/>
                    <a:pt x="1441" y="534"/>
                    <a:pt x="1442" y="534"/>
                  </a:cubicBezTo>
                  <a:cubicBezTo>
                    <a:pt x="1443" y="533"/>
                    <a:pt x="1444" y="533"/>
                    <a:pt x="1445" y="533"/>
                  </a:cubicBezTo>
                  <a:cubicBezTo>
                    <a:pt x="1445" y="532"/>
                    <a:pt x="1445" y="532"/>
                    <a:pt x="1446" y="531"/>
                  </a:cubicBezTo>
                  <a:cubicBezTo>
                    <a:pt x="1446" y="531"/>
                    <a:pt x="1447" y="531"/>
                    <a:pt x="1448" y="531"/>
                  </a:cubicBezTo>
                  <a:cubicBezTo>
                    <a:pt x="1447" y="533"/>
                    <a:pt x="1446" y="534"/>
                    <a:pt x="1447" y="535"/>
                  </a:cubicBezTo>
                  <a:cubicBezTo>
                    <a:pt x="1448" y="537"/>
                    <a:pt x="1449" y="538"/>
                    <a:pt x="1450" y="538"/>
                  </a:cubicBezTo>
                  <a:cubicBezTo>
                    <a:pt x="1450" y="537"/>
                    <a:pt x="1451" y="536"/>
                    <a:pt x="1451" y="535"/>
                  </a:cubicBezTo>
                  <a:cubicBezTo>
                    <a:pt x="1451" y="534"/>
                    <a:pt x="1452" y="534"/>
                    <a:pt x="1454" y="534"/>
                  </a:cubicBezTo>
                  <a:cubicBezTo>
                    <a:pt x="1455" y="535"/>
                    <a:pt x="1456" y="536"/>
                    <a:pt x="1457" y="538"/>
                  </a:cubicBezTo>
                  <a:cubicBezTo>
                    <a:pt x="1458" y="539"/>
                    <a:pt x="1459" y="540"/>
                    <a:pt x="1461" y="541"/>
                  </a:cubicBezTo>
                  <a:cubicBezTo>
                    <a:pt x="1462" y="540"/>
                    <a:pt x="1462" y="539"/>
                    <a:pt x="1461" y="538"/>
                  </a:cubicBezTo>
                  <a:cubicBezTo>
                    <a:pt x="1461" y="537"/>
                    <a:pt x="1461" y="537"/>
                    <a:pt x="1460" y="536"/>
                  </a:cubicBezTo>
                  <a:cubicBezTo>
                    <a:pt x="1459" y="536"/>
                    <a:pt x="1459" y="535"/>
                    <a:pt x="1458" y="534"/>
                  </a:cubicBezTo>
                  <a:cubicBezTo>
                    <a:pt x="1458" y="534"/>
                    <a:pt x="1457" y="533"/>
                    <a:pt x="1458" y="532"/>
                  </a:cubicBezTo>
                  <a:cubicBezTo>
                    <a:pt x="1458" y="532"/>
                    <a:pt x="1459" y="532"/>
                    <a:pt x="1459" y="532"/>
                  </a:cubicBezTo>
                  <a:cubicBezTo>
                    <a:pt x="1460" y="533"/>
                    <a:pt x="1460" y="534"/>
                    <a:pt x="1461" y="535"/>
                  </a:cubicBezTo>
                  <a:lnTo>
                    <a:pt x="1463" y="536"/>
                  </a:lnTo>
                  <a:cubicBezTo>
                    <a:pt x="1463" y="537"/>
                    <a:pt x="1463" y="537"/>
                    <a:pt x="1464" y="538"/>
                  </a:cubicBezTo>
                  <a:cubicBezTo>
                    <a:pt x="1464" y="539"/>
                    <a:pt x="1464" y="539"/>
                    <a:pt x="1465" y="539"/>
                  </a:cubicBezTo>
                  <a:cubicBezTo>
                    <a:pt x="1466" y="538"/>
                    <a:pt x="1467" y="538"/>
                    <a:pt x="1466" y="537"/>
                  </a:cubicBezTo>
                  <a:cubicBezTo>
                    <a:pt x="1466" y="535"/>
                    <a:pt x="1465" y="535"/>
                    <a:pt x="1466" y="534"/>
                  </a:cubicBezTo>
                  <a:cubicBezTo>
                    <a:pt x="1467" y="533"/>
                    <a:pt x="1467" y="533"/>
                    <a:pt x="1467" y="532"/>
                  </a:cubicBezTo>
                  <a:cubicBezTo>
                    <a:pt x="1467" y="531"/>
                    <a:pt x="1468" y="530"/>
                    <a:pt x="1468" y="530"/>
                  </a:cubicBezTo>
                  <a:cubicBezTo>
                    <a:pt x="1469" y="530"/>
                    <a:pt x="1469" y="530"/>
                    <a:pt x="1469" y="531"/>
                  </a:cubicBezTo>
                  <a:cubicBezTo>
                    <a:pt x="1470" y="531"/>
                    <a:pt x="1470" y="532"/>
                    <a:pt x="1471" y="532"/>
                  </a:cubicBezTo>
                  <a:cubicBezTo>
                    <a:pt x="1472" y="532"/>
                    <a:pt x="1473" y="532"/>
                    <a:pt x="1473" y="531"/>
                  </a:cubicBezTo>
                  <a:cubicBezTo>
                    <a:pt x="1473" y="531"/>
                    <a:pt x="1474" y="531"/>
                    <a:pt x="1475" y="531"/>
                  </a:cubicBezTo>
                  <a:cubicBezTo>
                    <a:pt x="1475" y="531"/>
                    <a:pt x="1476" y="531"/>
                    <a:pt x="1476" y="530"/>
                  </a:cubicBezTo>
                  <a:cubicBezTo>
                    <a:pt x="1476" y="529"/>
                    <a:pt x="1476" y="529"/>
                    <a:pt x="1477" y="529"/>
                  </a:cubicBezTo>
                  <a:cubicBezTo>
                    <a:pt x="1477" y="530"/>
                    <a:pt x="1477" y="531"/>
                    <a:pt x="1477" y="531"/>
                  </a:cubicBezTo>
                  <a:cubicBezTo>
                    <a:pt x="1476" y="531"/>
                    <a:pt x="1476" y="531"/>
                    <a:pt x="1476" y="532"/>
                  </a:cubicBezTo>
                  <a:cubicBezTo>
                    <a:pt x="1476" y="533"/>
                    <a:pt x="1476" y="534"/>
                    <a:pt x="1478" y="535"/>
                  </a:cubicBezTo>
                  <a:cubicBezTo>
                    <a:pt x="1478" y="535"/>
                    <a:pt x="1479" y="534"/>
                    <a:pt x="1479" y="534"/>
                  </a:cubicBezTo>
                  <a:cubicBezTo>
                    <a:pt x="1480" y="533"/>
                    <a:pt x="1480" y="533"/>
                    <a:pt x="1480" y="533"/>
                  </a:cubicBezTo>
                  <a:cubicBezTo>
                    <a:pt x="1481" y="533"/>
                    <a:pt x="1482" y="533"/>
                    <a:pt x="1482" y="534"/>
                  </a:cubicBezTo>
                  <a:cubicBezTo>
                    <a:pt x="1483" y="535"/>
                    <a:pt x="1483" y="535"/>
                    <a:pt x="1484" y="535"/>
                  </a:cubicBezTo>
                  <a:cubicBezTo>
                    <a:pt x="1485" y="535"/>
                    <a:pt x="1485" y="535"/>
                    <a:pt x="1485" y="535"/>
                  </a:cubicBezTo>
                  <a:cubicBezTo>
                    <a:pt x="1485" y="534"/>
                    <a:pt x="1486" y="534"/>
                    <a:pt x="1487" y="535"/>
                  </a:cubicBezTo>
                  <a:cubicBezTo>
                    <a:pt x="1487" y="535"/>
                    <a:pt x="1487" y="536"/>
                    <a:pt x="1487" y="537"/>
                  </a:cubicBezTo>
                  <a:cubicBezTo>
                    <a:pt x="1487" y="538"/>
                    <a:pt x="1487" y="538"/>
                    <a:pt x="1487" y="539"/>
                  </a:cubicBezTo>
                  <a:cubicBezTo>
                    <a:pt x="1488" y="539"/>
                    <a:pt x="1489" y="539"/>
                    <a:pt x="1489" y="539"/>
                  </a:cubicBezTo>
                  <a:cubicBezTo>
                    <a:pt x="1490" y="538"/>
                    <a:pt x="1490" y="538"/>
                    <a:pt x="1491" y="537"/>
                  </a:cubicBezTo>
                  <a:cubicBezTo>
                    <a:pt x="1492" y="537"/>
                    <a:pt x="1493" y="537"/>
                    <a:pt x="1494" y="537"/>
                  </a:cubicBezTo>
                  <a:cubicBezTo>
                    <a:pt x="1496" y="537"/>
                    <a:pt x="1497" y="537"/>
                    <a:pt x="1498" y="536"/>
                  </a:cubicBezTo>
                  <a:cubicBezTo>
                    <a:pt x="1499" y="536"/>
                    <a:pt x="1499" y="535"/>
                    <a:pt x="1499" y="534"/>
                  </a:cubicBezTo>
                  <a:cubicBezTo>
                    <a:pt x="1500" y="533"/>
                    <a:pt x="1500" y="533"/>
                    <a:pt x="1501" y="533"/>
                  </a:cubicBezTo>
                  <a:cubicBezTo>
                    <a:pt x="1502" y="533"/>
                    <a:pt x="1502" y="534"/>
                    <a:pt x="1502" y="534"/>
                  </a:cubicBezTo>
                  <a:cubicBezTo>
                    <a:pt x="1502" y="535"/>
                    <a:pt x="1501" y="536"/>
                    <a:pt x="1501" y="536"/>
                  </a:cubicBezTo>
                  <a:cubicBezTo>
                    <a:pt x="1500" y="537"/>
                    <a:pt x="1500" y="537"/>
                    <a:pt x="1499" y="538"/>
                  </a:cubicBezTo>
                  <a:cubicBezTo>
                    <a:pt x="1499" y="538"/>
                    <a:pt x="1499" y="539"/>
                    <a:pt x="1499" y="540"/>
                  </a:cubicBezTo>
                  <a:cubicBezTo>
                    <a:pt x="1500" y="539"/>
                    <a:pt x="1501" y="539"/>
                    <a:pt x="1502" y="539"/>
                  </a:cubicBezTo>
                  <a:cubicBezTo>
                    <a:pt x="1503" y="539"/>
                    <a:pt x="1504" y="540"/>
                    <a:pt x="1504" y="542"/>
                  </a:cubicBezTo>
                  <a:cubicBezTo>
                    <a:pt x="1505" y="542"/>
                    <a:pt x="1506" y="542"/>
                    <a:pt x="1506" y="542"/>
                  </a:cubicBezTo>
                  <a:cubicBezTo>
                    <a:pt x="1506" y="535"/>
                    <a:pt x="1506" y="527"/>
                    <a:pt x="1506" y="519"/>
                  </a:cubicBezTo>
                  <a:cubicBezTo>
                    <a:pt x="1505" y="510"/>
                    <a:pt x="1505" y="502"/>
                    <a:pt x="1505" y="493"/>
                  </a:cubicBezTo>
                  <a:cubicBezTo>
                    <a:pt x="1505" y="491"/>
                    <a:pt x="1505" y="490"/>
                    <a:pt x="1505" y="487"/>
                  </a:cubicBezTo>
                  <a:cubicBezTo>
                    <a:pt x="1505" y="485"/>
                    <a:pt x="1505" y="484"/>
                    <a:pt x="1504" y="483"/>
                  </a:cubicBezTo>
                  <a:cubicBezTo>
                    <a:pt x="1504" y="482"/>
                    <a:pt x="1503" y="481"/>
                    <a:pt x="1503" y="481"/>
                  </a:cubicBezTo>
                  <a:cubicBezTo>
                    <a:pt x="1502" y="481"/>
                    <a:pt x="1502" y="481"/>
                    <a:pt x="1501" y="481"/>
                  </a:cubicBezTo>
                  <a:cubicBezTo>
                    <a:pt x="1500" y="481"/>
                    <a:pt x="1500" y="481"/>
                    <a:pt x="1499" y="481"/>
                  </a:cubicBezTo>
                  <a:cubicBezTo>
                    <a:pt x="1499" y="481"/>
                    <a:pt x="1498" y="481"/>
                    <a:pt x="1498" y="480"/>
                  </a:cubicBezTo>
                  <a:cubicBezTo>
                    <a:pt x="1498" y="479"/>
                    <a:pt x="1499" y="478"/>
                    <a:pt x="1499" y="478"/>
                  </a:cubicBezTo>
                  <a:cubicBezTo>
                    <a:pt x="1499" y="477"/>
                    <a:pt x="1500" y="476"/>
                    <a:pt x="1501" y="476"/>
                  </a:cubicBezTo>
                  <a:cubicBezTo>
                    <a:pt x="1501" y="476"/>
                    <a:pt x="1502" y="476"/>
                    <a:pt x="1502" y="477"/>
                  </a:cubicBezTo>
                  <a:cubicBezTo>
                    <a:pt x="1503" y="477"/>
                    <a:pt x="1503" y="478"/>
                    <a:pt x="1504" y="478"/>
                  </a:cubicBezTo>
                  <a:cubicBezTo>
                    <a:pt x="1503" y="462"/>
                    <a:pt x="1503" y="446"/>
                    <a:pt x="1502" y="429"/>
                  </a:cubicBezTo>
                  <a:cubicBezTo>
                    <a:pt x="1501" y="413"/>
                    <a:pt x="1500" y="397"/>
                    <a:pt x="1500" y="381"/>
                  </a:cubicBezTo>
                  <a:cubicBezTo>
                    <a:pt x="1500" y="379"/>
                    <a:pt x="1501" y="377"/>
                    <a:pt x="1501" y="375"/>
                  </a:cubicBezTo>
                  <a:cubicBezTo>
                    <a:pt x="1502" y="373"/>
                    <a:pt x="1502" y="371"/>
                    <a:pt x="1503" y="369"/>
                  </a:cubicBezTo>
                  <a:lnTo>
                    <a:pt x="1504" y="362"/>
                  </a:lnTo>
                  <a:cubicBezTo>
                    <a:pt x="1506" y="358"/>
                    <a:pt x="1506" y="354"/>
                    <a:pt x="1507" y="350"/>
                  </a:cubicBezTo>
                  <a:cubicBezTo>
                    <a:pt x="1508" y="347"/>
                    <a:pt x="1509" y="345"/>
                    <a:pt x="1509" y="342"/>
                  </a:cubicBezTo>
                  <a:cubicBezTo>
                    <a:pt x="1511" y="337"/>
                    <a:pt x="1512" y="332"/>
                    <a:pt x="1513" y="327"/>
                  </a:cubicBezTo>
                  <a:cubicBezTo>
                    <a:pt x="1514" y="322"/>
                    <a:pt x="1516" y="317"/>
                    <a:pt x="1517" y="312"/>
                  </a:cubicBezTo>
                  <a:lnTo>
                    <a:pt x="1517" y="311"/>
                  </a:lnTo>
                  <a:cubicBezTo>
                    <a:pt x="1521" y="297"/>
                    <a:pt x="1524" y="283"/>
                    <a:pt x="1527" y="269"/>
                  </a:cubicBezTo>
                  <a:cubicBezTo>
                    <a:pt x="1531" y="255"/>
                    <a:pt x="1534" y="242"/>
                    <a:pt x="1538" y="228"/>
                  </a:cubicBezTo>
                  <a:lnTo>
                    <a:pt x="1538" y="227"/>
                  </a:lnTo>
                  <a:cubicBezTo>
                    <a:pt x="1539" y="226"/>
                    <a:pt x="1539" y="224"/>
                    <a:pt x="1539" y="223"/>
                  </a:cubicBezTo>
                  <a:cubicBezTo>
                    <a:pt x="1539" y="222"/>
                    <a:pt x="1539" y="221"/>
                    <a:pt x="1540" y="220"/>
                  </a:cubicBezTo>
                  <a:cubicBezTo>
                    <a:pt x="1541" y="215"/>
                    <a:pt x="1542" y="211"/>
                    <a:pt x="1543" y="208"/>
                  </a:cubicBezTo>
                  <a:cubicBezTo>
                    <a:pt x="1544" y="204"/>
                    <a:pt x="1545" y="200"/>
                    <a:pt x="1546" y="196"/>
                  </a:cubicBezTo>
                  <a:cubicBezTo>
                    <a:pt x="1546" y="192"/>
                    <a:pt x="1547" y="188"/>
                    <a:pt x="1548" y="184"/>
                  </a:cubicBezTo>
                  <a:cubicBezTo>
                    <a:pt x="1549" y="181"/>
                    <a:pt x="1550" y="177"/>
                    <a:pt x="1551" y="173"/>
                  </a:cubicBezTo>
                  <a:cubicBezTo>
                    <a:pt x="1552" y="170"/>
                    <a:pt x="1553" y="166"/>
                    <a:pt x="1554" y="163"/>
                  </a:cubicBezTo>
                  <a:cubicBezTo>
                    <a:pt x="1555" y="159"/>
                    <a:pt x="1556" y="156"/>
                    <a:pt x="1557" y="152"/>
                  </a:cubicBezTo>
                  <a:lnTo>
                    <a:pt x="1557" y="151"/>
                  </a:lnTo>
                  <a:cubicBezTo>
                    <a:pt x="1557" y="149"/>
                    <a:pt x="1558" y="148"/>
                    <a:pt x="1558" y="147"/>
                  </a:cubicBezTo>
                  <a:cubicBezTo>
                    <a:pt x="1558" y="145"/>
                    <a:pt x="1559" y="144"/>
                    <a:pt x="1559" y="142"/>
                  </a:cubicBezTo>
                  <a:cubicBezTo>
                    <a:pt x="1559" y="142"/>
                    <a:pt x="1559" y="142"/>
                    <a:pt x="1559" y="141"/>
                  </a:cubicBezTo>
                  <a:cubicBezTo>
                    <a:pt x="1561" y="136"/>
                    <a:pt x="1562" y="131"/>
                    <a:pt x="1563" y="126"/>
                  </a:cubicBezTo>
                  <a:cubicBezTo>
                    <a:pt x="1564" y="121"/>
                    <a:pt x="1565" y="117"/>
                    <a:pt x="1567" y="112"/>
                  </a:cubicBezTo>
                  <a:cubicBezTo>
                    <a:pt x="1567" y="109"/>
                    <a:pt x="1568" y="106"/>
                    <a:pt x="1569" y="103"/>
                  </a:cubicBezTo>
                  <a:cubicBezTo>
                    <a:pt x="1570" y="101"/>
                    <a:pt x="1570" y="98"/>
                    <a:pt x="1571" y="94"/>
                  </a:cubicBezTo>
                  <a:cubicBezTo>
                    <a:pt x="1571" y="94"/>
                    <a:pt x="1572" y="93"/>
                    <a:pt x="1572" y="92"/>
                  </a:cubicBezTo>
                  <a:cubicBezTo>
                    <a:pt x="1572" y="90"/>
                    <a:pt x="1572" y="89"/>
                    <a:pt x="1572" y="88"/>
                  </a:cubicBezTo>
                  <a:cubicBezTo>
                    <a:pt x="1571" y="88"/>
                    <a:pt x="1570" y="88"/>
                    <a:pt x="1570" y="89"/>
                  </a:cubicBezTo>
                  <a:cubicBezTo>
                    <a:pt x="1569" y="90"/>
                    <a:pt x="1569" y="90"/>
                    <a:pt x="1568" y="91"/>
                  </a:cubicBezTo>
                  <a:cubicBezTo>
                    <a:pt x="1567" y="91"/>
                    <a:pt x="1567" y="91"/>
                    <a:pt x="1567" y="92"/>
                  </a:cubicBezTo>
                  <a:cubicBezTo>
                    <a:pt x="1566" y="93"/>
                    <a:pt x="1567" y="93"/>
                    <a:pt x="1567" y="94"/>
                  </a:cubicBezTo>
                  <a:cubicBezTo>
                    <a:pt x="1567" y="95"/>
                    <a:pt x="1568" y="96"/>
                    <a:pt x="1568" y="96"/>
                  </a:cubicBezTo>
                  <a:cubicBezTo>
                    <a:pt x="1568" y="97"/>
                    <a:pt x="1567" y="98"/>
                    <a:pt x="1567" y="98"/>
                  </a:cubicBezTo>
                  <a:cubicBezTo>
                    <a:pt x="1566" y="98"/>
                    <a:pt x="1565" y="98"/>
                    <a:pt x="1564" y="98"/>
                  </a:cubicBezTo>
                  <a:cubicBezTo>
                    <a:pt x="1563" y="98"/>
                    <a:pt x="1563" y="99"/>
                    <a:pt x="1562" y="99"/>
                  </a:cubicBezTo>
                  <a:cubicBezTo>
                    <a:pt x="1561" y="100"/>
                    <a:pt x="1561" y="100"/>
                    <a:pt x="1560" y="100"/>
                  </a:cubicBezTo>
                  <a:cubicBezTo>
                    <a:pt x="1559" y="98"/>
                    <a:pt x="1559" y="97"/>
                    <a:pt x="1560" y="95"/>
                  </a:cubicBezTo>
                  <a:cubicBezTo>
                    <a:pt x="1560" y="93"/>
                    <a:pt x="1560" y="91"/>
                    <a:pt x="1558" y="91"/>
                  </a:cubicBezTo>
                  <a:cubicBezTo>
                    <a:pt x="1558" y="91"/>
                    <a:pt x="1557" y="92"/>
                    <a:pt x="1557" y="93"/>
                  </a:cubicBezTo>
                  <a:cubicBezTo>
                    <a:pt x="1557" y="94"/>
                    <a:pt x="1557" y="95"/>
                    <a:pt x="1558" y="96"/>
                  </a:cubicBezTo>
                  <a:cubicBezTo>
                    <a:pt x="1558" y="97"/>
                    <a:pt x="1557" y="98"/>
                    <a:pt x="1557" y="99"/>
                  </a:cubicBezTo>
                  <a:cubicBezTo>
                    <a:pt x="1557" y="100"/>
                    <a:pt x="1557" y="100"/>
                    <a:pt x="1556" y="100"/>
                  </a:cubicBezTo>
                  <a:cubicBezTo>
                    <a:pt x="1555" y="100"/>
                    <a:pt x="1554" y="99"/>
                    <a:pt x="1553" y="96"/>
                  </a:cubicBezTo>
                  <a:cubicBezTo>
                    <a:pt x="1553" y="94"/>
                    <a:pt x="1552" y="92"/>
                    <a:pt x="1553" y="90"/>
                  </a:cubicBezTo>
                  <a:cubicBezTo>
                    <a:pt x="1552" y="89"/>
                    <a:pt x="1551" y="89"/>
                    <a:pt x="1550" y="89"/>
                  </a:cubicBezTo>
                  <a:cubicBezTo>
                    <a:pt x="1548" y="90"/>
                    <a:pt x="1547" y="90"/>
                    <a:pt x="1546" y="91"/>
                  </a:cubicBezTo>
                  <a:cubicBezTo>
                    <a:pt x="1547" y="94"/>
                    <a:pt x="1546" y="96"/>
                    <a:pt x="1545" y="97"/>
                  </a:cubicBezTo>
                  <a:cubicBezTo>
                    <a:pt x="1545" y="98"/>
                    <a:pt x="1545" y="98"/>
                    <a:pt x="1545" y="99"/>
                  </a:cubicBezTo>
                  <a:cubicBezTo>
                    <a:pt x="1546" y="99"/>
                    <a:pt x="1545" y="100"/>
                    <a:pt x="1545" y="100"/>
                  </a:cubicBezTo>
                  <a:cubicBezTo>
                    <a:pt x="1544" y="99"/>
                    <a:pt x="1544" y="98"/>
                    <a:pt x="1543" y="97"/>
                  </a:cubicBezTo>
                  <a:cubicBezTo>
                    <a:pt x="1543" y="95"/>
                    <a:pt x="1543" y="94"/>
                    <a:pt x="1544" y="92"/>
                  </a:cubicBezTo>
                  <a:cubicBezTo>
                    <a:pt x="1544" y="92"/>
                    <a:pt x="1544" y="91"/>
                    <a:pt x="1545" y="91"/>
                  </a:cubicBezTo>
                  <a:cubicBezTo>
                    <a:pt x="1545" y="91"/>
                    <a:pt x="1545" y="91"/>
                    <a:pt x="1545" y="90"/>
                  </a:cubicBezTo>
                  <a:cubicBezTo>
                    <a:pt x="1544" y="90"/>
                    <a:pt x="1543" y="90"/>
                    <a:pt x="1542" y="90"/>
                  </a:cubicBezTo>
                  <a:cubicBezTo>
                    <a:pt x="1542" y="91"/>
                    <a:pt x="1542" y="91"/>
                    <a:pt x="1541" y="92"/>
                  </a:cubicBezTo>
                  <a:cubicBezTo>
                    <a:pt x="1541" y="93"/>
                    <a:pt x="1541" y="94"/>
                    <a:pt x="1540" y="94"/>
                  </a:cubicBezTo>
                  <a:cubicBezTo>
                    <a:pt x="1540" y="95"/>
                    <a:pt x="1540" y="96"/>
                    <a:pt x="1539" y="96"/>
                  </a:cubicBezTo>
                  <a:cubicBezTo>
                    <a:pt x="1539" y="96"/>
                    <a:pt x="1538" y="96"/>
                    <a:pt x="1538" y="96"/>
                  </a:cubicBezTo>
                  <a:cubicBezTo>
                    <a:pt x="1538" y="96"/>
                    <a:pt x="1537" y="96"/>
                    <a:pt x="1537" y="96"/>
                  </a:cubicBezTo>
                  <a:cubicBezTo>
                    <a:pt x="1537" y="97"/>
                    <a:pt x="1538" y="97"/>
                    <a:pt x="1539" y="98"/>
                  </a:cubicBezTo>
                  <a:cubicBezTo>
                    <a:pt x="1540" y="98"/>
                    <a:pt x="1541" y="99"/>
                    <a:pt x="1541" y="100"/>
                  </a:cubicBezTo>
                  <a:cubicBezTo>
                    <a:pt x="1541" y="101"/>
                    <a:pt x="1540" y="102"/>
                    <a:pt x="1539" y="103"/>
                  </a:cubicBezTo>
                  <a:cubicBezTo>
                    <a:pt x="1537" y="104"/>
                    <a:pt x="1536" y="105"/>
                    <a:pt x="1535" y="105"/>
                  </a:cubicBezTo>
                  <a:cubicBezTo>
                    <a:pt x="1534" y="106"/>
                    <a:pt x="1533" y="105"/>
                    <a:pt x="1532" y="105"/>
                  </a:cubicBezTo>
                  <a:cubicBezTo>
                    <a:pt x="1532" y="104"/>
                    <a:pt x="1531" y="104"/>
                    <a:pt x="1530" y="103"/>
                  </a:cubicBezTo>
                  <a:cubicBezTo>
                    <a:pt x="1529" y="103"/>
                    <a:pt x="1528" y="103"/>
                    <a:pt x="1527" y="104"/>
                  </a:cubicBezTo>
                  <a:cubicBezTo>
                    <a:pt x="1525" y="104"/>
                    <a:pt x="1525" y="104"/>
                    <a:pt x="1524" y="104"/>
                  </a:cubicBezTo>
                  <a:cubicBezTo>
                    <a:pt x="1523" y="104"/>
                    <a:pt x="1523" y="103"/>
                    <a:pt x="1523" y="102"/>
                  </a:cubicBezTo>
                  <a:cubicBezTo>
                    <a:pt x="1523" y="101"/>
                    <a:pt x="1522" y="99"/>
                    <a:pt x="1522" y="98"/>
                  </a:cubicBezTo>
                  <a:cubicBezTo>
                    <a:pt x="1522" y="98"/>
                    <a:pt x="1522" y="97"/>
                    <a:pt x="1521" y="97"/>
                  </a:cubicBezTo>
                  <a:cubicBezTo>
                    <a:pt x="1521" y="96"/>
                    <a:pt x="1521" y="96"/>
                    <a:pt x="1521" y="95"/>
                  </a:cubicBezTo>
                  <a:cubicBezTo>
                    <a:pt x="1521" y="94"/>
                    <a:pt x="1521" y="93"/>
                    <a:pt x="1521" y="93"/>
                  </a:cubicBezTo>
                  <a:cubicBezTo>
                    <a:pt x="1521" y="92"/>
                    <a:pt x="1521" y="91"/>
                    <a:pt x="1521" y="91"/>
                  </a:cubicBezTo>
                  <a:cubicBezTo>
                    <a:pt x="1520" y="90"/>
                    <a:pt x="1519" y="90"/>
                    <a:pt x="1519" y="91"/>
                  </a:cubicBezTo>
                  <a:cubicBezTo>
                    <a:pt x="1519" y="91"/>
                    <a:pt x="1518" y="91"/>
                    <a:pt x="1518" y="92"/>
                  </a:cubicBezTo>
                  <a:cubicBezTo>
                    <a:pt x="1517" y="91"/>
                    <a:pt x="1515" y="90"/>
                    <a:pt x="1512" y="91"/>
                  </a:cubicBezTo>
                  <a:cubicBezTo>
                    <a:pt x="1510" y="91"/>
                    <a:pt x="1508" y="91"/>
                    <a:pt x="1507" y="92"/>
                  </a:cubicBezTo>
                  <a:cubicBezTo>
                    <a:pt x="1508" y="93"/>
                    <a:pt x="1508" y="93"/>
                    <a:pt x="1509" y="93"/>
                  </a:cubicBezTo>
                  <a:cubicBezTo>
                    <a:pt x="1510" y="93"/>
                    <a:pt x="1511" y="93"/>
                    <a:pt x="1512" y="93"/>
                  </a:cubicBezTo>
                  <a:cubicBezTo>
                    <a:pt x="1513" y="93"/>
                    <a:pt x="1514" y="93"/>
                    <a:pt x="1515" y="93"/>
                  </a:cubicBezTo>
                  <a:cubicBezTo>
                    <a:pt x="1516" y="93"/>
                    <a:pt x="1517" y="93"/>
                    <a:pt x="1517" y="93"/>
                  </a:cubicBezTo>
                  <a:cubicBezTo>
                    <a:pt x="1518" y="96"/>
                    <a:pt x="1517" y="97"/>
                    <a:pt x="1516" y="97"/>
                  </a:cubicBezTo>
                  <a:cubicBezTo>
                    <a:pt x="1514" y="96"/>
                    <a:pt x="1512" y="97"/>
                    <a:pt x="1510" y="97"/>
                  </a:cubicBezTo>
                  <a:lnTo>
                    <a:pt x="1507" y="98"/>
                  </a:lnTo>
                  <a:cubicBezTo>
                    <a:pt x="1505" y="98"/>
                    <a:pt x="1504" y="98"/>
                    <a:pt x="1502" y="97"/>
                  </a:cubicBezTo>
                  <a:cubicBezTo>
                    <a:pt x="1501" y="96"/>
                    <a:pt x="1499" y="96"/>
                    <a:pt x="1498" y="97"/>
                  </a:cubicBezTo>
                  <a:cubicBezTo>
                    <a:pt x="1497" y="98"/>
                    <a:pt x="1496" y="99"/>
                    <a:pt x="1495" y="99"/>
                  </a:cubicBezTo>
                  <a:cubicBezTo>
                    <a:pt x="1495" y="99"/>
                    <a:pt x="1494" y="98"/>
                    <a:pt x="1493" y="97"/>
                  </a:cubicBezTo>
                  <a:cubicBezTo>
                    <a:pt x="1490" y="98"/>
                    <a:pt x="1488" y="96"/>
                    <a:pt x="1487" y="93"/>
                  </a:cubicBezTo>
                  <a:cubicBezTo>
                    <a:pt x="1486" y="92"/>
                    <a:pt x="1484" y="92"/>
                    <a:pt x="1483" y="93"/>
                  </a:cubicBezTo>
                  <a:cubicBezTo>
                    <a:pt x="1481" y="93"/>
                    <a:pt x="1480" y="94"/>
                    <a:pt x="1479" y="95"/>
                  </a:cubicBezTo>
                  <a:cubicBezTo>
                    <a:pt x="1479" y="96"/>
                    <a:pt x="1479" y="97"/>
                    <a:pt x="1478" y="98"/>
                  </a:cubicBezTo>
                  <a:cubicBezTo>
                    <a:pt x="1477" y="98"/>
                    <a:pt x="1476" y="98"/>
                    <a:pt x="1475" y="98"/>
                  </a:cubicBezTo>
                  <a:cubicBezTo>
                    <a:pt x="1474" y="98"/>
                    <a:pt x="1473" y="98"/>
                    <a:pt x="1472" y="98"/>
                  </a:cubicBezTo>
                  <a:cubicBezTo>
                    <a:pt x="1471" y="98"/>
                    <a:pt x="1470" y="98"/>
                    <a:pt x="1469" y="97"/>
                  </a:cubicBezTo>
                  <a:cubicBezTo>
                    <a:pt x="1469" y="96"/>
                    <a:pt x="1469" y="96"/>
                    <a:pt x="1470" y="95"/>
                  </a:cubicBezTo>
                  <a:cubicBezTo>
                    <a:pt x="1471" y="95"/>
                    <a:pt x="1471" y="94"/>
                    <a:pt x="1472" y="93"/>
                  </a:cubicBezTo>
                  <a:cubicBezTo>
                    <a:pt x="1470" y="93"/>
                    <a:pt x="1469" y="93"/>
                    <a:pt x="1468" y="93"/>
                  </a:cubicBezTo>
                  <a:cubicBezTo>
                    <a:pt x="1467" y="93"/>
                    <a:pt x="1466" y="93"/>
                    <a:pt x="1465" y="93"/>
                  </a:cubicBezTo>
                  <a:cubicBezTo>
                    <a:pt x="1464" y="100"/>
                    <a:pt x="1462" y="107"/>
                    <a:pt x="1461" y="113"/>
                  </a:cubicBezTo>
                  <a:cubicBezTo>
                    <a:pt x="1460" y="120"/>
                    <a:pt x="1459" y="126"/>
                    <a:pt x="1458" y="133"/>
                  </a:cubicBezTo>
                  <a:cubicBezTo>
                    <a:pt x="1457" y="136"/>
                    <a:pt x="1457" y="139"/>
                    <a:pt x="1456" y="143"/>
                  </a:cubicBezTo>
                  <a:cubicBezTo>
                    <a:pt x="1456" y="146"/>
                    <a:pt x="1456" y="149"/>
                    <a:pt x="1455" y="152"/>
                  </a:cubicBezTo>
                  <a:cubicBezTo>
                    <a:pt x="1455" y="154"/>
                    <a:pt x="1454" y="156"/>
                    <a:pt x="1454" y="158"/>
                  </a:cubicBezTo>
                  <a:lnTo>
                    <a:pt x="1451" y="179"/>
                  </a:lnTo>
                  <a:cubicBezTo>
                    <a:pt x="1450" y="182"/>
                    <a:pt x="1450" y="186"/>
                    <a:pt x="1449" y="189"/>
                  </a:cubicBezTo>
                  <a:cubicBezTo>
                    <a:pt x="1449" y="193"/>
                    <a:pt x="1449" y="196"/>
                    <a:pt x="1448" y="199"/>
                  </a:cubicBezTo>
                  <a:lnTo>
                    <a:pt x="1446" y="216"/>
                  </a:lnTo>
                  <a:cubicBezTo>
                    <a:pt x="1445" y="221"/>
                    <a:pt x="1445" y="226"/>
                    <a:pt x="1444" y="231"/>
                  </a:cubicBezTo>
                  <a:cubicBezTo>
                    <a:pt x="1444" y="236"/>
                    <a:pt x="1443" y="242"/>
                    <a:pt x="1442" y="247"/>
                  </a:cubicBezTo>
                  <a:cubicBezTo>
                    <a:pt x="1442" y="251"/>
                    <a:pt x="1441" y="255"/>
                    <a:pt x="1441" y="259"/>
                  </a:cubicBezTo>
                  <a:cubicBezTo>
                    <a:pt x="1441" y="263"/>
                    <a:pt x="1441" y="267"/>
                    <a:pt x="1439" y="270"/>
                  </a:cubicBezTo>
                  <a:cubicBezTo>
                    <a:pt x="1438" y="259"/>
                    <a:pt x="1436" y="247"/>
                    <a:pt x="1434" y="236"/>
                  </a:cubicBezTo>
                  <a:cubicBezTo>
                    <a:pt x="1433" y="226"/>
                    <a:pt x="1430" y="215"/>
                    <a:pt x="1428" y="204"/>
                  </a:cubicBezTo>
                  <a:cubicBezTo>
                    <a:pt x="1427" y="199"/>
                    <a:pt x="1426" y="196"/>
                    <a:pt x="1425" y="192"/>
                  </a:cubicBezTo>
                  <a:cubicBezTo>
                    <a:pt x="1425" y="192"/>
                    <a:pt x="1425" y="192"/>
                    <a:pt x="1425" y="191"/>
                  </a:cubicBezTo>
                  <a:cubicBezTo>
                    <a:pt x="1425" y="190"/>
                    <a:pt x="1425" y="190"/>
                    <a:pt x="1424" y="190"/>
                  </a:cubicBezTo>
                  <a:cubicBezTo>
                    <a:pt x="1424" y="190"/>
                    <a:pt x="1424" y="191"/>
                    <a:pt x="1423" y="192"/>
                  </a:cubicBezTo>
                  <a:cubicBezTo>
                    <a:pt x="1423" y="193"/>
                    <a:pt x="1422" y="193"/>
                    <a:pt x="1421" y="193"/>
                  </a:cubicBezTo>
                  <a:cubicBezTo>
                    <a:pt x="1421" y="193"/>
                    <a:pt x="1420" y="193"/>
                    <a:pt x="1420" y="192"/>
                  </a:cubicBezTo>
                  <a:cubicBezTo>
                    <a:pt x="1419" y="191"/>
                    <a:pt x="1418" y="190"/>
                    <a:pt x="1418" y="189"/>
                  </a:cubicBezTo>
                  <a:cubicBezTo>
                    <a:pt x="1418" y="188"/>
                    <a:pt x="1418" y="186"/>
                    <a:pt x="1418" y="185"/>
                  </a:cubicBezTo>
                  <a:cubicBezTo>
                    <a:pt x="1418" y="184"/>
                    <a:pt x="1418" y="183"/>
                    <a:pt x="1418" y="182"/>
                  </a:cubicBezTo>
                  <a:lnTo>
                    <a:pt x="1421" y="179"/>
                  </a:lnTo>
                  <a:cubicBezTo>
                    <a:pt x="1422" y="179"/>
                    <a:pt x="1422" y="179"/>
                    <a:pt x="1422" y="179"/>
                  </a:cubicBezTo>
                  <a:cubicBezTo>
                    <a:pt x="1422" y="177"/>
                    <a:pt x="1422" y="176"/>
                    <a:pt x="1422" y="175"/>
                  </a:cubicBezTo>
                  <a:cubicBezTo>
                    <a:pt x="1422" y="174"/>
                    <a:pt x="1421" y="173"/>
                    <a:pt x="1420" y="173"/>
                  </a:cubicBezTo>
                  <a:cubicBezTo>
                    <a:pt x="1420" y="174"/>
                    <a:pt x="1420" y="175"/>
                    <a:pt x="1419" y="176"/>
                  </a:cubicBezTo>
                  <a:cubicBezTo>
                    <a:pt x="1419" y="178"/>
                    <a:pt x="1418" y="179"/>
                    <a:pt x="1416" y="179"/>
                  </a:cubicBezTo>
                  <a:cubicBezTo>
                    <a:pt x="1416" y="177"/>
                    <a:pt x="1417" y="175"/>
                    <a:pt x="1417" y="173"/>
                  </a:cubicBezTo>
                  <a:cubicBezTo>
                    <a:pt x="1417" y="172"/>
                    <a:pt x="1418" y="171"/>
                    <a:pt x="1419" y="169"/>
                  </a:cubicBezTo>
                  <a:cubicBezTo>
                    <a:pt x="1419" y="168"/>
                    <a:pt x="1420" y="167"/>
                    <a:pt x="1420" y="166"/>
                  </a:cubicBezTo>
                  <a:cubicBezTo>
                    <a:pt x="1420" y="166"/>
                    <a:pt x="1420" y="165"/>
                    <a:pt x="1420" y="165"/>
                  </a:cubicBezTo>
                  <a:cubicBezTo>
                    <a:pt x="1420" y="165"/>
                    <a:pt x="1419" y="164"/>
                    <a:pt x="1419" y="164"/>
                  </a:cubicBezTo>
                  <a:cubicBezTo>
                    <a:pt x="1419" y="163"/>
                    <a:pt x="1419" y="162"/>
                    <a:pt x="1419" y="160"/>
                  </a:cubicBezTo>
                  <a:cubicBezTo>
                    <a:pt x="1419" y="159"/>
                    <a:pt x="1418" y="158"/>
                    <a:pt x="1418" y="158"/>
                  </a:cubicBezTo>
                  <a:cubicBezTo>
                    <a:pt x="1418" y="157"/>
                    <a:pt x="1417" y="157"/>
                    <a:pt x="1417" y="157"/>
                  </a:cubicBezTo>
                  <a:cubicBezTo>
                    <a:pt x="1417" y="157"/>
                    <a:pt x="1416" y="156"/>
                    <a:pt x="1416" y="156"/>
                  </a:cubicBezTo>
                  <a:cubicBezTo>
                    <a:pt x="1416" y="156"/>
                    <a:pt x="1416" y="155"/>
                    <a:pt x="1417" y="154"/>
                  </a:cubicBezTo>
                  <a:cubicBezTo>
                    <a:pt x="1417" y="154"/>
                    <a:pt x="1417" y="153"/>
                    <a:pt x="1417" y="152"/>
                  </a:cubicBezTo>
                  <a:cubicBezTo>
                    <a:pt x="1417" y="152"/>
                    <a:pt x="1417" y="151"/>
                    <a:pt x="1417" y="151"/>
                  </a:cubicBezTo>
                  <a:cubicBezTo>
                    <a:pt x="1416" y="151"/>
                    <a:pt x="1416" y="151"/>
                    <a:pt x="1416" y="150"/>
                  </a:cubicBezTo>
                  <a:cubicBezTo>
                    <a:pt x="1416" y="149"/>
                    <a:pt x="1415" y="148"/>
                    <a:pt x="1415" y="146"/>
                  </a:cubicBezTo>
                  <a:cubicBezTo>
                    <a:pt x="1415" y="145"/>
                    <a:pt x="1415" y="144"/>
                    <a:pt x="1415" y="143"/>
                  </a:cubicBezTo>
                  <a:cubicBezTo>
                    <a:pt x="1414" y="141"/>
                    <a:pt x="1414" y="139"/>
                    <a:pt x="1413" y="137"/>
                  </a:cubicBezTo>
                  <a:cubicBezTo>
                    <a:pt x="1413" y="135"/>
                    <a:pt x="1412" y="133"/>
                    <a:pt x="1412" y="132"/>
                  </a:cubicBezTo>
                  <a:lnTo>
                    <a:pt x="1412" y="130"/>
                  </a:lnTo>
                  <a:cubicBezTo>
                    <a:pt x="1411" y="129"/>
                    <a:pt x="1411" y="127"/>
                    <a:pt x="1411" y="126"/>
                  </a:cubicBezTo>
                  <a:cubicBezTo>
                    <a:pt x="1410" y="125"/>
                    <a:pt x="1410" y="124"/>
                    <a:pt x="1410" y="123"/>
                  </a:cubicBezTo>
                  <a:cubicBezTo>
                    <a:pt x="1410" y="122"/>
                    <a:pt x="1409" y="120"/>
                    <a:pt x="1409" y="119"/>
                  </a:cubicBezTo>
                  <a:cubicBezTo>
                    <a:pt x="1409" y="118"/>
                    <a:pt x="1408" y="117"/>
                    <a:pt x="1408" y="116"/>
                  </a:cubicBezTo>
                  <a:cubicBezTo>
                    <a:pt x="1408" y="114"/>
                    <a:pt x="1407" y="113"/>
                    <a:pt x="1407" y="112"/>
                  </a:cubicBezTo>
                  <a:cubicBezTo>
                    <a:pt x="1407" y="110"/>
                    <a:pt x="1407" y="109"/>
                    <a:pt x="1407" y="108"/>
                  </a:cubicBezTo>
                  <a:lnTo>
                    <a:pt x="1404" y="96"/>
                  </a:lnTo>
                  <a:cubicBezTo>
                    <a:pt x="1403" y="96"/>
                    <a:pt x="1402" y="96"/>
                    <a:pt x="1401" y="96"/>
                  </a:cubicBezTo>
                  <a:cubicBezTo>
                    <a:pt x="1400" y="96"/>
                    <a:pt x="1399" y="96"/>
                    <a:pt x="1398" y="97"/>
                  </a:cubicBezTo>
                  <a:cubicBezTo>
                    <a:pt x="1398" y="98"/>
                    <a:pt x="1398" y="99"/>
                    <a:pt x="1399" y="99"/>
                  </a:cubicBezTo>
                  <a:cubicBezTo>
                    <a:pt x="1400" y="99"/>
                    <a:pt x="1400" y="100"/>
                    <a:pt x="1400" y="101"/>
                  </a:cubicBezTo>
                  <a:cubicBezTo>
                    <a:pt x="1399" y="101"/>
                    <a:pt x="1398" y="101"/>
                    <a:pt x="1397" y="102"/>
                  </a:cubicBezTo>
                  <a:cubicBezTo>
                    <a:pt x="1395" y="102"/>
                    <a:pt x="1394" y="102"/>
                    <a:pt x="1393" y="100"/>
                  </a:cubicBezTo>
                  <a:cubicBezTo>
                    <a:pt x="1394" y="98"/>
                    <a:pt x="1394" y="97"/>
                    <a:pt x="1394" y="97"/>
                  </a:cubicBezTo>
                  <a:cubicBezTo>
                    <a:pt x="1393" y="97"/>
                    <a:pt x="1392" y="96"/>
                    <a:pt x="1391" y="96"/>
                  </a:cubicBezTo>
                  <a:cubicBezTo>
                    <a:pt x="1391" y="97"/>
                    <a:pt x="1391" y="98"/>
                    <a:pt x="1391" y="99"/>
                  </a:cubicBezTo>
                  <a:cubicBezTo>
                    <a:pt x="1390" y="100"/>
                    <a:pt x="1389" y="101"/>
                    <a:pt x="1388" y="100"/>
                  </a:cubicBezTo>
                  <a:cubicBezTo>
                    <a:pt x="1388" y="100"/>
                    <a:pt x="1388" y="99"/>
                    <a:pt x="1388" y="98"/>
                  </a:cubicBezTo>
                  <a:cubicBezTo>
                    <a:pt x="1387" y="97"/>
                    <a:pt x="1387" y="97"/>
                    <a:pt x="1387" y="97"/>
                  </a:cubicBezTo>
                  <a:cubicBezTo>
                    <a:pt x="1375" y="97"/>
                    <a:pt x="1364" y="98"/>
                    <a:pt x="1352" y="98"/>
                  </a:cubicBezTo>
                  <a:cubicBezTo>
                    <a:pt x="1341" y="99"/>
                    <a:pt x="1330" y="99"/>
                    <a:pt x="1319" y="99"/>
                  </a:cubicBezTo>
                  <a:cubicBezTo>
                    <a:pt x="1317" y="100"/>
                    <a:pt x="1314" y="100"/>
                    <a:pt x="1312" y="100"/>
                  </a:cubicBezTo>
                  <a:cubicBezTo>
                    <a:pt x="1310" y="100"/>
                    <a:pt x="1308" y="100"/>
                    <a:pt x="1306" y="101"/>
                  </a:cubicBezTo>
                  <a:cubicBezTo>
                    <a:pt x="1305" y="101"/>
                    <a:pt x="1305" y="101"/>
                    <a:pt x="1305" y="102"/>
                  </a:cubicBezTo>
                  <a:cubicBezTo>
                    <a:pt x="1305" y="102"/>
                    <a:pt x="1305" y="103"/>
                    <a:pt x="1304" y="103"/>
                  </a:cubicBezTo>
                  <a:cubicBezTo>
                    <a:pt x="1304" y="102"/>
                    <a:pt x="1303" y="102"/>
                    <a:pt x="1303" y="101"/>
                  </a:cubicBezTo>
                  <a:moveTo>
                    <a:pt x="2049" y="134"/>
                  </a:moveTo>
                  <a:cubicBezTo>
                    <a:pt x="2049" y="133"/>
                    <a:pt x="2047" y="133"/>
                    <a:pt x="2046" y="132"/>
                  </a:cubicBezTo>
                  <a:cubicBezTo>
                    <a:pt x="2045" y="131"/>
                    <a:pt x="2046" y="131"/>
                    <a:pt x="2047" y="131"/>
                  </a:cubicBezTo>
                  <a:cubicBezTo>
                    <a:pt x="2048" y="131"/>
                    <a:pt x="2049" y="131"/>
                    <a:pt x="2050" y="131"/>
                  </a:cubicBezTo>
                  <a:cubicBezTo>
                    <a:pt x="2051" y="131"/>
                    <a:pt x="2051" y="132"/>
                    <a:pt x="2050" y="132"/>
                  </a:cubicBezTo>
                  <a:cubicBezTo>
                    <a:pt x="2050" y="133"/>
                    <a:pt x="2050" y="133"/>
                    <a:pt x="2050" y="133"/>
                  </a:cubicBezTo>
                  <a:cubicBezTo>
                    <a:pt x="2050" y="135"/>
                    <a:pt x="2051" y="136"/>
                    <a:pt x="2053" y="137"/>
                  </a:cubicBezTo>
                  <a:cubicBezTo>
                    <a:pt x="2054" y="138"/>
                    <a:pt x="2054" y="140"/>
                    <a:pt x="2054" y="141"/>
                  </a:cubicBezTo>
                  <a:cubicBezTo>
                    <a:pt x="2052" y="141"/>
                    <a:pt x="2052" y="141"/>
                    <a:pt x="2051" y="140"/>
                  </a:cubicBezTo>
                  <a:cubicBezTo>
                    <a:pt x="2051" y="139"/>
                    <a:pt x="2050" y="139"/>
                    <a:pt x="2049" y="139"/>
                  </a:cubicBezTo>
                  <a:cubicBezTo>
                    <a:pt x="2050" y="136"/>
                    <a:pt x="2050" y="135"/>
                    <a:pt x="2049" y="134"/>
                  </a:cubicBezTo>
                  <a:moveTo>
                    <a:pt x="2018" y="93"/>
                  </a:moveTo>
                  <a:cubicBezTo>
                    <a:pt x="2018" y="93"/>
                    <a:pt x="2018" y="92"/>
                    <a:pt x="2018" y="92"/>
                  </a:cubicBezTo>
                  <a:cubicBezTo>
                    <a:pt x="2018" y="92"/>
                    <a:pt x="2018" y="91"/>
                    <a:pt x="2017" y="91"/>
                  </a:cubicBezTo>
                  <a:cubicBezTo>
                    <a:pt x="2017" y="90"/>
                    <a:pt x="2017" y="90"/>
                    <a:pt x="2016" y="90"/>
                  </a:cubicBezTo>
                  <a:cubicBezTo>
                    <a:pt x="2017" y="89"/>
                    <a:pt x="2018" y="89"/>
                    <a:pt x="2018" y="90"/>
                  </a:cubicBezTo>
                  <a:cubicBezTo>
                    <a:pt x="2019" y="91"/>
                    <a:pt x="2020" y="93"/>
                    <a:pt x="2020" y="93"/>
                  </a:cubicBezTo>
                  <a:cubicBezTo>
                    <a:pt x="2019" y="94"/>
                    <a:pt x="2019" y="94"/>
                    <a:pt x="2018" y="93"/>
                  </a:cubicBezTo>
                  <a:moveTo>
                    <a:pt x="1892" y="522"/>
                  </a:moveTo>
                  <a:cubicBezTo>
                    <a:pt x="1892" y="522"/>
                    <a:pt x="1891" y="523"/>
                    <a:pt x="1891" y="523"/>
                  </a:cubicBezTo>
                  <a:cubicBezTo>
                    <a:pt x="1891" y="522"/>
                    <a:pt x="1891" y="522"/>
                    <a:pt x="1891" y="522"/>
                  </a:cubicBezTo>
                  <a:cubicBezTo>
                    <a:pt x="1892" y="522"/>
                    <a:pt x="1892" y="522"/>
                    <a:pt x="1892" y="522"/>
                  </a:cubicBezTo>
                  <a:cubicBezTo>
                    <a:pt x="1892" y="522"/>
                    <a:pt x="1892" y="522"/>
                    <a:pt x="1892" y="522"/>
                  </a:cubicBezTo>
                  <a:close/>
                  <a:moveTo>
                    <a:pt x="1997" y="510"/>
                  </a:moveTo>
                  <a:cubicBezTo>
                    <a:pt x="1997" y="510"/>
                    <a:pt x="1998" y="510"/>
                    <a:pt x="1998" y="510"/>
                  </a:cubicBezTo>
                  <a:lnTo>
                    <a:pt x="1999" y="509"/>
                  </a:lnTo>
                  <a:cubicBezTo>
                    <a:pt x="1999" y="510"/>
                    <a:pt x="2000" y="510"/>
                    <a:pt x="2000" y="510"/>
                  </a:cubicBezTo>
                  <a:lnTo>
                    <a:pt x="2000" y="512"/>
                  </a:lnTo>
                  <a:cubicBezTo>
                    <a:pt x="2000" y="512"/>
                    <a:pt x="1999" y="512"/>
                    <a:pt x="1999" y="513"/>
                  </a:cubicBezTo>
                  <a:lnTo>
                    <a:pt x="1998" y="513"/>
                  </a:lnTo>
                  <a:cubicBezTo>
                    <a:pt x="1998" y="512"/>
                    <a:pt x="1998" y="512"/>
                    <a:pt x="1997" y="512"/>
                  </a:cubicBezTo>
                  <a:lnTo>
                    <a:pt x="1997" y="510"/>
                  </a:lnTo>
                  <a:close/>
                  <a:moveTo>
                    <a:pt x="1875" y="515"/>
                  </a:moveTo>
                  <a:cubicBezTo>
                    <a:pt x="1875" y="515"/>
                    <a:pt x="1876" y="516"/>
                    <a:pt x="1876" y="517"/>
                  </a:cubicBezTo>
                  <a:cubicBezTo>
                    <a:pt x="1876" y="518"/>
                    <a:pt x="1876" y="519"/>
                    <a:pt x="1875" y="520"/>
                  </a:cubicBezTo>
                  <a:cubicBezTo>
                    <a:pt x="1874" y="521"/>
                    <a:pt x="1873" y="520"/>
                    <a:pt x="1873" y="520"/>
                  </a:cubicBezTo>
                  <a:cubicBezTo>
                    <a:pt x="1872" y="519"/>
                    <a:pt x="1872" y="519"/>
                    <a:pt x="1871" y="518"/>
                  </a:cubicBezTo>
                  <a:cubicBezTo>
                    <a:pt x="1871" y="516"/>
                    <a:pt x="1872" y="515"/>
                    <a:pt x="1875" y="515"/>
                  </a:cubicBezTo>
                  <a:moveTo>
                    <a:pt x="2001" y="501"/>
                  </a:moveTo>
                  <a:lnTo>
                    <a:pt x="2001" y="504"/>
                  </a:lnTo>
                  <a:cubicBezTo>
                    <a:pt x="2000" y="504"/>
                    <a:pt x="1999" y="504"/>
                    <a:pt x="1998" y="504"/>
                  </a:cubicBezTo>
                  <a:cubicBezTo>
                    <a:pt x="1997" y="504"/>
                    <a:pt x="1997" y="504"/>
                    <a:pt x="1997" y="502"/>
                  </a:cubicBezTo>
                  <a:cubicBezTo>
                    <a:pt x="1998" y="502"/>
                    <a:pt x="1999" y="501"/>
                    <a:pt x="2001" y="501"/>
                  </a:cubicBezTo>
                  <a:moveTo>
                    <a:pt x="1880" y="507"/>
                  </a:moveTo>
                  <a:cubicBezTo>
                    <a:pt x="1881" y="507"/>
                    <a:pt x="1882" y="507"/>
                    <a:pt x="1882" y="506"/>
                  </a:cubicBezTo>
                  <a:cubicBezTo>
                    <a:pt x="1883" y="506"/>
                    <a:pt x="1884" y="506"/>
                    <a:pt x="1885" y="507"/>
                  </a:cubicBezTo>
                  <a:cubicBezTo>
                    <a:pt x="1885" y="507"/>
                    <a:pt x="1886" y="508"/>
                    <a:pt x="1886" y="510"/>
                  </a:cubicBezTo>
                  <a:cubicBezTo>
                    <a:pt x="1885" y="510"/>
                    <a:pt x="1884" y="510"/>
                    <a:pt x="1883" y="510"/>
                  </a:cubicBezTo>
                  <a:cubicBezTo>
                    <a:pt x="1883" y="511"/>
                    <a:pt x="1882" y="511"/>
                    <a:pt x="1881" y="512"/>
                  </a:cubicBezTo>
                  <a:cubicBezTo>
                    <a:pt x="1881" y="512"/>
                    <a:pt x="1880" y="513"/>
                    <a:pt x="1880" y="513"/>
                  </a:cubicBezTo>
                  <a:cubicBezTo>
                    <a:pt x="1879" y="513"/>
                    <a:pt x="1878" y="513"/>
                    <a:pt x="1877" y="513"/>
                  </a:cubicBezTo>
                  <a:cubicBezTo>
                    <a:pt x="1877" y="511"/>
                    <a:pt x="1877" y="511"/>
                    <a:pt x="1876" y="510"/>
                  </a:cubicBezTo>
                  <a:cubicBezTo>
                    <a:pt x="1875" y="509"/>
                    <a:pt x="1875" y="509"/>
                    <a:pt x="1876" y="509"/>
                  </a:cubicBezTo>
                  <a:cubicBezTo>
                    <a:pt x="1877" y="509"/>
                    <a:pt x="1878" y="509"/>
                    <a:pt x="1879" y="509"/>
                  </a:cubicBezTo>
                  <a:cubicBezTo>
                    <a:pt x="1879" y="508"/>
                    <a:pt x="1879" y="508"/>
                    <a:pt x="1880" y="507"/>
                  </a:cubicBezTo>
                  <a:moveTo>
                    <a:pt x="1719" y="518"/>
                  </a:moveTo>
                  <a:cubicBezTo>
                    <a:pt x="1717" y="518"/>
                    <a:pt x="1717" y="518"/>
                    <a:pt x="1716" y="517"/>
                  </a:cubicBezTo>
                  <a:cubicBezTo>
                    <a:pt x="1715" y="517"/>
                    <a:pt x="1715" y="516"/>
                    <a:pt x="1714" y="515"/>
                  </a:cubicBezTo>
                  <a:cubicBezTo>
                    <a:pt x="1714" y="514"/>
                    <a:pt x="1715" y="513"/>
                    <a:pt x="1716" y="513"/>
                  </a:cubicBezTo>
                  <a:cubicBezTo>
                    <a:pt x="1717" y="513"/>
                    <a:pt x="1718" y="513"/>
                    <a:pt x="1718" y="514"/>
                  </a:cubicBezTo>
                  <a:cubicBezTo>
                    <a:pt x="1718" y="515"/>
                    <a:pt x="1719" y="516"/>
                    <a:pt x="1721" y="516"/>
                  </a:cubicBezTo>
                  <a:cubicBezTo>
                    <a:pt x="1720" y="518"/>
                    <a:pt x="1720" y="518"/>
                    <a:pt x="1719" y="518"/>
                  </a:cubicBezTo>
                  <a:moveTo>
                    <a:pt x="1992" y="501"/>
                  </a:moveTo>
                  <a:cubicBezTo>
                    <a:pt x="1992" y="499"/>
                    <a:pt x="1993" y="499"/>
                    <a:pt x="1995" y="499"/>
                  </a:cubicBezTo>
                  <a:cubicBezTo>
                    <a:pt x="1995" y="500"/>
                    <a:pt x="1996" y="500"/>
                    <a:pt x="1995" y="501"/>
                  </a:cubicBezTo>
                  <a:cubicBezTo>
                    <a:pt x="1995" y="501"/>
                    <a:pt x="1995" y="501"/>
                    <a:pt x="1995" y="502"/>
                  </a:cubicBezTo>
                  <a:cubicBezTo>
                    <a:pt x="1993" y="503"/>
                    <a:pt x="1992" y="502"/>
                    <a:pt x="1992" y="501"/>
                  </a:cubicBezTo>
                  <a:moveTo>
                    <a:pt x="1760" y="515"/>
                  </a:moveTo>
                  <a:cubicBezTo>
                    <a:pt x="1760" y="515"/>
                    <a:pt x="1760" y="514"/>
                    <a:pt x="1760" y="513"/>
                  </a:cubicBezTo>
                  <a:cubicBezTo>
                    <a:pt x="1760" y="513"/>
                    <a:pt x="1760" y="512"/>
                    <a:pt x="1760" y="512"/>
                  </a:cubicBezTo>
                  <a:cubicBezTo>
                    <a:pt x="1759" y="512"/>
                    <a:pt x="1758" y="512"/>
                    <a:pt x="1757" y="512"/>
                  </a:cubicBezTo>
                  <a:lnTo>
                    <a:pt x="1756" y="509"/>
                  </a:lnTo>
                  <a:cubicBezTo>
                    <a:pt x="1758" y="509"/>
                    <a:pt x="1759" y="509"/>
                    <a:pt x="1760" y="508"/>
                  </a:cubicBezTo>
                  <a:cubicBezTo>
                    <a:pt x="1760" y="508"/>
                    <a:pt x="1761" y="507"/>
                    <a:pt x="1761" y="507"/>
                  </a:cubicBezTo>
                  <a:cubicBezTo>
                    <a:pt x="1762" y="506"/>
                    <a:pt x="1762" y="505"/>
                    <a:pt x="1763" y="505"/>
                  </a:cubicBezTo>
                  <a:cubicBezTo>
                    <a:pt x="1763" y="504"/>
                    <a:pt x="1764" y="504"/>
                    <a:pt x="1765" y="505"/>
                  </a:cubicBezTo>
                  <a:cubicBezTo>
                    <a:pt x="1766" y="507"/>
                    <a:pt x="1766" y="508"/>
                    <a:pt x="1764" y="509"/>
                  </a:cubicBezTo>
                  <a:cubicBezTo>
                    <a:pt x="1763" y="509"/>
                    <a:pt x="1762" y="510"/>
                    <a:pt x="1761" y="511"/>
                  </a:cubicBezTo>
                  <a:cubicBezTo>
                    <a:pt x="1761" y="512"/>
                    <a:pt x="1761" y="513"/>
                    <a:pt x="1762" y="514"/>
                  </a:cubicBezTo>
                  <a:cubicBezTo>
                    <a:pt x="1763" y="514"/>
                    <a:pt x="1763" y="515"/>
                    <a:pt x="1762" y="516"/>
                  </a:cubicBezTo>
                  <a:cubicBezTo>
                    <a:pt x="1761" y="516"/>
                    <a:pt x="1760" y="516"/>
                    <a:pt x="1760" y="515"/>
                  </a:cubicBezTo>
                  <a:moveTo>
                    <a:pt x="1722" y="507"/>
                  </a:moveTo>
                  <a:cubicBezTo>
                    <a:pt x="1722" y="508"/>
                    <a:pt x="1722" y="508"/>
                    <a:pt x="1722" y="509"/>
                  </a:cubicBezTo>
                  <a:cubicBezTo>
                    <a:pt x="1721" y="509"/>
                    <a:pt x="1721" y="509"/>
                    <a:pt x="1720" y="509"/>
                  </a:cubicBezTo>
                  <a:cubicBezTo>
                    <a:pt x="1720" y="509"/>
                    <a:pt x="1719" y="509"/>
                    <a:pt x="1719" y="509"/>
                  </a:cubicBezTo>
                  <a:cubicBezTo>
                    <a:pt x="1718" y="508"/>
                    <a:pt x="1718" y="508"/>
                    <a:pt x="1718" y="507"/>
                  </a:cubicBezTo>
                  <a:lnTo>
                    <a:pt x="1722" y="507"/>
                  </a:lnTo>
                  <a:close/>
                  <a:moveTo>
                    <a:pt x="2000" y="498"/>
                  </a:moveTo>
                  <a:cubicBezTo>
                    <a:pt x="1999" y="499"/>
                    <a:pt x="1998" y="498"/>
                    <a:pt x="1997" y="498"/>
                  </a:cubicBezTo>
                  <a:cubicBezTo>
                    <a:pt x="1996" y="497"/>
                    <a:pt x="1995" y="496"/>
                    <a:pt x="1995" y="495"/>
                  </a:cubicBezTo>
                  <a:cubicBezTo>
                    <a:pt x="1995" y="494"/>
                    <a:pt x="1995" y="493"/>
                    <a:pt x="1996" y="492"/>
                  </a:cubicBezTo>
                  <a:cubicBezTo>
                    <a:pt x="1998" y="492"/>
                    <a:pt x="1999" y="492"/>
                    <a:pt x="2000" y="493"/>
                  </a:cubicBezTo>
                  <a:cubicBezTo>
                    <a:pt x="2001" y="493"/>
                    <a:pt x="2002" y="494"/>
                    <a:pt x="2002" y="496"/>
                  </a:cubicBezTo>
                  <a:cubicBezTo>
                    <a:pt x="2002" y="497"/>
                    <a:pt x="2001" y="498"/>
                    <a:pt x="2000" y="498"/>
                  </a:cubicBezTo>
                  <a:moveTo>
                    <a:pt x="1760" y="502"/>
                  </a:moveTo>
                  <a:cubicBezTo>
                    <a:pt x="1760" y="502"/>
                    <a:pt x="1760" y="501"/>
                    <a:pt x="1761" y="501"/>
                  </a:cubicBezTo>
                  <a:cubicBezTo>
                    <a:pt x="1761" y="501"/>
                    <a:pt x="1762" y="501"/>
                    <a:pt x="1762" y="501"/>
                  </a:cubicBezTo>
                  <a:cubicBezTo>
                    <a:pt x="1762" y="501"/>
                    <a:pt x="1761" y="502"/>
                    <a:pt x="1760" y="502"/>
                  </a:cubicBezTo>
                  <a:moveTo>
                    <a:pt x="1752" y="500"/>
                  </a:moveTo>
                  <a:cubicBezTo>
                    <a:pt x="1752" y="500"/>
                    <a:pt x="1752" y="501"/>
                    <a:pt x="1752" y="501"/>
                  </a:cubicBezTo>
                  <a:cubicBezTo>
                    <a:pt x="1752" y="501"/>
                    <a:pt x="1751" y="501"/>
                    <a:pt x="1751" y="501"/>
                  </a:cubicBezTo>
                  <a:cubicBezTo>
                    <a:pt x="1751" y="501"/>
                    <a:pt x="1751" y="500"/>
                    <a:pt x="1751" y="499"/>
                  </a:cubicBezTo>
                  <a:cubicBezTo>
                    <a:pt x="1752" y="499"/>
                    <a:pt x="1752" y="500"/>
                    <a:pt x="1752" y="500"/>
                  </a:cubicBezTo>
                  <a:moveTo>
                    <a:pt x="1738" y="499"/>
                  </a:moveTo>
                  <a:cubicBezTo>
                    <a:pt x="1739" y="499"/>
                    <a:pt x="1740" y="499"/>
                    <a:pt x="1739" y="498"/>
                  </a:cubicBezTo>
                  <a:cubicBezTo>
                    <a:pt x="1740" y="498"/>
                    <a:pt x="1741" y="499"/>
                    <a:pt x="1742" y="499"/>
                  </a:cubicBezTo>
                  <a:cubicBezTo>
                    <a:pt x="1742" y="499"/>
                    <a:pt x="1743" y="499"/>
                    <a:pt x="1744" y="499"/>
                  </a:cubicBezTo>
                  <a:cubicBezTo>
                    <a:pt x="1745" y="499"/>
                    <a:pt x="1746" y="498"/>
                    <a:pt x="1747" y="498"/>
                  </a:cubicBezTo>
                  <a:cubicBezTo>
                    <a:pt x="1748" y="498"/>
                    <a:pt x="1748" y="499"/>
                    <a:pt x="1749" y="500"/>
                  </a:cubicBezTo>
                  <a:cubicBezTo>
                    <a:pt x="1748" y="501"/>
                    <a:pt x="1746" y="502"/>
                    <a:pt x="1744" y="502"/>
                  </a:cubicBezTo>
                  <a:cubicBezTo>
                    <a:pt x="1741" y="503"/>
                    <a:pt x="1739" y="502"/>
                    <a:pt x="1738" y="501"/>
                  </a:cubicBezTo>
                  <a:cubicBezTo>
                    <a:pt x="1738" y="500"/>
                    <a:pt x="1738" y="499"/>
                    <a:pt x="1738" y="499"/>
                  </a:cubicBezTo>
                  <a:moveTo>
                    <a:pt x="2002" y="486"/>
                  </a:moveTo>
                  <a:cubicBezTo>
                    <a:pt x="2003" y="486"/>
                    <a:pt x="2004" y="487"/>
                    <a:pt x="2004" y="488"/>
                  </a:cubicBezTo>
                  <a:cubicBezTo>
                    <a:pt x="2003" y="488"/>
                    <a:pt x="2002" y="488"/>
                    <a:pt x="2002" y="488"/>
                  </a:cubicBezTo>
                  <a:cubicBezTo>
                    <a:pt x="2001" y="488"/>
                    <a:pt x="2001" y="487"/>
                    <a:pt x="2000" y="487"/>
                  </a:cubicBezTo>
                  <a:cubicBezTo>
                    <a:pt x="2000" y="486"/>
                    <a:pt x="2001" y="485"/>
                    <a:pt x="2002" y="486"/>
                  </a:cubicBezTo>
                  <a:moveTo>
                    <a:pt x="2012" y="483"/>
                  </a:moveTo>
                  <a:cubicBezTo>
                    <a:pt x="2012" y="483"/>
                    <a:pt x="2012" y="484"/>
                    <a:pt x="2011" y="484"/>
                  </a:cubicBezTo>
                  <a:cubicBezTo>
                    <a:pt x="2011" y="484"/>
                    <a:pt x="2011" y="483"/>
                    <a:pt x="2010" y="483"/>
                  </a:cubicBezTo>
                  <a:cubicBezTo>
                    <a:pt x="2010" y="483"/>
                    <a:pt x="2010" y="482"/>
                    <a:pt x="2011" y="482"/>
                  </a:cubicBezTo>
                  <a:cubicBezTo>
                    <a:pt x="2012" y="482"/>
                    <a:pt x="2012" y="483"/>
                    <a:pt x="2012" y="483"/>
                  </a:cubicBezTo>
                  <a:moveTo>
                    <a:pt x="1992" y="484"/>
                  </a:moveTo>
                  <a:cubicBezTo>
                    <a:pt x="1992" y="484"/>
                    <a:pt x="1993" y="483"/>
                    <a:pt x="1993" y="482"/>
                  </a:cubicBezTo>
                  <a:cubicBezTo>
                    <a:pt x="1994" y="483"/>
                    <a:pt x="1995" y="483"/>
                    <a:pt x="1995" y="484"/>
                  </a:cubicBezTo>
                  <a:cubicBezTo>
                    <a:pt x="1995" y="484"/>
                    <a:pt x="1995" y="485"/>
                    <a:pt x="1994" y="486"/>
                  </a:cubicBezTo>
                  <a:cubicBezTo>
                    <a:pt x="1993" y="486"/>
                    <a:pt x="1993" y="485"/>
                    <a:pt x="1992" y="484"/>
                  </a:cubicBezTo>
                  <a:moveTo>
                    <a:pt x="1990" y="482"/>
                  </a:moveTo>
                  <a:cubicBezTo>
                    <a:pt x="1990" y="483"/>
                    <a:pt x="1990" y="483"/>
                    <a:pt x="1989" y="483"/>
                  </a:cubicBezTo>
                  <a:cubicBezTo>
                    <a:pt x="1989" y="482"/>
                    <a:pt x="1989" y="482"/>
                    <a:pt x="1990" y="482"/>
                  </a:cubicBezTo>
                  <a:cubicBezTo>
                    <a:pt x="1990" y="482"/>
                    <a:pt x="1990" y="481"/>
                    <a:pt x="1991" y="482"/>
                  </a:cubicBezTo>
                  <a:cubicBezTo>
                    <a:pt x="1991" y="482"/>
                    <a:pt x="1991" y="482"/>
                    <a:pt x="1990" y="482"/>
                  </a:cubicBezTo>
                  <a:moveTo>
                    <a:pt x="1772" y="496"/>
                  </a:moveTo>
                  <a:cubicBezTo>
                    <a:pt x="1772" y="494"/>
                    <a:pt x="1772" y="493"/>
                    <a:pt x="1772" y="491"/>
                  </a:cubicBezTo>
                  <a:cubicBezTo>
                    <a:pt x="1773" y="491"/>
                    <a:pt x="1774" y="492"/>
                    <a:pt x="1775" y="493"/>
                  </a:cubicBezTo>
                  <a:cubicBezTo>
                    <a:pt x="1776" y="494"/>
                    <a:pt x="1776" y="496"/>
                    <a:pt x="1775" y="497"/>
                  </a:cubicBezTo>
                  <a:cubicBezTo>
                    <a:pt x="1773" y="498"/>
                    <a:pt x="1772" y="497"/>
                    <a:pt x="1772" y="496"/>
                  </a:cubicBezTo>
                  <a:moveTo>
                    <a:pt x="1739" y="493"/>
                  </a:moveTo>
                  <a:lnTo>
                    <a:pt x="1742" y="492"/>
                  </a:lnTo>
                  <a:lnTo>
                    <a:pt x="1742" y="495"/>
                  </a:lnTo>
                  <a:lnTo>
                    <a:pt x="1739" y="495"/>
                  </a:lnTo>
                  <a:lnTo>
                    <a:pt x="1739" y="493"/>
                  </a:lnTo>
                  <a:close/>
                  <a:moveTo>
                    <a:pt x="1718" y="492"/>
                  </a:moveTo>
                  <a:cubicBezTo>
                    <a:pt x="1717" y="493"/>
                    <a:pt x="1717" y="493"/>
                    <a:pt x="1717" y="493"/>
                  </a:cubicBezTo>
                  <a:cubicBezTo>
                    <a:pt x="1717" y="492"/>
                    <a:pt x="1717" y="492"/>
                    <a:pt x="1717" y="492"/>
                  </a:cubicBezTo>
                  <a:cubicBezTo>
                    <a:pt x="1717" y="492"/>
                    <a:pt x="1718" y="492"/>
                    <a:pt x="1718" y="492"/>
                  </a:cubicBezTo>
                  <a:cubicBezTo>
                    <a:pt x="1718" y="492"/>
                    <a:pt x="1718" y="492"/>
                    <a:pt x="1718" y="492"/>
                  </a:cubicBezTo>
                  <a:moveTo>
                    <a:pt x="1889" y="484"/>
                  </a:moveTo>
                  <a:cubicBezTo>
                    <a:pt x="1889" y="484"/>
                    <a:pt x="1890" y="483"/>
                    <a:pt x="1890" y="483"/>
                  </a:cubicBezTo>
                  <a:cubicBezTo>
                    <a:pt x="1891" y="483"/>
                    <a:pt x="1891" y="484"/>
                    <a:pt x="1891" y="484"/>
                  </a:cubicBezTo>
                  <a:cubicBezTo>
                    <a:pt x="1890" y="485"/>
                    <a:pt x="1889" y="485"/>
                    <a:pt x="1889" y="484"/>
                  </a:cubicBezTo>
                  <a:moveTo>
                    <a:pt x="1754" y="488"/>
                  </a:moveTo>
                  <a:cubicBezTo>
                    <a:pt x="1755" y="487"/>
                    <a:pt x="1756" y="487"/>
                    <a:pt x="1758" y="487"/>
                  </a:cubicBezTo>
                  <a:cubicBezTo>
                    <a:pt x="1760" y="488"/>
                    <a:pt x="1761" y="489"/>
                    <a:pt x="1760" y="492"/>
                  </a:cubicBezTo>
                  <a:cubicBezTo>
                    <a:pt x="1759" y="492"/>
                    <a:pt x="1758" y="492"/>
                    <a:pt x="1756" y="492"/>
                  </a:cubicBezTo>
                  <a:cubicBezTo>
                    <a:pt x="1755" y="492"/>
                    <a:pt x="1754" y="492"/>
                    <a:pt x="1754" y="491"/>
                  </a:cubicBezTo>
                  <a:lnTo>
                    <a:pt x="1754" y="488"/>
                  </a:lnTo>
                  <a:close/>
                  <a:moveTo>
                    <a:pt x="1776" y="487"/>
                  </a:moveTo>
                  <a:cubicBezTo>
                    <a:pt x="1776" y="486"/>
                    <a:pt x="1776" y="486"/>
                    <a:pt x="1777" y="486"/>
                  </a:cubicBezTo>
                  <a:cubicBezTo>
                    <a:pt x="1777" y="486"/>
                    <a:pt x="1778" y="486"/>
                    <a:pt x="1778" y="486"/>
                  </a:cubicBezTo>
                  <a:cubicBezTo>
                    <a:pt x="1777" y="487"/>
                    <a:pt x="1776" y="487"/>
                    <a:pt x="1776" y="487"/>
                  </a:cubicBezTo>
                  <a:moveTo>
                    <a:pt x="1801" y="484"/>
                  </a:moveTo>
                  <a:cubicBezTo>
                    <a:pt x="1801" y="484"/>
                    <a:pt x="1801" y="483"/>
                    <a:pt x="1802" y="483"/>
                  </a:cubicBezTo>
                  <a:cubicBezTo>
                    <a:pt x="1802" y="483"/>
                    <a:pt x="1802" y="483"/>
                    <a:pt x="1802" y="483"/>
                  </a:cubicBezTo>
                  <a:cubicBezTo>
                    <a:pt x="1803" y="484"/>
                    <a:pt x="1803" y="484"/>
                    <a:pt x="1803" y="485"/>
                  </a:cubicBezTo>
                  <a:cubicBezTo>
                    <a:pt x="1803" y="485"/>
                    <a:pt x="1802" y="486"/>
                    <a:pt x="1802" y="486"/>
                  </a:cubicBezTo>
                  <a:cubicBezTo>
                    <a:pt x="1802" y="487"/>
                    <a:pt x="1801" y="487"/>
                    <a:pt x="1801" y="486"/>
                  </a:cubicBezTo>
                  <a:cubicBezTo>
                    <a:pt x="1801" y="485"/>
                    <a:pt x="1801" y="485"/>
                    <a:pt x="1801" y="484"/>
                  </a:cubicBezTo>
                  <a:moveTo>
                    <a:pt x="2052" y="472"/>
                  </a:moveTo>
                  <a:cubicBezTo>
                    <a:pt x="2052" y="471"/>
                    <a:pt x="2052" y="471"/>
                    <a:pt x="2052" y="471"/>
                  </a:cubicBezTo>
                  <a:cubicBezTo>
                    <a:pt x="2052" y="470"/>
                    <a:pt x="2052" y="470"/>
                    <a:pt x="2052" y="470"/>
                  </a:cubicBezTo>
                  <a:cubicBezTo>
                    <a:pt x="2052" y="470"/>
                    <a:pt x="2053" y="471"/>
                    <a:pt x="2053" y="471"/>
                  </a:cubicBezTo>
                  <a:cubicBezTo>
                    <a:pt x="2053" y="471"/>
                    <a:pt x="2052" y="472"/>
                    <a:pt x="2052" y="472"/>
                  </a:cubicBezTo>
                  <a:moveTo>
                    <a:pt x="2046" y="471"/>
                  </a:moveTo>
                  <a:cubicBezTo>
                    <a:pt x="2046" y="471"/>
                    <a:pt x="2046" y="471"/>
                    <a:pt x="2046" y="471"/>
                  </a:cubicBezTo>
                  <a:cubicBezTo>
                    <a:pt x="2047" y="471"/>
                    <a:pt x="2047" y="471"/>
                    <a:pt x="2048" y="470"/>
                  </a:cubicBezTo>
                  <a:cubicBezTo>
                    <a:pt x="2048" y="471"/>
                    <a:pt x="2047" y="471"/>
                    <a:pt x="2046" y="471"/>
                  </a:cubicBezTo>
                  <a:moveTo>
                    <a:pt x="2058" y="471"/>
                  </a:moveTo>
                  <a:cubicBezTo>
                    <a:pt x="2057" y="471"/>
                    <a:pt x="2057" y="471"/>
                    <a:pt x="2056" y="471"/>
                  </a:cubicBezTo>
                  <a:cubicBezTo>
                    <a:pt x="2055" y="471"/>
                    <a:pt x="2055" y="471"/>
                    <a:pt x="2054" y="471"/>
                  </a:cubicBezTo>
                  <a:cubicBezTo>
                    <a:pt x="2054" y="471"/>
                    <a:pt x="2054" y="470"/>
                    <a:pt x="2054" y="469"/>
                  </a:cubicBezTo>
                  <a:cubicBezTo>
                    <a:pt x="2056" y="469"/>
                    <a:pt x="2057" y="469"/>
                    <a:pt x="2059" y="470"/>
                  </a:cubicBezTo>
                  <a:cubicBezTo>
                    <a:pt x="2059" y="470"/>
                    <a:pt x="2058" y="471"/>
                    <a:pt x="2058" y="471"/>
                  </a:cubicBezTo>
                  <a:moveTo>
                    <a:pt x="1743" y="470"/>
                  </a:moveTo>
                  <a:cubicBezTo>
                    <a:pt x="1744" y="470"/>
                    <a:pt x="1745" y="470"/>
                    <a:pt x="1745" y="471"/>
                  </a:cubicBezTo>
                  <a:cubicBezTo>
                    <a:pt x="1745" y="471"/>
                    <a:pt x="1745" y="471"/>
                    <a:pt x="1746" y="471"/>
                  </a:cubicBezTo>
                  <a:cubicBezTo>
                    <a:pt x="1746" y="472"/>
                    <a:pt x="1746" y="472"/>
                    <a:pt x="1745" y="472"/>
                  </a:cubicBezTo>
                  <a:cubicBezTo>
                    <a:pt x="1745" y="472"/>
                    <a:pt x="1745" y="472"/>
                    <a:pt x="1745" y="473"/>
                  </a:cubicBezTo>
                  <a:lnTo>
                    <a:pt x="1744" y="473"/>
                  </a:lnTo>
                  <a:lnTo>
                    <a:pt x="1743" y="470"/>
                  </a:lnTo>
                  <a:close/>
                  <a:moveTo>
                    <a:pt x="1769" y="467"/>
                  </a:moveTo>
                  <a:cubicBezTo>
                    <a:pt x="1769" y="468"/>
                    <a:pt x="1769" y="468"/>
                    <a:pt x="1769" y="469"/>
                  </a:cubicBezTo>
                  <a:cubicBezTo>
                    <a:pt x="1768" y="469"/>
                    <a:pt x="1768" y="469"/>
                    <a:pt x="1768" y="469"/>
                  </a:cubicBezTo>
                  <a:cubicBezTo>
                    <a:pt x="1767" y="469"/>
                    <a:pt x="1767" y="468"/>
                    <a:pt x="1767" y="467"/>
                  </a:cubicBezTo>
                  <a:cubicBezTo>
                    <a:pt x="1768" y="467"/>
                    <a:pt x="1769" y="467"/>
                    <a:pt x="1769" y="467"/>
                  </a:cubicBezTo>
                  <a:moveTo>
                    <a:pt x="1721" y="464"/>
                  </a:moveTo>
                  <a:cubicBezTo>
                    <a:pt x="1723" y="464"/>
                    <a:pt x="1724" y="464"/>
                    <a:pt x="1725" y="465"/>
                  </a:cubicBezTo>
                  <a:cubicBezTo>
                    <a:pt x="1725" y="467"/>
                    <a:pt x="1725" y="467"/>
                    <a:pt x="1724" y="468"/>
                  </a:cubicBezTo>
                  <a:cubicBezTo>
                    <a:pt x="1723" y="468"/>
                    <a:pt x="1722" y="468"/>
                    <a:pt x="1721" y="468"/>
                  </a:cubicBezTo>
                  <a:lnTo>
                    <a:pt x="1721" y="464"/>
                  </a:lnTo>
                  <a:close/>
                  <a:moveTo>
                    <a:pt x="2062" y="442"/>
                  </a:moveTo>
                  <a:cubicBezTo>
                    <a:pt x="2063" y="442"/>
                    <a:pt x="2063" y="442"/>
                    <a:pt x="2063" y="442"/>
                  </a:cubicBezTo>
                  <a:cubicBezTo>
                    <a:pt x="2064" y="442"/>
                    <a:pt x="2064" y="442"/>
                    <a:pt x="2064" y="441"/>
                  </a:cubicBezTo>
                  <a:cubicBezTo>
                    <a:pt x="2064" y="442"/>
                    <a:pt x="2064" y="442"/>
                    <a:pt x="2062" y="442"/>
                  </a:cubicBezTo>
                  <a:moveTo>
                    <a:pt x="2049" y="437"/>
                  </a:moveTo>
                  <a:cubicBezTo>
                    <a:pt x="2049" y="437"/>
                    <a:pt x="2049" y="437"/>
                    <a:pt x="2049" y="437"/>
                  </a:cubicBezTo>
                  <a:cubicBezTo>
                    <a:pt x="2048" y="437"/>
                    <a:pt x="2048" y="436"/>
                    <a:pt x="2049" y="436"/>
                  </a:cubicBezTo>
                  <a:cubicBezTo>
                    <a:pt x="2049" y="436"/>
                    <a:pt x="2049" y="436"/>
                    <a:pt x="2049" y="436"/>
                  </a:cubicBezTo>
                  <a:cubicBezTo>
                    <a:pt x="2050" y="436"/>
                    <a:pt x="2050" y="437"/>
                    <a:pt x="2049" y="437"/>
                  </a:cubicBezTo>
                  <a:moveTo>
                    <a:pt x="2052" y="429"/>
                  </a:moveTo>
                  <a:cubicBezTo>
                    <a:pt x="2050" y="429"/>
                    <a:pt x="2049" y="428"/>
                    <a:pt x="2049" y="426"/>
                  </a:cubicBezTo>
                  <a:lnTo>
                    <a:pt x="2052" y="426"/>
                  </a:lnTo>
                  <a:lnTo>
                    <a:pt x="2052" y="429"/>
                  </a:lnTo>
                  <a:close/>
                  <a:moveTo>
                    <a:pt x="1764" y="427"/>
                  </a:moveTo>
                  <a:lnTo>
                    <a:pt x="1765" y="427"/>
                  </a:lnTo>
                  <a:lnTo>
                    <a:pt x="1766" y="429"/>
                  </a:lnTo>
                  <a:lnTo>
                    <a:pt x="1764" y="429"/>
                  </a:lnTo>
                  <a:lnTo>
                    <a:pt x="1764" y="427"/>
                  </a:lnTo>
                  <a:close/>
                  <a:moveTo>
                    <a:pt x="1780" y="417"/>
                  </a:moveTo>
                  <a:cubicBezTo>
                    <a:pt x="1780" y="416"/>
                    <a:pt x="1780" y="416"/>
                    <a:pt x="1780" y="415"/>
                  </a:cubicBezTo>
                  <a:cubicBezTo>
                    <a:pt x="1780" y="415"/>
                    <a:pt x="1781" y="415"/>
                    <a:pt x="1780" y="414"/>
                  </a:cubicBezTo>
                  <a:cubicBezTo>
                    <a:pt x="1782" y="415"/>
                    <a:pt x="1782" y="416"/>
                    <a:pt x="1781" y="417"/>
                  </a:cubicBezTo>
                  <a:lnTo>
                    <a:pt x="1780" y="417"/>
                  </a:lnTo>
                  <a:close/>
                  <a:moveTo>
                    <a:pt x="1719" y="412"/>
                  </a:moveTo>
                  <a:cubicBezTo>
                    <a:pt x="1718" y="412"/>
                    <a:pt x="1717" y="412"/>
                    <a:pt x="1717" y="412"/>
                  </a:cubicBezTo>
                  <a:cubicBezTo>
                    <a:pt x="1717" y="411"/>
                    <a:pt x="1717" y="411"/>
                    <a:pt x="1718" y="411"/>
                  </a:cubicBezTo>
                  <a:cubicBezTo>
                    <a:pt x="1719" y="411"/>
                    <a:pt x="1720" y="411"/>
                    <a:pt x="1720" y="411"/>
                  </a:cubicBezTo>
                  <a:cubicBezTo>
                    <a:pt x="1720" y="412"/>
                    <a:pt x="1720" y="412"/>
                    <a:pt x="1719" y="412"/>
                  </a:cubicBezTo>
                  <a:moveTo>
                    <a:pt x="1787" y="403"/>
                  </a:moveTo>
                  <a:cubicBezTo>
                    <a:pt x="1787" y="403"/>
                    <a:pt x="1787" y="402"/>
                    <a:pt x="1787" y="402"/>
                  </a:cubicBezTo>
                  <a:cubicBezTo>
                    <a:pt x="1788" y="402"/>
                    <a:pt x="1788" y="401"/>
                    <a:pt x="1788" y="401"/>
                  </a:cubicBezTo>
                  <a:lnTo>
                    <a:pt x="1789" y="401"/>
                  </a:lnTo>
                  <a:lnTo>
                    <a:pt x="1790" y="403"/>
                  </a:lnTo>
                  <a:lnTo>
                    <a:pt x="1787" y="403"/>
                  </a:lnTo>
                  <a:close/>
                  <a:moveTo>
                    <a:pt x="1898" y="337"/>
                  </a:moveTo>
                  <a:cubicBezTo>
                    <a:pt x="1897" y="337"/>
                    <a:pt x="1896" y="336"/>
                    <a:pt x="1896" y="334"/>
                  </a:cubicBezTo>
                  <a:cubicBezTo>
                    <a:pt x="1898" y="334"/>
                    <a:pt x="1899" y="334"/>
                    <a:pt x="1900" y="334"/>
                  </a:cubicBezTo>
                  <a:cubicBezTo>
                    <a:pt x="1901" y="335"/>
                    <a:pt x="1902" y="335"/>
                    <a:pt x="1902" y="337"/>
                  </a:cubicBezTo>
                  <a:cubicBezTo>
                    <a:pt x="1901" y="337"/>
                    <a:pt x="1900" y="338"/>
                    <a:pt x="1898" y="337"/>
                  </a:cubicBezTo>
                  <a:close/>
                  <a:moveTo>
                    <a:pt x="1783" y="318"/>
                  </a:moveTo>
                  <a:cubicBezTo>
                    <a:pt x="1783" y="317"/>
                    <a:pt x="1783" y="316"/>
                    <a:pt x="1784" y="316"/>
                  </a:cubicBezTo>
                  <a:cubicBezTo>
                    <a:pt x="1785" y="316"/>
                    <a:pt x="1786" y="317"/>
                    <a:pt x="1786" y="318"/>
                  </a:cubicBezTo>
                  <a:cubicBezTo>
                    <a:pt x="1784" y="318"/>
                    <a:pt x="1784" y="318"/>
                    <a:pt x="1783" y="318"/>
                  </a:cubicBezTo>
                  <a:moveTo>
                    <a:pt x="1832" y="312"/>
                  </a:moveTo>
                  <a:cubicBezTo>
                    <a:pt x="1833" y="313"/>
                    <a:pt x="1833" y="314"/>
                    <a:pt x="1832" y="315"/>
                  </a:cubicBezTo>
                  <a:cubicBezTo>
                    <a:pt x="1831" y="315"/>
                    <a:pt x="1830" y="315"/>
                    <a:pt x="1829" y="315"/>
                  </a:cubicBezTo>
                  <a:cubicBezTo>
                    <a:pt x="1828" y="314"/>
                    <a:pt x="1828" y="313"/>
                    <a:pt x="1828" y="312"/>
                  </a:cubicBezTo>
                  <a:cubicBezTo>
                    <a:pt x="1830" y="311"/>
                    <a:pt x="1831" y="311"/>
                    <a:pt x="1832" y="312"/>
                  </a:cubicBezTo>
                  <a:moveTo>
                    <a:pt x="1775" y="303"/>
                  </a:moveTo>
                  <a:lnTo>
                    <a:pt x="1776" y="303"/>
                  </a:lnTo>
                  <a:lnTo>
                    <a:pt x="1777" y="304"/>
                  </a:lnTo>
                  <a:lnTo>
                    <a:pt x="1775" y="305"/>
                  </a:lnTo>
                  <a:lnTo>
                    <a:pt x="1775" y="303"/>
                  </a:lnTo>
                  <a:close/>
                  <a:moveTo>
                    <a:pt x="1944" y="261"/>
                  </a:moveTo>
                  <a:cubicBezTo>
                    <a:pt x="1944" y="261"/>
                    <a:pt x="1943" y="261"/>
                    <a:pt x="1943" y="261"/>
                  </a:cubicBezTo>
                  <a:cubicBezTo>
                    <a:pt x="1943" y="261"/>
                    <a:pt x="1943" y="260"/>
                    <a:pt x="1944" y="261"/>
                  </a:cubicBezTo>
                  <a:cubicBezTo>
                    <a:pt x="1944" y="261"/>
                    <a:pt x="1945" y="261"/>
                    <a:pt x="1945" y="261"/>
                  </a:cubicBezTo>
                  <a:cubicBezTo>
                    <a:pt x="1945" y="262"/>
                    <a:pt x="1944" y="262"/>
                    <a:pt x="1944" y="261"/>
                  </a:cubicBezTo>
                  <a:close/>
                  <a:moveTo>
                    <a:pt x="1933" y="258"/>
                  </a:moveTo>
                  <a:cubicBezTo>
                    <a:pt x="1934" y="258"/>
                    <a:pt x="1935" y="258"/>
                    <a:pt x="1936" y="259"/>
                  </a:cubicBezTo>
                  <a:cubicBezTo>
                    <a:pt x="1937" y="259"/>
                    <a:pt x="1937" y="260"/>
                    <a:pt x="1937" y="262"/>
                  </a:cubicBezTo>
                  <a:cubicBezTo>
                    <a:pt x="1934" y="262"/>
                    <a:pt x="1933" y="261"/>
                    <a:pt x="1933" y="258"/>
                  </a:cubicBezTo>
                  <a:moveTo>
                    <a:pt x="1898" y="251"/>
                  </a:moveTo>
                  <a:cubicBezTo>
                    <a:pt x="1898" y="251"/>
                    <a:pt x="1898" y="252"/>
                    <a:pt x="1897" y="252"/>
                  </a:cubicBezTo>
                  <a:cubicBezTo>
                    <a:pt x="1897" y="251"/>
                    <a:pt x="1898" y="251"/>
                    <a:pt x="1899" y="251"/>
                  </a:cubicBezTo>
                  <a:cubicBezTo>
                    <a:pt x="1899" y="251"/>
                    <a:pt x="1899" y="251"/>
                    <a:pt x="1898" y="251"/>
                  </a:cubicBezTo>
                  <a:moveTo>
                    <a:pt x="1712" y="258"/>
                  </a:moveTo>
                  <a:lnTo>
                    <a:pt x="1715" y="258"/>
                  </a:lnTo>
                  <a:cubicBezTo>
                    <a:pt x="1716" y="259"/>
                    <a:pt x="1716" y="260"/>
                    <a:pt x="1715" y="260"/>
                  </a:cubicBezTo>
                  <a:cubicBezTo>
                    <a:pt x="1714" y="260"/>
                    <a:pt x="1713" y="260"/>
                    <a:pt x="1712" y="260"/>
                  </a:cubicBezTo>
                  <a:lnTo>
                    <a:pt x="1712" y="258"/>
                  </a:lnTo>
                  <a:close/>
                  <a:moveTo>
                    <a:pt x="1928" y="252"/>
                  </a:moveTo>
                  <a:cubicBezTo>
                    <a:pt x="1928" y="250"/>
                    <a:pt x="1927" y="248"/>
                    <a:pt x="1927" y="245"/>
                  </a:cubicBezTo>
                  <a:cubicBezTo>
                    <a:pt x="1928" y="246"/>
                    <a:pt x="1928" y="246"/>
                    <a:pt x="1929" y="247"/>
                  </a:cubicBezTo>
                  <a:cubicBezTo>
                    <a:pt x="1930" y="248"/>
                    <a:pt x="1931" y="248"/>
                    <a:pt x="1931" y="249"/>
                  </a:cubicBezTo>
                  <a:cubicBezTo>
                    <a:pt x="1932" y="250"/>
                    <a:pt x="1933" y="251"/>
                    <a:pt x="1933" y="252"/>
                  </a:cubicBezTo>
                  <a:cubicBezTo>
                    <a:pt x="1933" y="253"/>
                    <a:pt x="1933" y="254"/>
                    <a:pt x="1932" y="255"/>
                  </a:cubicBezTo>
                  <a:cubicBezTo>
                    <a:pt x="1930" y="254"/>
                    <a:pt x="1929" y="253"/>
                    <a:pt x="1928" y="252"/>
                  </a:cubicBezTo>
                  <a:moveTo>
                    <a:pt x="1896" y="236"/>
                  </a:moveTo>
                  <a:cubicBezTo>
                    <a:pt x="1898" y="236"/>
                    <a:pt x="1899" y="237"/>
                    <a:pt x="1899" y="238"/>
                  </a:cubicBezTo>
                  <a:cubicBezTo>
                    <a:pt x="1898" y="239"/>
                    <a:pt x="1897" y="240"/>
                    <a:pt x="1896" y="240"/>
                  </a:cubicBezTo>
                  <a:lnTo>
                    <a:pt x="1896" y="236"/>
                  </a:lnTo>
                  <a:close/>
                  <a:moveTo>
                    <a:pt x="1925" y="233"/>
                  </a:moveTo>
                  <a:cubicBezTo>
                    <a:pt x="1925" y="232"/>
                    <a:pt x="1926" y="231"/>
                    <a:pt x="1926" y="230"/>
                  </a:cubicBezTo>
                  <a:cubicBezTo>
                    <a:pt x="1927" y="230"/>
                    <a:pt x="1928" y="230"/>
                    <a:pt x="1929" y="232"/>
                  </a:cubicBezTo>
                  <a:cubicBezTo>
                    <a:pt x="1929" y="233"/>
                    <a:pt x="1929" y="234"/>
                    <a:pt x="1928" y="234"/>
                  </a:cubicBezTo>
                  <a:cubicBezTo>
                    <a:pt x="1927" y="234"/>
                    <a:pt x="1926" y="235"/>
                    <a:pt x="1926" y="236"/>
                  </a:cubicBezTo>
                  <a:cubicBezTo>
                    <a:pt x="1926" y="237"/>
                    <a:pt x="1926" y="238"/>
                    <a:pt x="1927" y="239"/>
                  </a:cubicBezTo>
                  <a:cubicBezTo>
                    <a:pt x="1928" y="240"/>
                    <a:pt x="1928" y="241"/>
                    <a:pt x="1927" y="243"/>
                  </a:cubicBezTo>
                  <a:cubicBezTo>
                    <a:pt x="1925" y="243"/>
                    <a:pt x="1924" y="242"/>
                    <a:pt x="1924" y="241"/>
                  </a:cubicBezTo>
                  <a:cubicBezTo>
                    <a:pt x="1924" y="240"/>
                    <a:pt x="1923" y="239"/>
                    <a:pt x="1922" y="239"/>
                  </a:cubicBezTo>
                  <a:cubicBezTo>
                    <a:pt x="1922" y="236"/>
                    <a:pt x="1923" y="235"/>
                    <a:pt x="1925" y="236"/>
                  </a:cubicBezTo>
                  <a:cubicBezTo>
                    <a:pt x="1924" y="234"/>
                    <a:pt x="1924" y="233"/>
                    <a:pt x="1925" y="233"/>
                  </a:cubicBezTo>
                  <a:moveTo>
                    <a:pt x="1742" y="231"/>
                  </a:moveTo>
                  <a:cubicBezTo>
                    <a:pt x="1743" y="231"/>
                    <a:pt x="1744" y="230"/>
                    <a:pt x="1745" y="230"/>
                  </a:cubicBezTo>
                  <a:cubicBezTo>
                    <a:pt x="1746" y="230"/>
                    <a:pt x="1747" y="230"/>
                    <a:pt x="1748" y="230"/>
                  </a:cubicBezTo>
                  <a:cubicBezTo>
                    <a:pt x="1749" y="233"/>
                    <a:pt x="1749" y="234"/>
                    <a:pt x="1747" y="234"/>
                  </a:cubicBezTo>
                  <a:cubicBezTo>
                    <a:pt x="1745" y="235"/>
                    <a:pt x="1744" y="235"/>
                    <a:pt x="1742" y="234"/>
                  </a:cubicBezTo>
                  <a:lnTo>
                    <a:pt x="1742" y="231"/>
                  </a:lnTo>
                  <a:close/>
                  <a:moveTo>
                    <a:pt x="2017" y="215"/>
                  </a:moveTo>
                  <a:cubicBezTo>
                    <a:pt x="2016" y="215"/>
                    <a:pt x="2015" y="215"/>
                    <a:pt x="2015" y="214"/>
                  </a:cubicBezTo>
                  <a:cubicBezTo>
                    <a:pt x="2015" y="213"/>
                    <a:pt x="2015" y="213"/>
                    <a:pt x="2016" y="213"/>
                  </a:cubicBezTo>
                  <a:cubicBezTo>
                    <a:pt x="2017" y="213"/>
                    <a:pt x="2018" y="213"/>
                    <a:pt x="2018" y="213"/>
                  </a:cubicBezTo>
                  <a:cubicBezTo>
                    <a:pt x="2018" y="214"/>
                    <a:pt x="2018" y="215"/>
                    <a:pt x="2017" y="215"/>
                  </a:cubicBezTo>
                  <a:moveTo>
                    <a:pt x="2008" y="211"/>
                  </a:moveTo>
                  <a:cubicBezTo>
                    <a:pt x="2008" y="212"/>
                    <a:pt x="2008" y="212"/>
                    <a:pt x="2007" y="212"/>
                  </a:cubicBezTo>
                  <a:cubicBezTo>
                    <a:pt x="2007" y="212"/>
                    <a:pt x="2007" y="213"/>
                    <a:pt x="2007" y="213"/>
                  </a:cubicBezTo>
                  <a:cubicBezTo>
                    <a:pt x="2006" y="213"/>
                    <a:pt x="2006" y="213"/>
                    <a:pt x="2007" y="212"/>
                  </a:cubicBezTo>
                  <a:cubicBezTo>
                    <a:pt x="2008" y="211"/>
                    <a:pt x="2008" y="211"/>
                    <a:pt x="2008" y="211"/>
                  </a:cubicBezTo>
                  <a:close/>
                  <a:moveTo>
                    <a:pt x="2052" y="207"/>
                  </a:moveTo>
                  <a:cubicBezTo>
                    <a:pt x="2052" y="207"/>
                    <a:pt x="2052" y="207"/>
                    <a:pt x="2051" y="207"/>
                  </a:cubicBezTo>
                  <a:cubicBezTo>
                    <a:pt x="2051" y="207"/>
                    <a:pt x="2052" y="207"/>
                    <a:pt x="2052" y="207"/>
                  </a:cubicBezTo>
                  <a:cubicBezTo>
                    <a:pt x="2052" y="207"/>
                    <a:pt x="2053" y="206"/>
                    <a:pt x="2053" y="206"/>
                  </a:cubicBezTo>
                  <a:cubicBezTo>
                    <a:pt x="2053" y="207"/>
                    <a:pt x="2053" y="207"/>
                    <a:pt x="2052" y="207"/>
                  </a:cubicBezTo>
                  <a:moveTo>
                    <a:pt x="2046" y="207"/>
                  </a:moveTo>
                  <a:cubicBezTo>
                    <a:pt x="2046" y="207"/>
                    <a:pt x="2046" y="207"/>
                    <a:pt x="2046" y="207"/>
                  </a:cubicBezTo>
                  <a:cubicBezTo>
                    <a:pt x="2045" y="206"/>
                    <a:pt x="2046" y="206"/>
                    <a:pt x="2046" y="206"/>
                  </a:cubicBezTo>
                  <a:cubicBezTo>
                    <a:pt x="2046" y="206"/>
                    <a:pt x="2047" y="206"/>
                    <a:pt x="2048" y="206"/>
                  </a:cubicBezTo>
                  <a:cubicBezTo>
                    <a:pt x="2047" y="207"/>
                    <a:pt x="2047" y="208"/>
                    <a:pt x="2046" y="207"/>
                  </a:cubicBezTo>
                  <a:moveTo>
                    <a:pt x="1961" y="207"/>
                  </a:moveTo>
                  <a:cubicBezTo>
                    <a:pt x="1961" y="207"/>
                    <a:pt x="1961" y="207"/>
                    <a:pt x="1960" y="207"/>
                  </a:cubicBezTo>
                  <a:cubicBezTo>
                    <a:pt x="1960" y="206"/>
                    <a:pt x="1960" y="206"/>
                    <a:pt x="1960" y="206"/>
                  </a:cubicBezTo>
                  <a:cubicBezTo>
                    <a:pt x="1961" y="206"/>
                    <a:pt x="1961" y="206"/>
                    <a:pt x="1961" y="206"/>
                  </a:cubicBezTo>
                  <a:cubicBezTo>
                    <a:pt x="1962" y="206"/>
                    <a:pt x="1962" y="206"/>
                    <a:pt x="1961" y="207"/>
                  </a:cubicBezTo>
                  <a:moveTo>
                    <a:pt x="2054" y="206"/>
                  </a:moveTo>
                  <a:cubicBezTo>
                    <a:pt x="2054" y="204"/>
                    <a:pt x="2054" y="202"/>
                    <a:pt x="2055" y="201"/>
                  </a:cubicBezTo>
                  <a:cubicBezTo>
                    <a:pt x="2055" y="201"/>
                    <a:pt x="2056" y="202"/>
                    <a:pt x="2057" y="202"/>
                  </a:cubicBezTo>
                  <a:cubicBezTo>
                    <a:pt x="2057" y="203"/>
                    <a:pt x="2058" y="204"/>
                    <a:pt x="2057" y="205"/>
                  </a:cubicBezTo>
                  <a:lnTo>
                    <a:pt x="2054" y="206"/>
                  </a:lnTo>
                  <a:close/>
                  <a:moveTo>
                    <a:pt x="2050" y="202"/>
                  </a:moveTo>
                  <a:cubicBezTo>
                    <a:pt x="2050" y="202"/>
                    <a:pt x="2050" y="201"/>
                    <a:pt x="2049" y="201"/>
                  </a:cubicBezTo>
                  <a:cubicBezTo>
                    <a:pt x="2049" y="200"/>
                    <a:pt x="2050" y="200"/>
                    <a:pt x="2051" y="200"/>
                  </a:cubicBezTo>
                  <a:cubicBezTo>
                    <a:pt x="2052" y="200"/>
                    <a:pt x="2053" y="201"/>
                    <a:pt x="2052" y="202"/>
                  </a:cubicBezTo>
                  <a:lnTo>
                    <a:pt x="2050" y="202"/>
                  </a:lnTo>
                  <a:close/>
                  <a:moveTo>
                    <a:pt x="2033" y="201"/>
                  </a:moveTo>
                  <a:cubicBezTo>
                    <a:pt x="2035" y="201"/>
                    <a:pt x="2036" y="202"/>
                    <a:pt x="2036" y="204"/>
                  </a:cubicBezTo>
                  <a:cubicBezTo>
                    <a:pt x="2034" y="205"/>
                    <a:pt x="2033" y="204"/>
                    <a:pt x="2033" y="201"/>
                  </a:cubicBezTo>
                  <a:close/>
                  <a:moveTo>
                    <a:pt x="2014" y="202"/>
                  </a:moveTo>
                  <a:cubicBezTo>
                    <a:pt x="2014" y="202"/>
                    <a:pt x="2014" y="202"/>
                    <a:pt x="2014" y="201"/>
                  </a:cubicBezTo>
                  <a:cubicBezTo>
                    <a:pt x="2015" y="201"/>
                    <a:pt x="2016" y="202"/>
                    <a:pt x="2017" y="203"/>
                  </a:cubicBezTo>
                  <a:cubicBezTo>
                    <a:pt x="2017" y="203"/>
                    <a:pt x="2017" y="204"/>
                    <a:pt x="2016" y="205"/>
                  </a:cubicBezTo>
                  <a:cubicBezTo>
                    <a:pt x="2015" y="206"/>
                    <a:pt x="2014" y="205"/>
                    <a:pt x="2014" y="204"/>
                  </a:cubicBezTo>
                  <a:cubicBezTo>
                    <a:pt x="2014" y="203"/>
                    <a:pt x="2014" y="203"/>
                    <a:pt x="2013" y="203"/>
                  </a:cubicBezTo>
                  <a:cubicBezTo>
                    <a:pt x="2013" y="202"/>
                    <a:pt x="2013" y="202"/>
                    <a:pt x="2014" y="202"/>
                  </a:cubicBezTo>
                  <a:moveTo>
                    <a:pt x="1749" y="215"/>
                  </a:moveTo>
                  <a:cubicBezTo>
                    <a:pt x="1749" y="214"/>
                    <a:pt x="1749" y="213"/>
                    <a:pt x="1750" y="212"/>
                  </a:cubicBezTo>
                  <a:cubicBezTo>
                    <a:pt x="1752" y="212"/>
                    <a:pt x="1753" y="212"/>
                    <a:pt x="1753" y="214"/>
                  </a:cubicBezTo>
                  <a:cubicBezTo>
                    <a:pt x="1753" y="215"/>
                    <a:pt x="1753" y="216"/>
                    <a:pt x="1752" y="217"/>
                  </a:cubicBezTo>
                  <a:cubicBezTo>
                    <a:pt x="1751" y="217"/>
                    <a:pt x="1750" y="217"/>
                    <a:pt x="1749" y="215"/>
                  </a:cubicBezTo>
                  <a:moveTo>
                    <a:pt x="2047" y="201"/>
                  </a:moveTo>
                  <a:cubicBezTo>
                    <a:pt x="2047" y="200"/>
                    <a:pt x="2047" y="200"/>
                    <a:pt x="2046" y="200"/>
                  </a:cubicBezTo>
                  <a:cubicBezTo>
                    <a:pt x="2046" y="199"/>
                    <a:pt x="2046" y="198"/>
                    <a:pt x="2048" y="198"/>
                  </a:cubicBezTo>
                  <a:cubicBezTo>
                    <a:pt x="2049" y="199"/>
                    <a:pt x="2049" y="199"/>
                    <a:pt x="2049" y="200"/>
                  </a:cubicBezTo>
                  <a:lnTo>
                    <a:pt x="2047" y="201"/>
                  </a:lnTo>
                  <a:close/>
                  <a:moveTo>
                    <a:pt x="2032" y="199"/>
                  </a:moveTo>
                  <a:cubicBezTo>
                    <a:pt x="2032" y="199"/>
                    <a:pt x="2032" y="198"/>
                    <a:pt x="2032" y="197"/>
                  </a:cubicBezTo>
                  <a:cubicBezTo>
                    <a:pt x="2033" y="197"/>
                    <a:pt x="2033" y="197"/>
                    <a:pt x="2034" y="198"/>
                  </a:cubicBezTo>
                  <a:cubicBezTo>
                    <a:pt x="2034" y="198"/>
                    <a:pt x="2034" y="199"/>
                    <a:pt x="2034" y="199"/>
                  </a:cubicBezTo>
                  <a:cubicBezTo>
                    <a:pt x="2033" y="199"/>
                    <a:pt x="2033" y="199"/>
                    <a:pt x="2033" y="200"/>
                  </a:cubicBezTo>
                  <a:cubicBezTo>
                    <a:pt x="2033" y="200"/>
                    <a:pt x="2032" y="200"/>
                    <a:pt x="2032" y="199"/>
                  </a:cubicBezTo>
                  <a:moveTo>
                    <a:pt x="2023" y="198"/>
                  </a:moveTo>
                  <a:cubicBezTo>
                    <a:pt x="2024" y="198"/>
                    <a:pt x="2025" y="198"/>
                    <a:pt x="2026" y="198"/>
                  </a:cubicBezTo>
                  <a:cubicBezTo>
                    <a:pt x="2026" y="198"/>
                    <a:pt x="2027" y="199"/>
                    <a:pt x="2026" y="200"/>
                  </a:cubicBezTo>
                  <a:cubicBezTo>
                    <a:pt x="2024" y="201"/>
                    <a:pt x="2023" y="200"/>
                    <a:pt x="2023" y="198"/>
                  </a:cubicBezTo>
                  <a:moveTo>
                    <a:pt x="1981" y="199"/>
                  </a:moveTo>
                  <a:cubicBezTo>
                    <a:pt x="1982" y="199"/>
                    <a:pt x="1983" y="200"/>
                    <a:pt x="1983" y="202"/>
                  </a:cubicBezTo>
                  <a:cubicBezTo>
                    <a:pt x="1982" y="202"/>
                    <a:pt x="1981" y="202"/>
                    <a:pt x="1980" y="202"/>
                  </a:cubicBezTo>
                  <a:cubicBezTo>
                    <a:pt x="1979" y="202"/>
                    <a:pt x="1978" y="201"/>
                    <a:pt x="1978" y="200"/>
                  </a:cubicBezTo>
                  <a:cubicBezTo>
                    <a:pt x="1979" y="199"/>
                    <a:pt x="1980" y="199"/>
                    <a:pt x="1981" y="199"/>
                  </a:cubicBezTo>
                  <a:moveTo>
                    <a:pt x="2036" y="195"/>
                  </a:moveTo>
                  <a:cubicBezTo>
                    <a:pt x="2036" y="194"/>
                    <a:pt x="2036" y="194"/>
                    <a:pt x="2035" y="194"/>
                  </a:cubicBezTo>
                  <a:cubicBezTo>
                    <a:pt x="2035" y="193"/>
                    <a:pt x="2036" y="193"/>
                    <a:pt x="2037" y="193"/>
                  </a:cubicBezTo>
                  <a:cubicBezTo>
                    <a:pt x="2038" y="193"/>
                    <a:pt x="2039" y="193"/>
                    <a:pt x="2038" y="195"/>
                  </a:cubicBezTo>
                  <a:lnTo>
                    <a:pt x="2036" y="195"/>
                  </a:lnTo>
                  <a:close/>
                  <a:moveTo>
                    <a:pt x="1968" y="194"/>
                  </a:moveTo>
                  <a:cubicBezTo>
                    <a:pt x="1968" y="194"/>
                    <a:pt x="1968" y="194"/>
                    <a:pt x="1968" y="194"/>
                  </a:cubicBezTo>
                  <a:cubicBezTo>
                    <a:pt x="1967" y="194"/>
                    <a:pt x="1967" y="193"/>
                    <a:pt x="1968" y="193"/>
                  </a:cubicBezTo>
                  <a:cubicBezTo>
                    <a:pt x="1968" y="193"/>
                    <a:pt x="1968" y="193"/>
                    <a:pt x="1968" y="193"/>
                  </a:cubicBezTo>
                  <a:cubicBezTo>
                    <a:pt x="1969" y="194"/>
                    <a:pt x="1969" y="194"/>
                    <a:pt x="1968" y="194"/>
                  </a:cubicBezTo>
                  <a:moveTo>
                    <a:pt x="1985" y="191"/>
                  </a:moveTo>
                  <a:cubicBezTo>
                    <a:pt x="1984" y="191"/>
                    <a:pt x="1984" y="191"/>
                    <a:pt x="1984" y="191"/>
                  </a:cubicBezTo>
                  <a:cubicBezTo>
                    <a:pt x="1984" y="191"/>
                    <a:pt x="1984" y="190"/>
                    <a:pt x="1984" y="190"/>
                  </a:cubicBezTo>
                  <a:cubicBezTo>
                    <a:pt x="1984" y="190"/>
                    <a:pt x="1984" y="190"/>
                    <a:pt x="1984" y="190"/>
                  </a:cubicBezTo>
                  <a:cubicBezTo>
                    <a:pt x="1985" y="190"/>
                    <a:pt x="1985" y="190"/>
                    <a:pt x="1985" y="191"/>
                  </a:cubicBezTo>
                  <a:moveTo>
                    <a:pt x="1777" y="200"/>
                  </a:moveTo>
                  <a:cubicBezTo>
                    <a:pt x="1777" y="200"/>
                    <a:pt x="1777" y="200"/>
                    <a:pt x="1776" y="200"/>
                  </a:cubicBezTo>
                  <a:cubicBezTo>
                    <a:pt x="1776" y="200"/>
                    <a:pt x="1776" y="199"/>
                    <a:pt x="1776" y="199"/>
                  </a:cubicBezTo>
                  <a:cubicBezTo>
                    <a:pt x="1777" y="199"/>
                    <a:pt x="1777" y="199"/>
                    <a:pt x="1777" y="199"/>
                  </a:cubicBezTo>
                  <a:cubicBezTo>
                    <a:pt x="1777" y="199"/>
                    <a:pt x="1777" y="199"/>
                    <a:pt x="1777" y="200"/>
                  </a:cubicBezTo>
                  <a:moveTo>
                    <a:pt x="1898" y="197"/>
                  </a:moveTo>
                  <a:cubicBezTo>
                    <a:pt x="1898" y="195"/>
                    <a:pt x="1898" y="193"/>
                    <a:pt x="1898" y="192"/>
                  </a:cubicBezTo>
                  <a:cubicBezTo>
                    <a:pt x="1899" y="193"/>
                    <a:pt x="1900" y="195"/>
                    <a:pt x="1902" y="196"/>
                  </a:cubicBezTo>
                  <a:cubicBezTo>
                    <a:pt x="1903" y="197"/>
                    <a:pt x="1904" y="198"/>
                    <a:pt x="1904" y="201"/>
                  </a:cubicBezTo>
                  <a:cubicBezTo>
                    <a:pt x="1904" y="201"/>
                    <a:pt x="1903" y="201"/>
                    <a:pt x="1902" y="201"/>
                  </a:cubicBezTo>
                  <a:cubicBezTo>
                    <a:pt x="1901" y="201"/>
                    <a:pt x="1900" y="201"/>
                    <a:pt x="1899" y="202"/>
                  </a:cubicBezTo>
                  <a:cubicBezTo>
                    <a:pt x="1899" y="200"/>
                    <a:pt x="1899" y="199"/>
                    <a:pt x="1898" y="197"/>
                  </a:cubicBezTo>
                  <a:moveTo>
                    <a:pt x="1977" y="183"/>
                  </a:moveTo>
                  <a:cubicBezTo>
                    <a:pt x="1976" y="184"/>
                    <a:pt x="1976" y="184"/>
                    <a:pt x="1976" y="184"/>
                  </a:cubicBezTo>
                  <a:cubicBezTo>
                    <a:pt x="1976" y="185"/>
                    <a:pt x="1975" y="185"/>
                    <a:pt x="1975" y="185"/>
                  </a:cubicBezTo>
                  <a:cubicBezTo>
                    <a:pt x="1975" y="185"/>
                    <a:pt x="1975" y="185"/>
                    <a:pt x="1976" y="184"/>
                  </a:cubicBezTo>
                  <a:cubicBezTo>
                    <a:pt x="1976" y="183"/>
                    <a:pt x="1977" y="183"/>
                    <a:pt x="1977" y="183"/>
                  </a:cubicBezTo>
                  <a:moveTo>
                    <a:pt x="1917" y="185"/>
                  </a:moveTo>
                  <a:lnTo>
                    <a:pt x="1919" y="185"/>
                  </a:lnTo>
                  <a:lnTo>
                    <a:pt x="1919" y="187"/>
                  </a:lnTo>
                  <a:lnTo>
                    <a:pt x="1917" y="187"/>
                  </a:lnTo>
                  <a:lnTo>
                    <a:pt x="1917" y="185"/>
                  </a:lnTo>
                  <a:close/>
                  <a:moveTo>
                    <a:pt x="1982" y="183"/>
                  </a:moveTo>
                  <a:cubicBezTo>
                    <a:pt x="1982" y="183"/>
                    <a:pt x="1982" y="182"/>
                    <a:pt x="1982" y="182"/>
                  </a:cubicBezTo>
                  <a:cubicBezTo>
                    <a:pt x="1982" y="182"/>
                    <a:pt x="1982" y="181"/>
                    <a:pt x="1982" y="181"/>
                  </a:cubicBezTo>
                  <a:cubicBezTo>
                    <a:pt x="1982" y="181"/>
                    <a:pt x="1982" y="182"/>
                    <a:pt x="1982" y="182"/>
                  </a:cubicBezTo>
                  <a:cubicBezTo>
                    <a:pt x="1982" y="183"/>
                    <a:pt x="1982" y="183"/>
                    <a:pt x="1982" y="183"/>
                  </a:cubicBezTo>
                  <a:moveTo>
                    <a:pt x="1986" y="179"/>
                  </a:moveTo>
                  <a:cubicBezTo>
                    <a:pt x="1987" y="179"/>
                    <a:pt x="1988" y="180"/>
                    <a:pt x="1988" y="180"/>
                  </a:cubicBezTo>
                  <a:cubicBezTo>
                    <a:pt x="1989" y="181"/>
                    <a:pt x="1989" y="181"/>
                    <a:pt x="1990" y="182"/>
                  </a:cubicBezTo>
                  <a:cubicBezTo>
                    <a:pt x="1990" y="182"/>
                    <a:pt x="1991" y="183"/>
                    <a:pt x="1991" y="183"/>
                  </a:cubicBezTo>
                  <a:cubicBezTo>
                    <a:pt x="1992" y="183"/>
                    <a:pt x="1993" y="183"/>
                    <a:pt x="1994" y="183"/>
                  </a:cubicBezTo>
                  <a:cubicBezTo>
                    <a:pt x="1994" y="185"/>
                    <a:pt x="1993" y="186"/>
                    <a:pt x="1992" y="186"/>
                  </a:cubicBezTo>
                  <a:cubicBezTo>
                    <a:pt x="1991" y="186"/>
                    <a:pt x="1990" y="186"/>
                    <a:pt x="1989" y="186"/>
                  </a:cubicBezTo>
                  <a:cubicBezTo>
                    <a:pt x="1988" y="186"/>
                    <a:pt x="1987" y="186"/>
                    <a:pt x="1986" y="185"/>
                  </a:cubicBezTo>
                  <a:cubicBezTo>
                    <a:pt x="1985" y="185"/>
                    <a:pt x="1984" y="185"/>
                    <a:pt x="1983" y="185"/>
                  </a:cubicBezTo>
                  <a:lnTo>
                    <a:pt x="1986" y="179"/>
                  </a:lnTo>
                  <a:close/>
                  <a:moveTo>
                    <a:pt x="1992" y="179"/>
                  </a:moveTo>
                  <a:cubicBezTo>
                    <a:pt x="1991" y="179"/>
                    <a:pt x="1991" y="179"/>
                    <a:pt x="1991" y="179"/>
                  </a:cubicBezTo>
                  <a:cubicBezTo>
                    <a:pt x="1991" y="179"/>
                    <a:pt x="1991" y="178"/>
                    <a:pt x="1991" y="178"/>
                  </a:cubicBezTo>
                  <a:cubicBezTo>
                    <a:pt x="1991" y="178"/>
                    <a:pt x="1992" y="178"/>
                    <a:pt x="1992" y="178"/>
                  </a:cubicBezTo>
                  <a:cubicBezTo>
                    <a:pt x="1992" y="178"/>
                    <a:pt x="1992" y="179"/>
                    <a:pt x="1992" y="179"/>
                  </a:cubicBezTo>
                  <a:moveTo>
                    <a:pt x="2034" y="174"/>
                  </a:moveTo>
                  <a:cubicBezTo>
                    <a:pt x="2035" y="174"/>
                    <a:pt x="2036" y="175"/>
                    <a:pt x="2036" y="176"/>
                  </a:cubicBezTo>
                  <a:lnTo>
                    <a:pt x="2034" y="176"/>
                  </a:lnTo>
                  <a:lnTo>
                    <a:pt x="2034" y="174"/>
                  </a:lnTo>
                  <a:close/>
                  <a:moveTo>
                    <a:pt x="1953" y="180"/>
                  </a:moveTo>
                  <a:cubicBezTo>
                    <a:pt x="1953" y="178"/>
                    <a:pt x="1953" y="178"/>
                    <a:pt x="1954" y="177"/>
                  </a:cubicBezTo>
                  <a:lnTo>
                    <a:pt x="1957" y="177"/>
                  </a:lnTo>
                  <a:cubicBezTo>
                    <a:pt x="1957" y="178"/>
                    <a:pt x="1957" y="179"/>
                    <a:pt x="1956" y="180"/>
                  </a:cubicBezTo>
                  <a:cubicBezTo>
                    <a:pt x="1955" y="180"/>
                    <a:pt x="1954" y="181"/>
                    <a:pt x="1954" y="182"/>
                  </a:cubicBezTo>
                  <a:cubicBezTo>
                    <a:pt x="1953" y="181"/>
                    <a:pt x="1953" y="181"/>
                    <a:pt x="1953" y="180"/>
                  </a:cubicBezTo>
                  <a:moveTo>
                    <a:pt x="1995" y="175"/>
                  </a:moveTo>
                  <a:cubicBezTo>
                    <a:pt x="1996" y="175"/>
                    <a:pt x="1997" y="175"/>
                    <a:pt x="1998" y="176"/>
                  </a:cubicBezTo>
                  <a:cubicBezTo>
                    <a:pt x="1998" y="177"/>
                    <a:pt x="1998" y="177"/>
                    <a:pt x="1997" y="177"/>
                  </a:cubicBezTo>
                  <a:cubicBezTo>
                    <a:pt x="1997" y="177"/>
                    <a:pt x="1996" y="177"/>
                    <a:pt x="1996" y="177"/>
                  </a:cubicBezTo>
                  <a:cubicBezTo>
                    <a:pt x="1995" y="177"/>
                    <a:pt x="1995" y="177"/>
                    <a:pt x="1995" y="177"/>
                  </a:cubicBezTo>
                  <a:cubicBezTo>
                    <a:pt x="1994" y="177"/>
                    <a:pt x="1994" y="178"/>
                    <a:pt x="1994" y="178"/>
                  </a:cubicBezTo>
                  <a:cubicBezTo>
                    <a:pt x="1993" y="178"/>
                    <a:pt x="1993" y="177"/>
                    <a:pt x="1992" y="175"/>
                  </a:cubicBezTo>
                  <a:cubicBezTo>
                    <a:pt x="1993" y="174"/>
                    <a:pt x="1994" y="174"/>
                    <a:pt x="1995" y="175"/>
                  </a:cubicBezTo>
                  <a:moveTo>
                    <a:pt x="2053" y="171"/>
                  </a:moveTo>
                  <a:lnTo>
                    <a:pt x="2054" y="171"/>
                  </a:lnTo>
                  <a:lnTo>
                    <a:pt x="2054" y="173"/>
                  </a:lnTo>
                  <a:lnTo>
                    <a:pt x="2053" y="173"/>
                  </a:lnTo>
                  <a:lnTo>
                    <a:pt x="2053" y="171"/>
                  </a:lnTo>
                  <a:close/>
                  <a:moveTo>
                    <a:pt x="2050" y="171"/>
                  </a:moveTo>
                  <a:cubicBezTo>
                    <a:pt x="2050" y="171"/>
                    <a:pt x="2049" y="171"/>
                    <a:pt x="2049" y="171"/>
                  </a:cubicBezTo>
                  <a:cubicBezTo>
                    <a:pt x="2049" y="171"/>
                    <a:pt x="2049" y="170"/>
                    <a:pt x="2051" y="170"/>
                  </a:cubicBezTo>
                  <a:cubicBezTo>
                    <a:pt x="2051" y="171"/>
                    <a:pt x="2050" y="171"/>
                    <a:pt x="2050" y="171"/>
                  </a:cubicBezTo>
                  <a:close/>
                  <a:moveTo>
                    <a:pt x="2040" y="172"/>
                  </a:moveTo>
                  <a:cubicBezTo>
                    <a:pt x="2041" y="171"/>
                    <a:pt x="2042" y="171"/>
                    <a:pt x="2043" y="171"/>
                  </a:cubicBezTo>
                  <a:cubicBezTo>
                    <a:pt x="2043" y="170"/>
                    <a:pt x="2044" y="171"/>
                    <a:pt x="2045" y="171"/>
                  </a:cubicBezTo>
                  <a:cubicBezTo>
                    <a:pt x="2046" y="172"/>
                    <a:pt x="2046" y="173"/>
                    <a:pt x="2046" y="174"/>
                  </a:cubicBezTo>
                  <a:cubicBezTo>
                    <a:pt x="2045" y="175"/>
                    <a:pt x="2044" y="175"/>
                    <a:pt x="2042" y="175"/>
                  </a:cubicBezTo>
                  <a:cubicBezTo>
                    <a:pt x="2041" y="174"/>
                    <a:pt x="2040" y="174"/>
                    <a:pt x="2039" y="173"/>
                  </a:cubicBezTo>
                  <a:cubicBezTo>
                    <a:pt x="2039" y="173"/>
                    <a:pt x="2039" y="172"/>
                    <a:pt x="2040" y="172"/>
                  </a:cubicBezTo>
                  <a:moveTo>
                    <a:pt x="1852" y="180"/>
                  </a:moveTo>
                  <a:cubicBezTo>
                    <a:pt x="1852" y="180"/>
                    <a:pt x="1851" y="180"/>
                    <a:pt x="1851" y="180"/>
                  </a:cubicBezTo>
                  <a:cubicBezTo>
                    <a:pt x="1851" y="180"/>
                    <a:pt x="1851" y="179"/>
                    <a:pt x="1851" y="179"/>
                  </a:cubicBezTo>
                  <a:cubicBezTo>
                    <a:pt x="1851" y="179"/>
                    <a:pt x="1852" y="179"/>
                    <a:pt x="1852" y="179"/>
                  </a:cubicBezTo>
                  <a:cubicBezTo>
                    <a:pt x="1852" y="179"/>
                    <a:pt x="1852" y="179"/>
                    <a:pt x="1852" y="180"/>
                  </a:cubicBezTo>
                  <a:moveTo>
                    <a:pt x="2014" y="172"/>
                  </a:moveTo>
                  <a:cubicBezTo>
                    <a:pt x="2015" y="172"/>
                    <a:pt x="2015" y="171"/>
                    <a:pt x="2015" y="171"/>
                  </a:cubicBezTo>
                  <a:cubicBezTo>
                    <a:pt x="2016" y="171"/>
                    <a:pt x="2016" y="172"/>
                    <a:pt x="2016" y="174"/>
                  </a:cubicBezTo>
                  <a:cubicBezTo>
                    <a:pt x="2016" y="174"/>
                    <a:pt x="2015" y="174"/>
                    <a:pt x="2015" y="173"/>
                  </a:cubicBezTo>
                  <a:cubicBezTo>
                    <a:pt x="2015" y="173"/>
                    <a:pt x="2014" y="173"/>
                    <a:pt x="2014" y="173"/>
                  </a:cubicBezTo>
                  <a:cubicBezTo>
                    <a:pt x="2014" y="172"/>
                    <a:pt x="2014" y="172"/>
                    <a:pt x="2014" y="172"/>
                  </a:cubicBezTo>
                  <a:moveTo>
                    <a:pt x="1958" y="177"/>
                  </a:moveTo>
                  <a:cubicBezTo>
                    <a:pt x="1958" y="176"/>
                    <a:pt x="1958" y="175"/>
                    <a:pt x="1959" y="173"/>
                  </a:cubicBezTo>
                  <a:cubicBezTo>
                    <a:pt x="1960" y="173"/>
                    <a:pt x="1962" y="174"/>
                    <a:pt x="1963" y="175"/>
                  </a:cubicBezTo>
                  <a:cubicBezTo>
                    <a:pt x="1963" y="175"/>
                    <a:pt x="1965" y="176"/>
                    <a:pt x="1968" y="175"/>
                  </a:cubicBezTo>
                  <a:cubicBezTo>
                    <a:pt x="1968" y="175"/>
                    <a:pt x="1968" y="176"/>
                    <a:pt x="1968" y="176"/>
                  </a:cubicBezTo>
                  <a:cubicBezTo>
                    <a:pt x="1969" y="177"/>
                    <a:pt x="1969" y="177"/>
                    <a:pt x="1969" y="177"/>
                  </a:cubicBezTo>
                  <a:cubicBezTo>
                    <a:pt x="1970" y="180"/>
                    <a:pt x="1970" y="182"/>
                    <a:pt x="1968" y="184"/>
                  </a:cubicBezTo>
                  <a:cubicBezTo>
                    <a:pt x="1967" y="185"/>
                    <a:pt x="1966" y="186"/>
                    <a:pt x="1965" y="188"/>
                  </a:cubicBezTo>
                  <a:cubicBezTo>
                    <a:pt x="1964" y="189"/>
                    <a:pt x="1963" y="188"/>
                    <a:pt x="1963" y="187"/>
                  </a:cubicBezTo>
                  <a:cubicBezTo>
                    <a:pt x="1963" y="186"/>
                    <a:pt x="1963" y="186"/>
                    <a:pt x="1962" y="185"/>
                  </a:cubicBezTo>
                  <a:lnTo>
                    <a:pt x="1961" y="183"/>
                  </a:lnTo>
                  <a:cubicBezTo>
                    <a:pt x="1961" y="181"/>
                    <a:pt x="1960" y="180"/>
                    <a:pt x="1961" y="179"/>
                  </a:cubicBezTo>
                  <a:cubicBezTo>
                    <a:pt x="1960" y="178"/>
                    <a:pt x="1959" y="177"/>
                    <a:pt x="1958" y="177"/>
                  </a:cubicBezTo>
                  <a:moveTo>
                    <a:pt x="1715" y="181"/>
                  </a:moveTo>
                  <a:lnTo>
                    <a:pt x="1718" y="180"/>
                  </a:lnTo>
                  <a:cubicBezTo>
                    <a:pt x="1718" y="182"/>
                    <a:pt x="1718" y="182"/>
                    <a:pt x="1717" y="182"/>
                  </a:cubicBezTo>
                  <a:cubicBezTo>
                    <a:pt x="1716" y="182"/>
                    <a:pt x="1715" y="182"/>
                    <a:pt x="1715" y="182"/>
                  </a:cubicBezTo>
                  <a:lnTo>
                    <a:pt x="1715" y="181"/>
                  </a:lnTo>
                  <a:close/>
                  <a:moveTo>
                    <a:pt x="2033" y="166"/>
                  </a:moveTo>
                  <a:cubicBezTo>
                    <a:pt x="2033" y="166"/>
                    <a:pt x="2033" y="166"/>
                    <a:pt x="2033" y="165"/>
                  </a:cubicBezTo>
                  <a:lnTo>
                    <a:pt x="2037" y="165"/>
                  </a:lnTo>
                  <a:cubicBezTo>
                    <a:pt x="2037" y="166"/>
                    <a:pt x="2036" y="167"/>
                    <a:pt x="2035" y="167"/>
                  </a:cubicBezTo>
                  <a:cubicBezTo>
                    <a:pt x="2034" y="167"/>
                    <a:pt x="2033" y="167"/>
                    <a:pt x="2033" y="168"/>
                  </a:cubicBezTo>
                  <a:cubicBezTo>
                    <a:pt x="2033" y="167"/>
                    <a:pt x="2033" y="167"/>
                    <a:pt x="2033" y="166"/>
                  </a:cubicBezTo>
                  <a:moveTo>
                    <a:pt x="2029" y="164"/>
                  </a:moveTo>
                  <a:lnTo>
                    <a:pt x="2029" y="167"/>
                  </a:lnTo>
                  <a:cubicBezTo>
                    <a:pt x="2028" y="167"/>
                    <a:pt x="2027" y="167"/>
                    <a:pt x="2027" y="167"/>
                  </a:cubicBezTo>
                  <a:cubicBezTo>
                    <a:pt x="2027" y="167"/>
                    <a:pt x="2026" y="166"/>
                    <a:pt x="2026" y="166"/>
                  </a:cubicBezTo>
                  <a:cubicBezTo>
                    <a:pt x="2026" y="164"/>
                    <a:pt x="2027" y="164"/>
                    <a:pt x="2029" y="164"/>
                  </a:cubicBezTo>
                  <a:moveTo>
                    <a:pt x="1837" y="174"/>
                  </a:moveTo>
                  <a:cubicBezTo>
                    <a:pt x="1836" y="175"/>
                    <a:pt x="1835" y="175"/>
                    <a:pt x="1835" y="175"/>
                  </a:cubicBezTo>
                  <a:cubicBezTo>
                    <a:pt x="1834" y="175"/>
                    <a:pt x="1833" y="174"/>
                    <a:pt x="1833" y="174"/>
                  </a:cubicBezTo>
                  <a:cubicBezTo>
                    <a:pt x="1832" y="173"/>
                    <a:pt x="1832" y="173"/>
                    <a:pt x="1833" y="172"/>
                  </a:cubicBezTo>
                  <a:cubicBezTo>
                    <a:pt x="1833" y="172"/>
                    <a:pt x="1834" y="172"/>
                    <a:pt x="1835" y="172"/>
                  </a:cubicBezTo>
                  <a:cubicBezTo>
                    <a:pt x="1837" y="171"/>
                    <a:pt x="1837" y="172"/>
                    <a:pt x="1837" y="172"/>
                  </a:cubicBezTo>
                  <a:cubicBezTo>
                    <a:pt x="1837" y="173"/>
                    <a:pt x="1837" y="174"/>
                    <a:pt x="1837" y="174"/>
                  </a:cubicBezTo>
                  <a:moveTo>
                    <a:pt x="1910" y="168"/>
                  </a:moveTo>
                  <a:cubicBezTo>
                    <a:pt x="1911" y="168"/>
                    <a:pt x="1912" y="168"/>
                    <a:pt x="1914" y="167"/>
                  </a:cubicBezTo>
                  <a:cubicBezTo>
                    <a:pt x="1914" y="169"/>
                    <a:pt x="1914" y="169"/>
                    <a:pt x="1915" y="170"/>
                  </a:cubicBezTo>
                  <a:cubicBezTo>
                    <a:pt x="1916" y="170"/>
                    <a:pt x="1916" y="171"/>
                    <a:pt x="1917" y="171"/>
                  </a:cubicBezTo>
                  <a:cubicBezTo>
                    <a:pt x="1917" y="172"/>
                    <a:pt x="1918" y="172"/>
                    <a:pt x="1918" y="173"/>
                  </a:cubicBezTo>
                  <a:cubicBezTo>
                    <a:pt x="1919" y="173"/>
                    <a:pt x="1919" y="174"/>
                    <a:pt x="1919" y="175"/>
                  </a:cubicBezTo>
                  <a:cubicBezTo>
                    <a:pt x="1916" y="175"/>
                    <a:pt x="1915" y="175"/>
                    <a:pt x="1914" y="173"/>
                  </a:cubicBezTo>
                  <a:cubicBezTo>
                    <a:pt x="1913" y="172"/>
                    <a:pt x="1912" y="171"/>
                    <a:pt x="1910" y="170"/>
                  </a:cubicBezTo>
                  <a:cubicBezTo>
                    <a:pt x="1909" y="171"/>
                    <a:pt x="1908" y="172"/>
                    <a:pt x="1907" y="173"/>
                  </a:cubicBezTo>
                  <a:cubicBezTo>
                    <a:pt x="1907" y="174"/>
                    <a:pt x="1905" y="174"/>
                    <a:pt x="1903" y="174"/>
                  </a:cubicBezTo>
                  <a:cubicBezTo>
                    <a:pt x="1903" y="173"/>
                    <a:pt x="1904" y="172"/>
                    <a:pt x="1905" y="171"/>
                  </a:cubicBezTo>
                  <a:cubicBezTo>
                    <a:pt x="1906" y="170"/>
                    <a:pt x="1906" y="169"/>
                    <a:pt x="1906" y="168"/>
                  </a:cubicBezTo>
                  <a:cubicBezTo>
                    <a:pt x="1908" y="168"/>
                    <a:pt x="1909" y="168"/>
                    <a:pt x="1910" y="168"/>
                  </a:cubicBezTo>
                  <a:moveTo>
                    <a:pt x="1798" y="175"/>
                  </a:moveTo>
                  <a:cubicBezTo>
                    <a:pt x="1797" y="175"/>
                    <a:pt x="1796" y="174"/>
                    <a:pt x="1796" y="173"/>
                  </a:cubicBezTo>
                  <a:lnTo>
                    <a:pt x="1798" y="172"/>
                  </a:lnTo>
                  <a:lnTo>
                    <a:pt x="1798" y="175"/>
                  </a:lnTo>
                  <a:close/>
                  <a:moveTo>
                    <a:pt x="1983" y="164"/>
                  </a:moveTo>
                  <a:cubicBezTo>
                    <a:pt x="1986" y="163"/>
                    <a:pt x="1989" y="162"/>
                    <a:pt x="1993" y="162"/>
                  </a:cubicBezTo>
                  <a:cubicBezTo>
                    <a:pt x="1993" y="165"/>
                    <a:pt x="1992" y="166"/>
                    <a:pt x="1990" y="165"/>
                  </a:cubicBezTo>
                  <a:cubicBezTo>
                    <a:pt x="1990" y="166"/>
                    <a:pt x="1990" y="167"/>
                    <a:pt x="1991" y="167"/>
                  </a:cubicBezTo>
                  <a:cubicBezTo>
                    <a:pt x="1991" y="167"/>
                    <a:pt x="1992" y="168"/>
                    <a:pt x="1992" y="168"/>
                  </a:cubicBezTo>
                  <a:cubicBezTo>
                    <a:pt x="1993" y="168"/>
                    <a:pt x="1993" y="168"/>
                    <a:pt x="1994" y="169"/>
                  </a:cubicBezTo>
                  <a:cubicBezTo>
                    <a:pt x="1994" y="169"/>
                    <a:pt x="1994" y="169"/>
                    <a:pt x="1994" y="170"/>
                  </a:cubicBezTo>
                  <a:cubicBezTo>
                    <a:pt x="1993" y="170"/>
                    <a:pt x="1992" y="170"/>
                    <a:pt x="1992" y="172"/>
                  </a:cubicBezTo>
                  <a:cubicBezTo>
                    <a:pt x="1992" y="173"/>
                    <a:pt x="1992" y="173"/>
                    <a:pt x="1992" y="174"/>
                  </a:cubicBezTo>
                  <a:cubicBezTo>
                    <a:pt x="1991" y="175"/>
                    <a:pt x="1990" y="175"/>
                    <a:pt x="1988" y="175"/>
                  </a:cubicBezTo>
                  <a:cubicBezTo>
                    <a:pt x="1987" y="175"/>
                    <a:pt x="1986" y="176"/>
                    <a:pt x="1985" y="176"/>
                  </a:cubicBezTo>
                  <a:cubicBezTo>
                    <a:pt x="1985" y="175"/>
                    <a:pt x="1985" y="174"/>
                    <a:pt x="1984" y="174"/>
                  </a:cubicBezTo>
                  <a:cubicBezTo>
                    <a:pt x="1984" y="174"/>
                    <a:pt x="1984" y="173"/>
                    <a:pt x="1985" y="172"/>
                  </a:cubicBezTo>
                  <a:cubicBezTo>
                    <a:pt x="1984" y="171"/>
                    <a:pt x="1983" y="171"/>
                    <a:pt x="1982" y="170"/>
                  </a:cubicBezTo>
                  <a:cubicBezTo>
                    <a:pt x="1981" y="170"/>
                    <a:pt x="1979" y="170"/>
                    <a:pt x="1978" y="170"/>
                  </a:cubicBezTo>
                  <a:cubicBezTo>
                    <a:pt x="1977" y="170"/>
                    <a:pt x="1975" y="169"/>
                    <a:pt x="1974" y="169"/>
                  </a:cubicBezTo>
                  <a:cubicBezTo>
                    <a:pt x="1973" y="169"/>
                    <a:pt x="1972" y="167"/>
                    <a:pt x="1972" y="166"/>
                  </a:cubicBezTo>
                  <a:cubicBezTo>
                    <a:pt x="1976" y="166"/>
                    <a:pt x="1980" y="165"/>
                    <a:pt x="1983" y="164"/>
                  </a:cubicBezTo>
                  <a:moveTo>
                    <a:pt x="1896" y="168"/>
                  </a:moveTo>
                  <a:cubicBezTo>
                    <a:pt x="1896" y="167"/>
                    <a:pt x="1896" y="167"/>
                    <a:pt x="1896" y="166"/>
                  </a:cubicBezTo>
                  <a:cubicBezTo>
                    <a:pt x="1896" y="166"/>
                    <a:pt x="1897" y="165"/>
                    <a:pt x="1897" y="165"/>
                  </a:cubicBezTo>
                  <a:cubicBezTo>
                    <a:pt x="1898" y="165"/>
                    <a:pt x="1899" y="166"/>
                    <a:pt x="1899" y="168"/>
                  </a:cubicBezTo>
                  <a:lnTo>
                    <a:pt x="1896" y="168"/>
                  </a:lnTo>
                  <a:close/>
                  <a:moveTo>
                    <a:pt x="2027" y="160"/>
                  </a:moveTo>
                  <a:cubicBezTo>
                    <a:pt x="2027" y="159"/>
                    <a:pt x="2027" y="157"/>
                    <a:pt x="2028" y="156"/>
                  </a:cubicBezTo>
                  <a:cubicBezTo>
                    <a:pt x="2029" y="156"/>
                    <a:pt x="2030" y="157"/>
                    <a:pt x="2030" y="158"/>
                  </a:cubicBezTo>
                  <a:cubicBezTo>
                    <a:pt x="2030" y="159"/>
                    <a:pt x="2031" y="160"/>
                    <a:pt x="2031" y="161"/>
                  </a:cubicBezTo>
                  <a:cubicBezTo>
                    <a:pt x="2029" y="162"/>
                    <a:pt x="2028" y="161"/>
                    <a:pt x="2027" y="160"/>
                  </a:cubicBezTo>
                  <a:moveTo>
                    <a:pt x="1971" y="158"/>
                  </a:moveTo>
                  <a:cubicBezTo>
                    <a:pt x="1972" y="158"/>
                    <a:pt x="1973" y="158"/>
                    <a:pt x="1973" y="158"/>
                  </a:cubicBezTo>
                  <a:cubicBezTo>
                    <a:pt x="1974" y="159"/>
                    <a:pt x="1974" y="160"/>
                    <a:pt x="1974" y="160"/>
                  </a:cubicBezTo>
                  <a:cubicBezTo>
                    <a:pt x="1974" y="161"/>
                    <a:pt x="1974" y="162"/>
                    <a:pt x="1973" y="162"/>
                  </a:cubicBezTo>
                  <a:cubicBezTo>
                    <a:pt x="1972" y="163"/>
                    <a:pt x="1972" y="163"/>
                    <a:pt x="1970" y="162"/>
                  </a:cubicBezTo>
                  <a:cubicBezTo>
                    <a:pt x="1970" y="161"/>
                    <a:pt x="1970" y="159"/>
                    <a:pt x="1971" y="158"/>
                  </a:cubicBezTo>
                  <a:moveTo>
                    <a:pt x="1900" y="161"/>
                  </a:moveTo>
                  <a:cubicBezTo>
                    <a:pt x="1900" y="161"/>
                    <a:pt x="1899" y="161"/>
                    <a:pt x="1899" y="161"/>
                  </a:cubicBezTo>
                  <a:cubicBezTo>
                    <a:pt x="1899" y="160"/>
                    <a:pt x="1900" y="160"/>
                    <a:pt x="1901" y="160"/>
                  </a:cubicBezTo>
                  <a:cubicBezTo>
                    <a:pt x="1901" y="160"/>
                    <a:pt x="1900" y="161"/>
                    <a:pt x="1900" y="161"/>
                  </a:cubicBezTo>
                  <a:moveTo>
                    <a:pt x="1993" y="153"/>
                  </a:moveTo>
                  <a:lnTo>
                    <a:pt x="1993" y="157"/>
                  </a:lnTo>
                  <a:cubicBezTo>
                    <a:pt x="1991" y="157"/>
                    <a:pt x="1990" y="156"/>
                    <a:pt x="1990" y="154"/>
                  </a:cubicBezTo>
                  <a:cubicBezTo>
                    <a:pt x="1991" y="154"/>
                    <a:pt x="1992" y="153"/>
                    <a:pt x="1993" y="153"/>
                  </a:cubicBezTo>
                  <a:moveTo>
                    <a:pt x="2028" y="153"/>
                  </a:moveTo>
                  <a:cubicBezTo>
                    <a:pt x="2027" y="150"/>
                    <a:pt x="2027" y="149"/>
                    <a:pt x="2028" y="147"/>
                  </a:cubicBezTo>
                  <a:cubicBezTo>
                    <a:pt x="2030" y="148"/>
                    <a:pt x="2031" y="149"/>
                    <a:pt x="2032" y="150"/>
                  </a:cubicBezTo>
                  <a:cubicBezTo>
                    <a:pt x="2033" y="152"/>
                    <a:pt x="2033" y="154"/>
                    <a:pt x="2032" y="155"/>
                  </a:cubicBezTo>
                  <a:cubicBezTo>
                    <a:pt x="2030" y="156"/>
                    <a:pt x="2028" y="155"/>
                    <a:pt x="2028" y="153"/>
                  </a:cubicBezTo>
                  <a:moveTo>
                    <a:pt x="2023" y="148"/>
                  </a:moveTo>
                  <a:cubicBezTo>
                    <a:pt x="2023" y="147"/>
                    <a:pt x="2023" y="147"/>
                    <a:pt x="2024" y="147"/>
                  </a:cubicBezTo>
                  <a:cubicBezTo>
                    <a:pt x="2024" y="147"/>
                    <a:pt x="2024" y="147"/>
                    <a:pt x="2025" y="147"/>
                  </a:cubicBezTo>
                  <a:cubicBezTo>
                    <a:pt x="2025" y="147"/>
                    <a:pt x="2024" y="148"/>
                    <a:pt x="2023" y="148"/>
                  </a:cubicBezTo>
                  <a:moveTo>
                    <a:pt x="2013" y="147"/>
                  </a:moveTo>
                  <a:cubicBezTo>
                    <a:pt x="2014" y="147"/>
                    <a:pt x="2014" y="147"/>
                    <a:pt x="2015" y="147"/>
                  </a:cubicBezTo>
                  <a:cubicBezTo>
                    <a:pt x="2016" y="147"/>
                    <a:pt x="2017" y="147"/>
                    <a:pt x="2017" y="147"/>
                  </a:cubicBezTo>
                  <a:cubicBezTo>
                    <a:pt x="2018" y="147"/>
                    <a:pt x="2019" y="147"/>
                    <a:pt x="2020" y="146"/>
                  </a:cubicBezTo>
                  <a:cubicBezTo>
                    <a:pt x="2020" y="147"/>
                    <a:pt x="2020" y="148"/>
                    <a:pt x="2021" y="149"/>
                  </a:cubicBezTo>
                  <a:cubicBezTo>
                    <a:pt x="2021" y="149"/>
                    <a:pt x="2022" y="150"/>
                    <a:pt x="2023" y="150"/>
                  </a:cubicBezTo>
                  <a:cubicBezTo>
                    <a:pt x="2024" y="150"/>
                    <a:pt x="2024" y="151"/>
                    <a:pt x="2025" y="151"/>
                  </a:cubicBezTo>
                  <a:cubicBezTo>
                    <a:pt x="2025" y="152"/>
                    <a:pt x="2025" y="153"/>
                    <a:pt x="2025" y="155"/>
                  </a:cubicBezTo>
                  <a:cubicBezTo>
                    <a:pt x="2025" y="155"/>
                    <a:pt x="2024" y="155"/>
                    <a:pt x="2022" y="155"/>
                  </a:cubicBezTo>
                  <a:cubicBezTo>
                    <a:pt x="2021" y="155"/>
                    <a:pt x="2021" y="155"/>
                    <a:pt x="2021" y="156"/>
                  </a:cubicBezTo>
                  <a:cubicBezTo>
                    <a:pt x="2020" y="155"/>
                    <a:pt x="2020" y="154"/>
                    <a:pt x="2020" y="152"/>
                  </a:cubicBezTo>
                  <a:cubicBezTo>
                    <a:pt x="2020" y="150"/>
                    <a:pt x="2019" y="149"/>
                    <a:pt x="2018" y="149"/>
                  </a:cubicBezTo>
                  <a:cubicBezTo>
                    <a:pt x="2017" y="149"/>
                    <a:pt x="2015" y="149"/>
                    <a:pt x="2015" y="150"/>
                  </a:cubicBezTo>
                  <a:cubicBezTo>
                    <a:pt x="2014" y="150"/>
                    <a:pt x="2013" y="150"/>
                    <a:pt x="2012" y="149"/>
                  </a:cubicBezTo>
                  <a:cubicBezTo>
                    <a:pt x="2012" y="148"/>
                    <a:pt x="2012" y="147"/>
                    <a:pt x="2013" y="147"/>
                  </a:cubicBezTo>
                  <a:moveTo>
                    <a:pt x="2036" y="152"/>
                  </a:moveTo>
                  <a:cubicBezTo>
                    <a:pt x="2036" y="151"/>
                    <a:pt x="2036" y="151"/>
                    <a:pt x="2035" y="150"/>
                  </a:cubicBezTo>
                  <a:cubicBezTo>
                    <a:pt x="2035" y="149"/>
                    <a:pt x="2034" y="148"/>
                    <a:pt x="2033" y="147"/>
                  </a:cubicBezTo>
                  <a:cubicBezTo>
                    <a:pt x="2033" y="147"/>
                    <a:pt x="2032" y="146"/>
                    <a:pt x="2032" y="145"/>
                  </a:cubicBezTo>
                  <a:cubicBezTo>
                    <a:pt x="2033" y="145"/>
                    <a:pt x="2034" y="145"/>
                    <a:pt x="2035" y="145"/>
                  </a:cubicBezTo>
                  <a:cubicBezTo>
                    <a:pt x="2036" y="146"/>
                    <a:pt x="2037" y="146"/>
                    <a:pt x="2038" y="145"/>
                  </a:cubicBezTo>
                  <a:cubicBezTo>
                    <a:pt x="2038" y="147"/>
                    <a:pt x="2038" y="148"/>
                    <a:pt x="2039" y="149"/>
                  </a:cubicBezTo>
                  <a:cubicBezTo>
                    <a:pt x="2040" y="150"/>
                    <a:pt x="2040" y="151"/>
                    <a:pt x="2040" y="152"/>
                  </a:cubicBezTo>
                  <a:cubicBezTo>
                    <a:pt x="2039" y="153"/>
                    <a:pt x="2038" y="153"/>
                    <a:pt x="2037" y="154"/>
                  </a:cubicBezTo>
                  <a:cubicBezTo>
                    <a:pt x="2037" y="154"/>
                    <a:pt x="2036" y="155"/>
                    <a:pt x="2035" y="155"/>
                  </a:cubicBezTo>
                  <a:cubicBezTo>
                    <a:pt x="2036" y="154"/>
                    <a:pt x="2036" y="153"/>
                    <a:pt x="2036" y="152"/>
                  </a:cubicBezTo>
                  <a:moveTo>
                    <a:pt x="1961" y="149"/>
                  </a:moveTo>
                  <a:cubicBezTo>
                    <a:pt x="1962" y="148"/>
                    <a:pt x="1964" y="148"/>
                    <a:pt x="1966" y="148"/>
                  </a:cubicBezTo>
                  <a:cubicBezTo>
                    <a:pt x="1966" y="149"/>
                    <a:pt x="1966" y="151"/>
                    <a:pt x="1965" y="151"/>
                  </a:cubicBezTo>
                  <a:cubicBezTo>
                    <a:pt x="1963" y="151"/>
                    <a:pt x="1962" y="151"/>
                    <a:pt x="1960" y="151"/>
                  </a:cubicBezTo>
                  <a:cubicBezTo>
                    <a:pt x="1960" y="153"/>
                    <a:pt x="1960" y="154"/>
                    <a:pt x="1961" y="154"/>
                  </a:cubicBezTo>
                  <a:cubicBezTo>
                    <a:pt x="1963" y="154"/>
                    <a:pt x="1964" y="155"/>
                    <a:pt x="1964" y="156"/>
                  </a:cubicBezTo>
                  <a:cubicBezTo>
                    <a:pt x="1964" y="156"/>
                    <a:pt x="1965" y="156"/>
                    <a:pt x="1964" y="157"/>
                  </a:cubicBezTo>
                  <a:cubicBezTo>
                    <a:pt x="1964" y="157"/>
                    <a:pt x="1964" y="158"/>
                    <a:pt x="1964" y="158"/>
                  </a:cubicBezTo>
                  <a:cubicBezTo>
                    <a:pt x="1965" y="159"/>
                    <a:pt x="1965" y="160"/>
                    <a:pt x="1966" y="160"/>
                  </a:cubicBezTo>
                  <a:cubicBezTo>
                    <a:pt x="1967" y="161"/>
                    <a:pt x="1967" y="162"/>
                    <a:pt x="1967" y="163"/>
                  </a:cubicBezTo>
                  <a:cubicBezTo>
                    <a:pt x="1966" y="163"/>
                    <a:pt x="1966" y="163"/>
                    <a:pt x="1965" y="164"/>
                  </a:cubicBezTo>
                  <a:cubicBezTo>
                    <a:pt x="1964" y="164"/>
                    <a:pt x="1963" y="164"/>
                    <a:pt x="1963" y="165"/>
                  </a:cubicBezTo>
                  <a:cubicBezTo>
                    <a:pt x="1963" y="166"/>
                    <a:pt x="1963" y="167"/>
                    <a:pt x="1964" y="167"/>
                  </a:cubicBezTo>
                  <a:cubicBezTo>
                    <a:pt x="1965" y="167"/>
                    <a:pt x="1965" y="168"/>
                    <a:pt x="1966" y="168"/>
                  </a:cubicBezTo>
                  <a:cubicBezTo>
                    <a:pt x="1967" y="168"/>
                    <a:pt x="1967" y="169"/>
                    <a:pt x="1968" y="169"/>
                  </a:cubicBezTo>
                  <a:cubicBezTo>
                    <a:pt x="1968" y="170"/>
                    <a:pt x="1968" y="170"/>
                    <a:pt x="1968" y="171"/>
                  </a:cubicBezTo>
                  <a:cubicBezTo>
                    <a:pt x="1967" y="172"/>
                    <a:pt x="1967" y="172"/>
                    <a:pt x="1966" y="172"/>
                  </a:cubicBezTo>
                  <a:cubicBezTo>
                    <a:pt x="1965" y="173"/>
                    <a:pt x="1964" y="173"/>
                    <a:pt x="1962" y="173"/>
                  </a:cubicBezTo>
                  <a:cubicBezTo>
                    <a:pt x="1962" y="172"/>
                    <a:pt x="1961" y="171"/>
                    <a:pt x="1960" y="170"/>
                  </a:cubicBezTo>
                  <a:cubicBezTo>
                    <a:pt x="1960" y="170"/>
                    <a:pt x="1959" y="169"/>
                    <a:pt x="1959" y="167"/>
                  </a:cubicBezTo>
                  <a:cubicBezTo>
                    <a:pt x="1959" y="166"/>
                    <a:pt x="1958" y="166"/>
                    <a:pt x="1957" y="165"/>
                  </a:cubicBezTo>
                  <a:cubicBezTo>
                    <a:pt x="1956" y="165"/>
                    <a:pt x="1955" y="164"/>
                    <a:pt x="1955" y="162"/>
                  </a:cubicBezTo>
                  <a:cubicBezTo>
                    <a:pt x="1955" y="161"/>
                    <a:pt x="1955" y="160"/>
                    <a:pt x="1956" y="160"/>
                  </a:cubicBezTo>
                  <a:cubicBezTo>
                    <a:pt x="1958" y="160"/>
                    <a:pt x="1958" y="159"/>
                    <a:pt x="1959" y="159"/>
                  </a:cubicBezTo>
                  <a:cubicBezTo>
                    <a:pt x="1957" y="157"/>
                    <a:pt x="1957" y="155"/>
                    <a:pt x="1957" y="152"/>
                  </a:cubicBezTo>
                  <a:cubicBezTo>
                    <a:pt x="1958" y="151"/>
                    <a:pt x="1959" y="150"/>
                    <a:pt x="1961" y="149"/>
                  </a:cubicBezTo>
                  <a:moveTo>
                    <a:pt x="1952" y="145"/>
                  </a:moveTo>
                  <a:cubicBezTo>
                    <a:pt x="1952" y="146"/>
                    <a:pt x="1952" y="145"/>
                    <a:pt x="1952" y="145"/>
                  </a:cubicBezTo>
                  <a:cubicBezTo>
                    <a:pt x="1953" y="144"/>
                    <a:pt x="1954" y="145"/>
                    <a:pt x="1954" y="146"/>
                  </a:cubicBezTo>
                  <a:cubicBezTo>
                    <a:pt x="1953" y="148"/>
                    <a:pt x="1953" y="148"/>
                    <a:pt x="1952" y="147"/>
                  </a:cubicBezTo>
                  <a:lnTo>
                    <a:pt x="1952" y="145"/>
                  </a:lnTo>
                  <a:close/>
                  <a:moveTo>
                    <a:pt x="2026" y="142"/>
                  </a:moveTo>
                  <a:cubicBezTo>
                    <a:pt x="2026" y="142"/>
                    <a:pt x="2025" y="142"/>
                    <a:pt x="2025" y="142"/>
                  </a:cubicBezTo>
                  <a:cubicBezTo>
                    <a:pt x="2025" y="141"/>
                    <a:pt x="2025" y="141"/>
                    <a:pt x="2025" y="141"/>
                  </a:cubicBezTo>
                  <a:cubicBezTo>
                    <a:pt x="2026" y="141"/>
                    <a:pt x="2026" y="141"/>
                    <a:pt x="2027" y="141"/>
                  </a:cubicBezTo>
                  <a:cubicBezTo>
                    <a:pt x="2026" y="142"/>
                    <a:pt x="2026" y="143"/>
                    <a:pt x="2026" y="142"/>
                  </a:cubicBezTo>
                  <a:moveTo>
                    <a:pt x="2017" y="140"/>
                  </a:moveTo>
                  <a:cubicBezTo>
                    <a:pt x="2019" y="140"/>
                    <a:pt x="2020" y="140"/>
                    <a:pt x="2021" y="141"/>
                  </a:cubicBezTo>
                  <a:cubicBezTo>
                    <a:pt x="2021" y="142"/>
                    <a:pt x="2021" y="143"/>
                    <a:pt x="2020" y="143"/>
                  </a:cubicBezTo>
                  <a:cubicBezTo>
                    <a:pt x="2020" y="144"/>
                    <a:pt x="2020" y="144"/>
                    <a:pt x="2020" y="145"/>
                  </a:cubicBezTo>
                  <a:cubicBezTo>
                    <a:pt x="2019" y="145"/>
                    <a:pt x="2018" y="145"/>
                    <a:pt x="2018" y="145"/>
                  </a:cubicBezTo>
                  <a:cubicBezTo>
                    <a:pt x="2017" y="144"/>
                    <a:pt x="2017" y="144"/>
                    <a:pt x="2016" y="145"/>
                  </a:cubicBezTo>
                  <a:cubicBezTo>
                    <a:pt x="2015" y="143"/>
                    <a:pt x="2016" y="141"/>
                    <a:pt x="2017" y="140"/>
                  </a:cubicBezTo>
                  <a:moveTo>
                    <a:pt x="1990" y="146"/>
                  </a:moveTo>
                  <a:cubicBezTo>
                    <a:pt x="1990" y="144"/>
                    <a:pt x="1991" y="143"/>
                    <a:pt x="1991" y="141"/>
                  </a:cubicBezTo>
                  <a:cubicBezTo>
                    <a:pt x="1992" y="141"/>
                    <a:pt x="1992" y="142"/>
                    <a:pt x="1992" y="142"/>
                  </a:cubicBezTo>
                  <a:cubicBezTo>
                    <a:pt x="1993" y="143"/>
                    <a:pt x="1993" y="144"/>
                    <a:pt x="1993" y="145"/>
                  </a:cubicBezTo>
                  <a:cubicBezTo>
                    <a:pt x="1993" y="146"/>
                    <a:pt x="1993" y="147"/>
                    <a:pt x="1993" y="147"/>
                  </a:cubicBezTo>
                  <a:cubicBezTo>
                    <a:pt x="1993" y="148"/>
                    <a:pt x="1993" y="149"/>
                    <a:pt x="1992" y="149"/>
                  </a:cubicBezTo>
                  <a:cubicBezTo>
                    <a:pt x="1990" y="149"/>
                    <a:pt x="1989" y="148"/>
                    <a:pt x="1990" y="146"/>
                  </a:cubicBezTo>
                  <a:moveTo>
                    <a:pt x="2036" y="138"/>
                  </a:moveTo>
                  <a:cubicBezTo>
                    <a:pt x="2037" y="137"/>
                    <a:pt x="2037" y="137"/>
                    <a:pt x="2038" y="137"/>
                  </a:cubicBezTo>
                  <a:cubicBezTo>
                    <a:pt x="2038" y="138"/>
                    <a:pt x="2038" y="138"/>
                    <a:pt x="2038" y="139"/>
                  </a:cubicBezTo>
                  <a:cubicBezTo>
                    <a:pt x="2038" y="139"/>
                    <a:pt x="2038" y="140"/>
                    <a:pt x="2038" y="140"/>
                  </a:cubicBezTo>
                  <a:cubicBezTo>
                    <a:pt x="2037" y="140"/>
                    <a:pt x="2037" y="140"/>
                    <a:pt x="2036" y="140"/>
                  </a:cubicBezTo>
                  <a:lnTo>
                    <a:pt x="2036" y="138"/>
                  </a:lnTo>
                  <a:close/>
                  <a:moveTo>
                    <a:pt x="2011" y="143"/>
                  </a:moveTo>
                  <a:cubicBezTo>
                    <a:pt x="2010" y="140"/>
                    <a:pt x="2011" y="138"/>
                    <a:pt x="2015" y="139"/>
                  </a:cubicBezTo>
                  <a:cubicBezTo>
                    <a:pt x="2015" y="141"/>
                    <a:pt x="2015" y="142"/>
                    <a:pt x="2015" y="143"/>
                  </a:cubicBezTo>
                  <a:lnTo>
                    <a:pt x="2011" y="143"/>
                  </a:lnTo>
                  <a:close/>
                  <a:moveTo>
                    <a:pt x="1821" y="148"/>
                  </a:moveTo>
                  <a:cubicBezTo>
                    <a:pt x="1823" y="148"/>
                    <a:pt x="1824" y="148"/>
                    <a:pt x="1826" y="148"/>
                  </a:cubicBezTo>
                  <a:cubicBezTo>
                    <a:pt x="1827" y="147"/>
                    <a:pt x="1829" y="147"/>
                    <a:pt x="1830" y="148"/>
                  </a:cubicBezTo>
                  <a:cubicBezTo>
                    <a:pt x="1831" y="148"/>
                    <a:pt x="1832" y="149"/>
                    <a:pt x="1833" y="151"/>
                  </a:cubicBezTo>
                  <a:cubicBezTo>
                    <a:pt x="1831" y="151"/>
                    <a:pt x="1829" y="151"/>
                    <a:pt x="1827" y="151"/>
                  </a:cubicBezTo>
                  <a:cubicBezTo>
                    <a:pt x="1825" y="151"/>
                    <a:pt x="1823" y="151"/>
                    <a:pt x="1822" y="150"/>
                  </a:cubicBezTo>
                  <a:cubicBezTo>
                    <a:pt x="1821" y="151"/>
                    <a:pt x="1820" y="151"/>
                    <a:pt x="1820" y="152"/>
                  </a:cubicBezTo>
                  <a:cubicBezTo>
                    <a:pt x="1819" y="153"/>
                    <a:pt x="1819" y="154"/>
                    <a:pt x="1818" y="155"/>
                  </a:cubicBezTo>
                  <a:cubicBezTo>
                    <a:pt x="1817" y="156"/>
                    <a:pt x="1817" y="157"/>
                    <a:pt x="1816" y="157"/>
                  </a:cubicBezTo>
                  <a:cubicBezTo>
                    <a:pt x="1815" y="158"/>
                    <a:pt x="1814" y="158"/>
                    <a:pt x="1812" y="158"/>
                  </a:cubicBezTo>
                  <a:cubicBezTo>
                    <a:pt x="1812" y="155"/>
                    <a:pt x="1812" y="152"/>
                    <a:pt x="1813" y="151"/>
                  </a:cubicBezTo>
                  <a:cubicBezTo>
                    <a:pt x="1815" y="150"/>
                    <a:pt x="1816" y="149"/>
                    <a:pt x="1818" y="147"/>
                  </a:cubicBezTo>
                  <a:cubicBezTo>
                    <a:pt x="1819" y="148"/>
                    <a:pt x="1820" y="148"/>
                    <a:pt x="1821" y="148"/>
                  </a:cubicBezTo>
                  <a:moveTo>
                    <a:pt x="1809" y="149"/>
                  </a:moveTo>
                  <a:cubicBezTo>
                    <a:pt x="1810" y="149"/>
                    <a:pt x="1809" y="148"/>
                    <a:pt x="1809" y="148"/>
                  </a:cubicBezTo>
                  <a:lnTo>
                    <a:pt x="1812" y="147"/>
                  </a:lnTo>
                  <a:cubicBezTo>
                    <a:pt x="1812" y="149"/>
                    <a:pt x="1812" y="150"/>
                    <a:pt x="1812" y="150"/>
                  </a:cubicBezTo>
                  <a:cubicBezTo>
                    <a:pt x="1811" y="150"/>
                    <a:pt x="1810" y="150"/>
                    <a:pt x="1810" y="151"/>
                  </a:cubicBezTo>
                  <a:cubicBezTo>
                    <a:pt x="1810" y="151"/>
                    <a:pt x="1809" y="150"/>
                    <a:pt x="1809" y="149"/>
                  </a:cubicBezTo>
                  <a:moveTo>
                    <a:pt x="1743" y="150"/>
                  </a:moveTo>
                  <a:cubicBezTo>
                    <a:pt x="1744" y="151"/>
                    <a:pt x="1745" y="151"/>
                    <a:pt x="1746" y="151"/>
                  </a:cubicBezTo>
                  <a:cubicBezTo>
                    <a:pt x="1746" y="153"/>
                    <a:pt x="1744" y="153"/>
                    <a:pt x="1743" y="153"/>
                  </a:cubicBezTo>
                  <a:cubicBezTo>
                    <a:pt x="1742" y="151"/>
                    <a:pt x="1743" y="150"/>
                    <a:pt x="1743" y="150"/>
                  </a:cubicBezTo>
                  <a:moveTo>
                    <a:pt x="2023" y="136"/>
                  </a:moveTo>
                  <a:cubicBezTo>
                    <a:pt x="2023" y="136"/>
                    <a:pt x="2023" y="136"/>
                    <a:pt x="2023" y="136"/>
                  </a:cubicBezTo>
                  <a:cubicBezTo>
                    <a:pt x="2023" y="136"/>
                    <a:pt x="2024" y="136"/>
                    <a:pt x="2024" y="135"/>
                  </a:cubicBezTo>
                  <a:cubicBezTo>
                    <a:pt x="2024" y="136"/>
                    <a:pt x="2024" y="136"/>
                    <a:pt x="2023" y="136"/>
                  </a:cubicBezTo>
                  <a:moveTo>
                    <a:pt x="1954" y="139"/>
                  </a:moveTo>
                  <a:cubicBezTo>
                    <a:pt x="1956" y="137"/>
                    <a:pt x="1957" y="137"/>
                    <a:pt x="1959" y="138"/>
                  </a:cubicBezTo>
                  <a:cubicBezTo>
                    <a:pt x="1959" y="139"/>
                    <a:pt x="1959" y="140"/>
                    <a:pt x="1958" y="141"/>
                  </a:cubicBezTo>
                  <a:cubicBezTo>
                    <a:pt x="1958" y="142"/>
                    <a:pt x="1957" y="143"/>
                    <a:pt x="1957" y="144"/>
                  </a:cubicBezTo>
                  <a:cubicBezTo>
                    <a:pt x="1956" y="145"/>
                    <a:pt x="1955" y="145"/>
                    <a:pt x="1955" y="144"/>
                  </a:cubicBezTo>
                  <a:cubicBezTo>
                    <a:pt x="1955" y="144"/>
                    <a:pt x="1954" y="143"/>
                    <a:pt x="1953" y="144"/>
                  </a:cubicBezTo>
                  <a:cubicBezTo>
                    <a:pt x="1952" y="141"/>
                    <a:pt x="1953" y="140"/>
                    <a:pt x="1954" y="139"/>
                  </a:cubicBezTo>
                  <a:moveTo>
                    <a:pt x="1815" y="144"/>
                  </a:moveTo>
                  <a:lnTo>
                    <a:pt x="1815" y="146"/>
                  </a:lnTo>
                  <a:cubicBezTo>
                    <a:pt x="1814" y="146"/>
                    <a:pt x="1813" y="146"/>
                    <a:pt x="1813" y="147"/>
                  </a:cubicBezTo>
                  <a:cubicBezTo>
                    <a:pt x="1812" y="147"/>
                    <a:pt x="1811" y="146"/>
                    <a:pt x="1812" y="145"/>
                  </a:cubicBezTo>
                  <a:cubicBezTo>
                    <a:pt x="1812" y="144"/>
                    <a:pt x="1814" y="144"/>
                    <a:pt x="1815" y="144"/>
                  </a:cubicBezTo>
                  <a:moveTo>
                    <a:pt x="1722" y="148"/>
                  </a:moveTo>
                  <a:cubicBezTo>
                    <a:pt x="1723" y="148"/>
                    <a:pt x="1725" y="147"/>
                    <a:pt x="1727" y="147"/>
                  </a:cubicBezTo>
                  <a:cubicBezTo>
                    <a:pt x="1727" y="150"/>
                    <a:pt x="1727" y="152"/>
                    <a:pt x="1725" y="152"/>
                  </a:cubicBezTo>
                  <a:cubicBezTo>
                    <a:pt x="1723" y="153"/>
                    <a:pt x="1722" y="153"/>
                    <a:pt x="1720" y="152"/>
                  </a:cubicBezTo>
                  <a:cubicBezTo>
                    <a:pt x="1720" y="150"/>
                    <a:pt x="1720" y="149"/>
                    <a:pt x="1722" y="148"/>
                  </a:cubicBezTo>
                  <a:moveTo>
                    <a:pt x="1792" y="144"/>
                  </a:moveTo>
                  <a:cubicBezTo>
                    <a:pt x="1792" y="146"/>
                    <a:pt x="1792" y="147"/>
                    <a:pt x="1791" y="147"/>
                  </a:cubicBezTo>
                  <a:cubicBezTo>
                    <a:pt x="1790" y="148"/>
                    <a:pt x="1789" y="147"/>
                    <a:pt x="1788" y="146"/>
                  </a:cubicBezTo>
                  <a:cubicBezTo>
                    <a:pt x="1788" y="145"/>
                    <a:pt x="1789" y="144"/>
                    <a:pt x="1792" y="144"/>
                  </a:cubicBezTo>
                  <a:moveTo>
                    <a:pt x="1747" y="147"/>
                  </a:moveTo>
                  <a:cubicBezTo>
                    <a:pt x="1747" y="147"/>
                    <a:pt x="1746" y="147"/>
                    <a:pt x="1746" y="147"/>
                  </a:cubicBezTo>
                  <a:cubicBezTo>
                    <a:pt x="1746" y="146"/>
                    <a:pt x="1746" y="146"/>
                    <a:pt x="1747" y="146"/>
                  </a:cubicBezTo>
                  <a:cubicBezTo>
                    <a:pt x="1747" y="146"/>
                    <a:pt x="1748" y="146"/>
                    <a:pt x="1748" y="146"/>
                  </a:cubicBezTo>
                  <a:cubicBezTo>
                    <a:pt x="1748" y="146"/>
                    <a:pt x="1748" y="147"/>
                    <a:pt x="1747" y="147"/>
                  </a:cubicBezTo>
                  <a:moveTo>
                    <a:pt x="1704" y="148"/>
                  </a:moveTo>
                  <a:lnTo>
                    <a:pt x="1705" y="148"/>
                  </a:lnTo>
                  <a:lnTo>
                    <a:pt x="1705" y="149"/>
                  </a:lnTo>
                  <a:lnTo>
                    <a:pt x="1704" y="149"/>
                  </a:lnTo>
                  <a:lnTo>
                    <a:pt x="1704" y="148"/>
                  </a:lnTo>
                  <a:close/>
                  <a:moveTo>
                    <a:pt x="1951" y="138"/>
                  </a:moveTo>
                  <a:cubicBezTo>
                    <a:pt x="1949" y="139"/>
                    <a:pt x="1948" y="139"/>
                    <a:pt x="1947" y="138"/>
                  </a:cubicBezTo>
                  <a:cubicBezTo>
                    <a:pt x="1946" y="137"/>
                    <a:pt x="1945" y="137"/>
                    <a:pt x="1944" y="136"/>
                  </a:cubicBezTo>
                  <a:cubicBezTo>
                    <a:pt x="1945" y="135"/>
                    <a:pt x="1946" y="135"/>
                    <a:pt x="1947" y="136"/>
                  </a:cubicBezTo>
                  <a:cubicBezTo>
                    <a:pt x="1949" y="136"/>
                    <a:pt x="1950" y="136"/>
                    <a:pt x="1951" y="135"/>
                  </a:cubicBezTo>
                  <a:lnTo>
                    <a:pt x="1951" y="138"/>
                  </a:lnTo>
                  <a:close/>
                  <a:moveTo>
                    <a:pt x="1711" y="145"/>
                  </a:moveTo>
                  <a:cubicBezTo>
                    <a:pt x="1712" y="144"/>
                    <a:pt x="1713" y="145"/>
                    <a:pt x="1714" y="145"/>
                  </a:cubicBezTo>
                  <a:cubicBezTo>
                    <a:pt x="1715" y="145"/>
                    <a:pt x="1715" y="146"/>
                    <a:pt x="1715" y="147"/>
                  </a:cubicBezTo>
                  <a:cubicBezTo>
                    <a:pt x="1712" y="147"/>
                    <a:pt x="1711" y="147"/>
                    <a:pt x="1711" y="145"/>
                  </a:cubicBezTo>
                  <a:moveTo>
                    <a:pt x="1955" y="132"/>
                  </a:moveTo>
                  <a:cubicBezTo>
                    <a:pt x="1956" y="132"/>
                    <a:pt x="1956" y="132"/>
                    <a:pt x="1957" y="133"/>
                  </a:cubicBezTo>
                  <a:cubicBezTo>
                    <a:pt x="1957" y="133"/>
                    <a:pt x="1957" y="133"/>
                    <a:pt x="1958" y="133"/>
                  </a:cubicBezTo>
                  <a:cubicBezTo>
                    <a:pt x="1958" y="134"/>
                    <a:pt x="1957" y="134"/>
                    <a:pt x="1957" y="134"/>
                  </a:cubicBezTo>
                  <a:cubicBezTo>
                    <a:pt x="1957" y="134"/>
                    <a:pt x="1957" y="134"/>
                    <a:pt x="1957" y="135"/>
                  </a:cubicBezTo>
                  <a:lnTo>
                    <a:pt x="1955" y="135"/>
                  </a:lnTo>
                  <a:lnTo>
                    <a:pt x="1955" y="132"/>
                  </a:lnTo>
                  <a:close/>
                  <a:moveTo>
                    <a:pt x="2028" y="127"/>
                  </a:moveTo>
                  <a:lnTo>
                    <a:pt x="2033" y="127"/>
                  </a:lnTo>
                  <a:cubicBezTo>
                    <a:pt x="2032" y="129"/>
                    <a:pt x="2032" y="131"/>
                    <a:pt x="2033" y="132"/>
                  </a:cubicBezTo>
                  <a:cubicBezTo>
                    <a:pt x="2034" y="133"/>
                    <a:pt x="2034" y="134"/>
                    <a:pt x="2035" y="135"/>
                  </a:cubicBezTo>
                  <a:cubicBezTo>
                    <a:pt x="2033" y="136"/>
                    <a:pt x="2033" y="136"/>
                    <a:pt x="2032" y="135"/>
                  </a:cubicBezTo>
                  <a:cubicBezTo>
                    <a:pt x="2032" y="135"/>
                    <a:pt x="2032" y="134"/>
                    <a:pt x="2031" y="134"/>
                  </a:cubicBezTo>
                  <a:cubicBezTo>
                    <a:pt x="2031" y="133"/>
                    <a:pt x="2031" y="133"/>
                    <a:pt x="2030" y="132"/>
                  </a:cubicBezTo>
                  <a:cubicBezTo>
                    <a:pt x="2030" y="132"/>
                    <a:pt x="2029" y="132"/>
                    <a:pt x="2029" y="132"/>
                  </a:cubicBezTo>
                  <a:lnTo>
                    <a:pt x="2028" y="127"/>
                  </a:lnTo>
                  <a:close/>
                  <a:moveTo>
                    <a:pt x="1762" y="140"/>
                  </a:moveTo>
                  <a:cubicBezTo>
                    <a:pt x="1762" y="140"/>
                    <a:pt x="1763" y="139"/>
                    <a:pt x="1763" y="139"/>
                  </a:cubicBezTo>
                  <a:lnTo>
                    <a:pt x="1764" y="139"/>
                  </a:lnTo>
                  <a:cubicBezTo>
                    <a:pt x="1765" y="140"/>
                    <a:pt x="1764" y="140"/>
                    <a:pt x="1764" y="140"/>
                  </a:cubicBezTo>
                  <a:cubicBezTo>
                    <a:pt x="1763" y="141"/>
                    <a:pt x="1762" y="141"/>
                    <a:pt x="1762" y="141"/>
                  </a:cubicBezTo>
                  <a:cubicBezTo>
                    <a:pt x="1762" y="140"/>
                    <a:pt x="1762" y="140"/>
                    <a:pt x="1762" y="140"/>
                  </a:cubicBezTo>
                  <a:moveTo>
                    <a:pt x="2021" y="127"/>
                  </a:moveTo>
                  <a:lnTo>
                    <a:pt x="2023" y="127"/>
                  </a:lnTo>
                  <a:lnTo>
                    <a:pt x="2023" y="128"/>
                  </a:lnTo>
                  <a:lnTo>
                    <a:pt x="2021" y="128"/>
                  </a:lnTo>
                  <a:lnTo>
                    <a:pt x="2021" y="127"/>
                  </a:lnTo>
                  <a:close/>
                  <a:moveTo>
                    <a:pt x="2014" y="128"/>
                  </a:moveTo>
                  <a:cubicBezTo>
                    <a:pt x="2013" y="127"/>
                    <a:pt x="2013" y="126"/>
                    <a:pt x="2013" y="124"/>
                  </a:cubicBezTo>
                  <a:cubicBezTo>
                    <a:pt x="2015" y="125"/>
                    <a:pt x="2016" y="125"/>
                    <a:pt x="2017" y="125"/>
                  </a:cubicBezTo>
                  <a:cubicBezTo>
                    <a:pt x="2018" y="126"/>
                    <a:pt x="2018" y="127"/>
                    <a:pt x="2018" y="129"/>
                  </a:cubicBezTo>
                  <a:cubicBezTo>
                    <a:pt x="2017" y="129"/>
                    <a:pt x="2015" y="128"/>
                    <a:pt x="2014" y="128"/>
                  </a:cubicBezTo>
                  <a:moveTo>
                    <a:pt x="1997" y="126"/>
                  </a:moveTo>
                  <a:cubicBezTo>
                    <a:pt x="1997" y="125"/>
                    <a:pt x="1998" y="125"/>
                    <a:pt x="1998" y="125"/>
                  </a:cubicBezTo>
                  <a:cubicBezTo>
                    <a:pt x="1998" y="125"/>
                    <a:pt x="1999" y="125"/>
                    <a:pt x="1999" y="125"/>
                  </a:cubicBezTo>
                  <a:cubicBezTo>
                    <a:pt x="1999" y="126"/>
                    <a:pt x="1998" y="126"/>
                    <a:pt x="1997" y="126"/>
                  </a:cubicBezTo>
                  <a:moveTo>
                    <a:pt x="1718" y="139"/>
                  </a:moveTo>
                  <a:cubicBezTo>
                    <a:pt x="1718" y="138"/>
                    <a:pt x="1718" y="137"/>
                    <a:pt x="1720" y="136"/>
                  </a:cubicBezTo>
                  <a:cubicBezTo>
                    <a:pt x="1720" y="137"/>
                    <a:pt x="1721" y="137"/>
                    <a:pt x="1722" y="137"/>
                  </a:cubicBezTo>
                  <a:cubicBezTo>
                    <a:pt x="1722" y="141"/>
                    <a:pt x="1721" y="143"/>
                    <a:pt x="1719" y="143"/>
                  </a:cubicBezTo>
                  <a:cubicBezTo>
                    <a:pt x="1719" y="142"/>
                    <a:pt x="1718" y="141"/>
                    <a:pt x="1718" y="139"/>
                  </a:cubicBezTo>
                  <a:moveTo>
                    <a:pt x="2018" y="124"/>
                  </a:moveTo>
                  <a:cubicBezTo>
                    <a:pt x="2018" y="124"/>
                    <a:pt x="2018" y="123"/>
                    <a:pt x="2017" y="123"/>
                  </a:cubicBezTo>
                  <a:cubicBezTo>
                    <a:pt x="2017" y="123"/>
                    <a:pt x="2017" y="123"/>
                    <a:pt x="2017" y="123"/>
                  </a:cubicBezTo>
                  <a:cubicBezTo>
                    <a:pt x="2018" y="122"/>
                    <a:pt x="2018" y="122"/>
                    <a:pt x="2018" y="122"/>
                  </a:cubicBezTo>
                  <a:cubicBezTo>
                    <a:pt x="2019" y="122"/>
                    <a:pt x="2019" y="123"/>
                    <a:pt x="2020" y="123"/>
                  </a:cubicBezTo>
                  <a:cubicBezTo>
                    <a:pt x="2020" y="123"/>
                    <a:pt x="2020" y="123"/>
                    <a:pt x="2020" y="124"/>
                  </a:cubicBezTo>
                  <a:lnTo>
                    <a:pt x="2018" y="124"/>
                  </a:lnTo>
                  <a:close/>
                  <a:moveTo>
                    <a:pt x="1956" y="126"/>
                  </a:moveTo>
                  <a:cubicBezTo>
                    <a:pt x="1956" y="125"/>
                    <a:pt x="1956" y="125"/>
                    <a:pt x="1957" y="125"/>
                  </a:cubicBezTo>
                  <a:cubicBezTo>
                    <a:pt x="1957" y="125"/>
                    <a:pt x="1957" y="126"/>
                    <a:pt x="1957" y="126"/>
                  </a:cubicBezTo>
                  <a:cubicBezTo>
                    <a:pt x="1956" y="127"/>
                    <a:pt x="1956" y="127"/>
                    <a:pt x="1956" y="126"/>
                  </a:cubicBezTo>
                  <a:moveTo>
                    <a:pt x="1926" y="131"/>
                  </a:moveTo>
                  <a:cubicBezTo>
                    <a:pt x="1925" y="130"/>
                    <a:pt x="1925" y="129"/>
                    <a:pt x="1925" y="127"/>
                  </a:cubicBezTo>
                  <a:cubicBezTo>
                    <a:pt x="1927" y="126"/>
                    <a:pt x="1928" y="127"/>
                    <a:pt x="1929" y="128"/>
                  </a:cubicBezTo>
                  <a:cubicBezTo>
                    <a:pt x="1930" y="130"/>
                    <a:pt x="1930" y="132"/>
                    <a:pt x="1929" y="133"/>
                  </a:cubicBezTo>
                  <a:cubicBezTo>
                    <a:pt x="1928" y="133"/>
                    <a:pt x="1927" y="132"/>
                    <a:pt x="1926" y="131"/>
                  </a:cubicBezTo>
                  <a:close/>
                  <a:moveTo>
                    <a:pt x="1779" y="133"/>
                  </a:moveTo>
                  <a:cubicBezTo>
                    <a:pt x="1781" y="133"/>
                    <a:pt x="1782" y="133"/>
                    <a:pt x="1782" y="134"/>
                  </a:cubicBezTo>
                  <a:lnTo>
                    <a:pt x="1779" y="135"/>
                  </a:lnTo>
                  <a:lnTo>
                    <a:pt x="1779" y="133"/>
                  </a:lnTo>
                  <a:close/>
                  <a:moveTo>
                    <a:pt x="1727" y="140"/>
                  </a:moveTo>
                  <a:cubicBezTo>
                    <a:pt x="1727" y="139"/>
                    <a:pt x="1727" y="138"/>
                    <a:pt x="1728" y="137"/>
                  </a:cubicBezTo>
                  <a:cubicBezTo>
                    <a:pt x="1728" y="136"/>
                    <a:pt x="1729" y="135"/>
                    <a:pt x="1730" y="135"/>
                  </a:cubicBezTo>
                  <a:cubicBezTo>
                    <a:pt x="1731" y="134"/>
                    <a:pt x="1732" y="134"/>
                    <a:pt x="1733" y="135"/>
                  </a:cubicBezTo>
                  <a:cubicBezTo>
                    <a:pt x="1733" y="136"/>
                    <a:pt x="1733" y="138"/>
                    <a:pt x="1732" y="138"/>
                  </a:cubicBezTo>
                  <a:cubicBezTo>
                    <a:pt x="1731" y="139"/>
                    <a:pt x="1731" y="140"/>
                    <a:pt x="1730" y="141"/>
                  </a:cubicBezTo>
                  <a:cubicBezTo>
                    <a:pt x="1729" y="141"/>
                    <a:pt x="1728" y="141"/>
                    <a:pt x="1727" y="140"/>
                  </a:cubicBezTo>
                  <a:moveTo>
                    <a:pt x="1939" y="125"/>
                  </a:moveTo>
                  <a:cubicBezTo>
                    <a:pt x="1941" y="125"/>
                    <a:pt x="1943" y="125"/>
                    <a:pt x="1944" y="125"/>
                  </a:cubicBezTo>
                  <a:cubicBezTo>
                    <a:pt x="1944" y="126"/>
                    <a:pt x="1943" y="128"/>
                    <a:pt x="1942" y="129"/>
                  </a:cubicBezTo>
                  <a:cubicBezTo>
                    <a:pt x="1940" y="130"/>
                    <a:pt x="1939" y="130"/>
                    <a:pt x="1938" y="128"/>
                  </a:cubicBezTo>
                  <a:cubicBezTo>
                    <a:pt x="1937" y="126"/>
                    <a:pt x="1938" y="125"/>
                    <a:pt x="1939" y="125"/>
                  </a:cubicBezTo>
                  <a:moveTo>
                    <a:pt x="1702" y="137"/>
                  </a:moveTo>
                  <a:cubicBezTo>
                    <a:pt x="1700" y="138"/>
                    <a:pt x="1699" y="137"/>
                    <a:pt x="1700" y="135"/>
                  </a:cubicBezTo>
                  <a:lnTo>
                    <a:pt x="1702" y="135"/>
                  </a:lnTo>
                  <a:lnTo>
                    <a:pt x="1702" y="137"/>
                  </a:lnTo>
                  <a:close/>
                  <a:moveTo>
                    <a:pt x="1737" y="135"/>
                  </a:moveTo>
                  <a:cubicBezTo>
                    <a:pt x="1736" y="135"/>
                    <a:pt x="1736" y="134"/>
                    <a:pt x="1736" y="132"/>
                  </a:cubicBezTo>
                  <a:cubicBezTo>
                    <a:pt x="1738" y="132"/>
                    <a:pt x="1740" y="132"/>
                    <a:pt x="1743" y="133"/>
                  </a:cubicBezTo>
                  <a:cubicBezTo>
                    <a:pt x="1745" y="135"/>
                    <a:pt x="1745" y="136"/>
                    <a:pt x="1744" y="138"/>
                  </a:cubicBezTo>
                  <a:cubicBezTo>
                    <a:pt x="1743" y="138"/>
                    <a:pt x="1742" y="138"/>
                    <a:pt x="1741" y="137"/>
                  </a:cubicBezTo>
                  <a:cubicBezTo>
                    <a:pt x="1741" y="136"/>
                    <a:pt x="1741" y="136"/>
                    <a:pt x="1740" y="135"/>
                  </a:cubicBezTo>
                  <a:cubicBezTo>
                    <a:pt x="1739" y="135"/>
                    <a:pt x="1738" y="135"/>
                    <a:pt x="1737" y="135"/>
                  </a:cubicBezTo>
                  <a:moveTo>
                    <a:pt x="1727" y="132"/>
                  </a:moveTo>
                  <a:cubicBezTo>
                    <a:pt x="1727" y="132"/>
                    <a:pt x="1727" y="132"/>
                    <a:pt x="1728" y="132"/>
                  </a:cubicBezTo>
                  <a:cubicBezTo>
                    <a:pt x="1728" y="132"/>
                    <a:pt x="1728" y="132"/>
                    <a:pt x="1729" y="131"/>
                  </a:cubicBezTo>
                  <a:cubicBezTo>
                    <a:pt x="1729" y="132"/>
                    <a:pt x="1728" y="132"/>
                    <a:pt x="1727" y="132"/>
                  </a:cubicBezTo>
                  <a:moveTo>
                    <a:pt x="2010" y="122"/>
                  </a:moveTo>
                  <a:cubicBezTo>
                    <a:pt x="2009" y="121"/>
                    <a:pt x="2009" y="120"/>
                    <a:pt x="2009" y="118"/>
                  </a:cubicBezTo>
                  <a:cubicBezTo>
                    <a:pt x="2011" y="118"/>
                    <a:pt x="2013" y="119"/>
                    <a:pt x="2012" y="121"/>
                  </a:cubicBezTo>
                  <a:cubicBezTo>
                    <a:pt x="2012" y="122"/>
                    <a:pt x="2011" y="122"/>
                    <a:pt x="2010" y="122"/>
                  </a:cubicBezTo>
                  <a:moveTo>
                    <a:pt x="1849" y="126"/>
                  </a:moveTo>
                  <a:cubicBezTo>
                    <a:pt x="1849" y="126"/>
                    <a:pt x="1849" y="126"/>
                    <a:pt x="1849" y="126"/>
                  </a:cubicBezTo>
                  <a:cubicBezTo>
                    <a:pt x="1848" y="126"/>
                    <a:pt x="1848" y="126"/>
                    <a:pt x="1849" y="126"/>
                  </a:cubicBezTo>
                  <a:cubicBezTo>
                    <a:pt x="1849" y="125"/>
                    <a:pt x="1849" y="125"/>
                    <a:pt x="1850" y="125"/>
                  </a:cubicBezTo>
                  <a:cubicBezTo>
                    <a:pt x="1850" y="126"/>
                    <a:pt x="1850" y="126"/>
                    <a:pt x="1849" y="126"/>
                  </a:cubicBezTo>
                  <a:moveTo>
                    <a:pt x="1797" y="130"/>
                  </a:moveTo>
                  <a:cubicBezTo>
                    <a:pt x="1797" y="129"/>
                    <a:pt x="1797" y="128"/>
                    <a:pt x="1799" y="127"/>
                  </a:cubicBezTo>
                  <a:cubicBezTo>
                    <a:pt x="1800" y="127"/>
                    <a:pt x="1801" y="128"/>
                    <a:pt x="1801" y="130"/>
                  </a:cubicBezTo>
                  <a:lnTo>
                    <a:pt x="1797" y="130"/>
                  </a:lnTo>
                  <a:close/>
                  <a:moveTo>
                    <a:pt x="1722" y="131"/>
                  </a:moveTo>
                  <a:cubicBezTo>
                    <a:pt x="1723" y="133"/>
                    <a:pt x="1722" y="134"/>
                    <a:pt x="1721" y="134"/>
                  </a:cubicBezTo>
                  <a:cubicBezTo>
                    <a:pt x="1719" y="134"/>
                    <a:pt x="1718" y="134"/>
                    <a:pt x="1717" y="133"/>
                  </a:cubicBezTo>
                  <a:cubicBezTo>
                    <a:pt x="1718" y="131"/>
                    <a:pt x="1720" y="130"/>
                    <a:pt x="1722" y="131"/>
                  </a:cubicBezTo>
                  <a:moveTo>
                    <a:pt x="1713" y="131"/>
                  </a:moveTo>
                  <a:cubicBezTo>
                    <a:pt x="1713" y="132"/>
                    <a:pt x="1713" y="134"/>
                    <a:pt x="1713" y="134"/>
                  </a:cubicBezTo>
                  <a:cubicBezTo>
                    <a:pt x="1713" y="135"/>
                    <a:pt x="1714" y="136"/>
                    <a:pt x="1715" y="137"/>
                  </a:cubicBezTo>
                  <a:lnTo>
                    <a:pt x="1715" y="139"/>
                  </a:lnTo>
                  <a:cubicBezTo>
                    <a:pt x="1714" y="140"/>
                    <a:pt x="1713" y="141"/>
                    <a:pt x="1711" y="140"/>
                  </a:cubicBezTo>
                  <a:cubicBezTo>
                    <a:pt x="1711" y="139"/>
                    <a:pt x="1711" y="138"/>
                    <a:pt x="1710" y="137"/>
                  </a:cubicBezTo>
                  <a:cubicBezTo>
                    <a:pt x="1709" y="137"/>
                    <a:pt x="1709" y="136"/>
                    <a:pt x="1708" y="135"/>
                  </a:cubicBezTo>
                  <a:cubicBezTo>
                    <a:pt x="1709" y="133"/>
                    <a:pt x="1710" y="131"/>
                    <a:pt x="1713" y="131"/>
                  </a:cubicBezTo>
                  <a:moveTo>
                    <a:pt x="1922" y="120"/>
                  </a:moveTo>
                  <a:cubicBezTo>
                    <a:pt x="1922" y="121"/>
                    <a:pt x="1922" y="121"/>
                    <a:pt x="1922" y="121"/>
                  </a:cubicBezTo>
                  <a:cubicBezTo>
                    <a:pt x="1921" y="120"/>
                    <a:pt x="1921" y="120"/>
                    <a:pt x="1922" y="120"/>
                  </a:cubicBezTo>
                  <a:cubicBezTo>
                    <a:pt x="1922" y="120"/>
                    <a:pt x="1922" y="120"/>
                    <a:pt x="1922" y="120"/>
                  </a:cubicBezTo>
                  <a:cubicBezTo>
                    <a:pt x="1923" y="120"/>
                    <a:pt x="1922" y="120"/>
                    <a:pt x="1922" y="120"/>
                  </a:cubicBezTo>
                  <a:moveTo>
                    <a:pt x="1830" y="128"/>
                  </a:moveTo>
                  <a:cubicBezTo>
                    <a:pt x="1831" y="127"/>
                    <a:pt x="1832" y="125"/>
                    <a:pt x="1832" y="123"/>
                  </a:cubicBezTo>
                  <a:cubicBezTo>
                    <a:pt x="1836" y="122"/>
                    <a:pt x="1838" y="124"/>
                    <a:pt x="1838" y="128"/>
                  </a:cubicBezTo>
                  <a:cubicBezTo>
                    <a:pt x="1837" y="128"/>
                    <a:pt x="1836" y="128"/>
                    <a:pt x="1834" y="129"/>
                  </a:cubicBezTo>
                  <a:cubicBezTo>
                    <a:pt x="1834" y="129"/>
                    <a:pt x="1832" y="129"/>
                    <a:pt x="1831" y="129"/>
                  </a:cubicBezTo>
                  <a:cubicBezTo>
                    <a:pt x="1830" y="129"/>
                    <a:pt x="1830" y="130"/>
                    <a:pt x="1830" y="131"/>
                  </a:cubicBezTo>
                  <a:cubicBezTo>
                    <a:pt x="1830" y="132"/>
                    <a:pt x="1830" y="133"/>
                    <a:pt x="1829" y="134"/>
                  </a:cubicBezTo>
                  <a:cubicBezTo>
                    <a:pt x="1829" y="135"/>
                    <a:pt x="1830" y="136"/>
                    <a:pt x="1831" y="136"/>
                  </a:cubicBezTo>
                  <a:cubicBezTo>
                    <a:pt x="1832" y="136"/>
                    <a:pt x="1833" y="136"/>
                    <a:pt x="1833" y="138"/>
                  </a:cubicBezTo>
                  <a:cubicBezTo>
                    <a:pt x="1834" y="137"/>
                    <a:pt x="1834" y="137"/>
                    <a:pt x="1835" y="137"/>
                  </a:cubicBezTo>
                  <a:cubicBezTo>
                    <a:pt x="1835" y="137"/>
                    <a:pt x="1835" y="136"/>
                    <a:pt x="1836" y="136"/>
                  </a:cubicBezTo>
                  <a:cubicBezTo>
                    <a:pt x="1836" y="135"/>
                    <a:pt x="1836" y="135"/>
                    <a:pt x="1837" y="135"/>
                  </a:cubicBezTo>
                  <a:cubicBezTo>
                    <a:pt x="1837" y="135"/>
                    <a:pt x="1838" y="135"/>
                    <a:pt x="1839" y="135"/>
                  </a:cubicBezTo>
                  <a:cubicBezTo>
                    <a:pt x="1839" y="136"/>
                    <a:pt x="1839" y="136"/>
                    <a:pt x="1839" y="137"/>
                  </a:cubicBezTo>
                  <a:cubicBezTo>
                    <a:pt x="1840" y="137"/>
                    <a:pt x="1840" y="138"/>
                    <a:pt x="1840" y="139"/>
                  </a:cubicBezTo>
                  <a:cubicBezTo>
                    <a:pt x="1837" y="140"/>
                    <a:pt x="1835" y="141"/>
                    <a:pt x="1834" y="144"/>
                  </a:cubicBezTo>
                  <a:cubicBezTo>
                    <a:pt x="1831" y="143"/>
                    <a:pt x="1828" y="142"/>
                    <a:pt x="1825" y="141"/>
                  </a:cubicBezTo>
                  <a:cubicBezTo>
                    <a:pt x="1825" y="141"/>
                    <a:pt x="1823" y="142"/>
                    <a:pt x="1822" y="142"/>
                  </a:cubicBezTo>
                  <a:cubicBezTo>
                    <a:pt x="1821" y="143"/>
                    <a:pt x="1820" y="143"/>
                    <a:pt x="1818" y="143"/>
                  </a:cubicBezTo>
                  <a:cubicBezTo>
                    <a:pt x="1818" y="141"/>
                    <a:pt x="1818" y="140"/>
                    <a:pt x="1817" y="140"/>
                  </a:cubicBezTo>
                  <a:cubicBezTo>
                    <a:pt x="1817" y="139"/>
                    <a:pt x="1817" y="138"/>
                    <a:pt x="1817" y="137"/>
                  </a:cubicBezTo>
                  <a:cubicBezTo>
                    <a:pt x="1814" y="137"/>
                    <a:pt x="1812" y="138"/>
                    <a:pt x="1811" y="139"/>
                  </a:cubicBezTo>
                  <a:cubicBezTo>
                    <a:pt x="1810" y="139"/>
                    <a:pt x="1809" y="139"/>
                    <a:pt x="1808" y="138"/>
                  </a:cubicBezTo>
                  <a:cubicBezTo>
                    <a:pt x="1807" y="138"/>
                    <a:pt x="1806" y="138"/>
                    <a:pt x="1805" y="138"/>
                  </a:cubicBezTo>
                  <a:cubicBezTo>
                    <a:pt x="1804" y="138"/>
                    <a:pt x="1803" y="138"/>
                    <a:pt x="1802" y="137"/>
                  </a:cubicBezTo>
                  <a:cubicBezTo>
                    <a:pt x="1801" y="136"/>
                    <a:pt x="1800" y="135"/>
                    <a:pt x="1800" y="134"/>
                  </a:cubicBezTo>
                  <a:cubicBezTo>
                    <a:pt x="1801" y="133"/>
                    <a:pt x="1803" y="132"/>
                    <a:pt x="1804" y="131"/>
                  </a:cubicBezTo>
                  <a:cubicBezTo>
                    <a:pt x="1806" y="131"/>
                    <a:pt x="1808" y="130"/>
                    <a:pt x="1809" y="129"/>
                  </a:cubicBezTo>
                  <a:cubicBezTo>
                    <a:pt x="1809" y="128"/>
                    <a:pt x="1808" y="128"/>
                    <a:pt x="1807" y="128"/>
                  </a:cubicBezTo>
                  <a:cubicBezTo>
                    <a:pt x="1806" y="128"/>
                    <a:pt x="1805" y="127"/>
                    <a:pt x="1805" y="127"/>
                  </a:cubicBezTo>
                  <a:cubicBezTo>
                    <a:pt x="1804" y="127"/>
                    <a:pt x="1803" y="127"/>
                    <a:pt x="1802" y="126"/>
                  </a:cubicBezTo>
                  <a:cubicBezTo>
                    <a:pt x="1802" y="126"/>
                    <a:pt x="1801" y="125"/>
                    <a:pt x="1801" y="124"/>
                  </a:cubicBezTo>
                  <a:cubicBezTo>
                    <a:pt x="1804" y="124"/>
                    <a:pt x="1806" y="124"/>
                    <a:pt x="1807" y="125"/>
                  </a:cubicBezTo>
                  <a:cubicBezTo>
                    <a:pt x="1808" y="126"/>
                    <a:pt x="1810" y="126"/>
                    <a:pt x="1812" y="126"/>
                  </a:cubicBezTo>
                  <a:cubicBezTo>
                    <a:pt x="1813" y="126"/>
                    <a:pt x="1814" y="125"/>
                    <a:pt x="1815" y="125"/>
                  </a:cubicBezTo>
                  <a:cubicBezTo>
                    <a:pt x="1817" y="124"/>
                    <a:pt x="1818" y="124"/>
                    <a:pt x="1819" y="125"/>
                  </a:cubicBezTo>
                  <a:cubicBezTo>
                    <a:pt x="1820" y="126"/>
                    <a:pt x="1820" y="127"/>
                    <a:pt x="1819" y="127"/>
                  </a:cubicBezTo>
                  <a:cubicBezTo>
                    <a:pt x="1818" y="127"/>
                    <a:pt x="1817" y="127"/>
                    <a:pt x="1817" y="128"/>
                  </a:cubicBezTo>
                  <a:cubicBezTo>
                    <a:pt x="1817" y="128"/>
                    <a:pt x="1818" y="128"/>
                    <a:pt x="1818" y="129"/>
                  </a:cubicBezTo>
                  <a:cubicBezTo>
                    <a:pt x="1819" y="129"/>
                    <a:pt x="1819" y="129"/>
                    <a:pt x="1820" y="129"/>
                  </a:cubicBezTo>
                  <a:cubicBezTo>
                    <a:pt x="1821" y="129"/>
                    <a:pt x="1821" y="129"/>
                    <a:pt x="1822" y="129"/>
                  </a:cubicBezTo>
                  <a:cubicBezTo>
                    <a:pt x="1822" y="129"/>
                    <a:pt x="1822" y="129"/>
                    <a:pt x="1822" y="130"/>
                  </a:cubicBezTo>
                  <a:cubicBezTo>
                    <a:pt x="1823" y="132"/>
                    <a:pt x="1822" y="133"/>
                    <a:pt x="1821" y="133"/>
                  </a:cubicBezTo>
                  <a:cubicBezTo>
                    <a:pt x="1819" y="133"/>
                    <a:pt x="1818" y="133"/>
                    <a:pt x="1816" y="133"/>
                  </a:cubicBezTo>
                  <a:cubicBezTo>
                    <a:pt x="1817" y="134"/>
                    <a:pt x="1818" y="135"/>
                    <a:pt x="1819" y="135"/>
                  </a:cubicBezTo>
                  <a:cubicBezTo>
                    <a:pt x="1820" y="135"/>
                    <a:pt x="1821" y="135"/>
                    <a:pt x="1822" y="135"/>
                  </a:cubicBezTo>
                  <a:cubicBezTo>
                    <a:pt x="1823" y="136"/>
                    <a:pt x="1824" y="136"/>
                    <a:pt x="1825" y="137"/>
                  </a:cubicBezTo>
                  <a:cubicBezTo>
                    <a:pt x="1826" y="137"/>
                    <a:pt x="1827" y="138"/>
                    <a:pt x="1828" y="138"/>
                  </a:cubicBezTo>
                  <a:cubicBezTo>
                    <a:pt x="1828" y="136"/>
                    <a:pt x="1828" y="135"/>
                    <a:pt x="1827" y="135"/>
                  </a:cubicBezTo>
                  <a:cubicBezTo>
                    <a:pt x="1826" y="135"/>
                    <a:pt x="1825" y="135"/>
                    <a:pt x="1824" y="135"/>
                  </a:cubicBezTo>
                  <a:cubicBezTo>
                    <a:pt x="1824" y="133"/>
                    <a:pt x="1824" y="132"/>
                    <a:pt x="1824" y="131"/>
                  </a:cubicBezTo>
                  <a:cubicBezTo>
                    <a:pt x="1825" y="130"/>
                    <a:pt x="1825" y="129"/>
                    <a:pt x="1825" y="127"/>
                  </a:cubicBezTo>
                  <a:cubicBezTo>
                    <a:pt x="1827" y="129"/>
                    <a:pt x="1828" y="129"/>
                    <a:pt x="1830" y="128"/>
                  </a:cubicBezTo>
                  <a:moveTo>
                    <a:pt x="2010" y="117"/>
                  </a:moveTo>
                  <a:cubicBezTo>
                    <a:pt x="2009" y="118"/>
                    <a:pt x="2009" y="118"/>
                    <a:pt x="2008" y="117"/>
                  </a:cubicBezTo>
                  <a:cubicBezTo>
                    <a:pt x="2007" y="117"/>
                    <a:pt x="2007" y="117"/>
                    <a:pt x="2006" y="116"/>
                  </a:cubicBezTo>
                  <a:cubicBezTo>
                    <a:pt x="2005" y="116"/>
                    <a:pt x="2005" y="116"/>
                    <a:pt x="2004" y="115"/>
                  </a:cubicBezTo>
                  <a:cubicBezTo>
                    <a:pt x="2005" y="114"/>
                    <a:pt x="2005" y="114"/>
                    <a:pt x="2007" y="115"/>
                  </a:cubicBezTo>
                  <a:cubicBezTo>
                    <a:pt x="2008" y="115"/>
                    <a:pt x="2009" y="115"/>
                    <a:pt x="2011" y="115"/>
                  </a:cubicBezTo>
                  <a:cubicBezTo>
                    <a:pt x="2011" y="116"/>
                    <a:pt x="2010" y="117"/>
                    <a:pt x="2010" y="117"/>
                  </a:cubicBezTo>
                  <a:moveTo>
                    <a:pt x="1969" y="117"/>
                  </a:moveTo>
                  <a:cubicBezTo>
                    <a:pt x="1970" y="116"/>
                    <a:pt x="1970" y="116"/>
                    <a:pt x="1972" y="116"/>
                  </a:cubicBezTo>
                  <a:cubicBezTo>
                    <a:pt x="1973" y="116"/>
                    <a:pt x="1973" y="117"/>
                    <a:pt x="1973" y="118"/>
                  </a:cubicBezTo>
                  <a:cubicBezTo>
                    <a:pt x="1973" y="120"/>
                    <a:pt x="1973" y="121"/>
                    <a:pt x="1973" y="122"/>
                  </a:cubicBezTo>
                  <a:cubicBezTo>
                    <a:pt x="1972" y="123"/>
                    <a:pt x="1970" y="123"/>
                    <a:pt x="1969" y="123"/>
                  </a:cubicBezTo>
                  <a:cubicBezTo>
                    <a:pt x="1968" y="124"/>
                    <a:pt x="1967" y="124"/>
                    <a:pt x="1965" y="125"/>
                  </a:cubicBezTo>
                  <a:cubicBezTo>
                    <a:pt x="1964" y="123"/>
                    <a:pt x="1963" y="121"/>
                    <a:pt x="1965" y="120"/>
                  </a:cubicBezTo>
                  <a:cubicBezTo>
                    <a:pt x="1963" y="119"/>
                    <a:pt x="1962" y="120"/>
                    <a:pt x="1962" y="121"/>
                  </a:cubicBezTo>
                  <a:cubicBezTo>
                    <a:pt x="1962" y="122"/>
                    <a:pt x="1961" y="122"/>
                    <a:pt x="1959" y="122"/>
                  </a:cubicBezTo>
                  <a:cubicBezTo>
                    <a:pt x="1958" y="121"/>
                    <a:pt x="1957" y="120"/>
                    <a:pt x="1957" y="119"/>
                  </a:cubicBezTo>
                  <a:cubicBezTo>
                    <a:pt x="1957" y="118"/>
                    <a:pt x="1958" y="117"/>
                    <a:pt x="1959" y="116"/>
                  </a:cubicBezTo>
                  <a:cubicBezTo>
                    <a:pt x="1960" y="115"/>
                    <a:pt x="1961" y="115"/>
                    <a:pt x="1962" y="115"/>
                  </a:cubicBezTo>
                  <a:cubicBezTo>
                    <a:pt x="1964" y="115"/>
                    <a:pt x="1965" y="116"/>
                    <a:pt x="1966" y="117"/>
                  </a:cubicBezTo>
                  <a:cubicBezTo>
                    <a:pt x="1968" y="118"/>
                    <a:pt x="1969" y="117"/>
                    <a:pt x="1969" y="117"/>
                  </a:cubicBezTo>
                  <a:moveTo>
                    <a:pt x="1786" y="123"/>
                  </a:moveTo>
                  <a:cubicBezTo>
                    <a:pt x="1786" y="123"/>
                    <a:pt x="1785" y="123"/>
                    <a:pt x="1785" y="123"/>
                  </a:cubicBezTo>
                  <a:cubicBezTo>
                    <a:pt x="1785" y="123"/>
                    <a:pt x="1785" y="123"/>
                    <a:pt x="1785" y="122"/>
                  </a:cubicBezTo>
                  <a:cubicBezTo>
                    <a:pt x="1785" y="122"/>
                    <a:pt x="1786" y="122"/>
                    <a:pt x="1786" y="122"/>
                  </a:cubicBezTo>
                  <a:cubicBezTo>
                    <a:pt x="1786" y="122"/>
                    <a:pt x="1786" y="123"/>
                    <a:pt x="1786" y="123"/>
                  </a:cubicBezTo>
                  <a:moveTo>
                    <a:pt x="2019" y="110"/>
                  </a:moveTo>
                  <a:cubicBezTo>
                    <a:pt x="2020" y="110"/>
                    <a:pt x="2021" y="111"/>
                    <a:pt x="2021" y="113"/>
                  </a:cubicBezTo>
                  <a:cubicBezTo>
                    <a:pt x="2020" y="113"/>
                    <a:pt x="2019" y="114"/>
                    <a:pt x="2017" y="114"/>
                  </a:cubicBezTo>
                  <a:cubicBezTo>
                    <a:pt x="2016" y="114"/>
                    <a:pt x="2015" y="113"/>
                    <a:pt x="2015" y="111"/>
                  </a:cubicBezTo>
                  <a:cubicBezTo>
                    <a:pt x="2016" y="110"/>
                    <a:pt x="2017" y="110"/>
                    <a:pt x="2019" y="110"/>
                  </a:cubicBezTo>
                  <a:moveTo>
                    <a:pt x="1842" y="118"/>
                  </a:moveTo>
                  <a:cubicBezTo>
                    <a:pt x="1842" y="119"/>
                    <a:pt x="1842" y="120"/>
                    <a:pt x="1840" y="120"/>
                  </a:cubicBezTo>
                  <a:cubicBezTo>
                    <a:pt x="1839" y="121"/>
                    <a:pt x="1838" y="121"/>
                    <a:pt x="1837" y="120"/>
                  </a:cubicBezTo>
                  <a:cubicBezTo>
                    <a:pt x="1838" y="118"/>
                    <a:pt x="1840" y="118"/>
                    <a:pt x="1842" y="118"/>
                  </a:cubicBezTo>
                  <a:moveTo>
                    <a:pt x="1806" y="119"/>
                  </a:moveTo>
                  <a:lnTo>
                    <a:pt x="1807" y="119"/>
                  </a:lnTo>
                  <a:lnTo>
                    <a:pt x="1807" y="120"/>
                  </a:lnTo>
                  <a:lnTo>
                    <a:pt x="1806" y="120"/>
                  </a:lnTo>
                  <a:lnTo>
                    <a:pt x="1806" y="119"/>
                  </a:lnTo>
                  <a:close/>
                  <a:moveTo>
                    <a:pt x="1943" y="111"/>
                  </a:moveTo>
                  <a:cubicBezTo>
                    <a:pt x="1944" y="111"/>
                    <a:pt x="1945" y="111"/>
                    <a:pt x="1945" y="112"/>
                  </a:cubicBezTo>
                  <a:cubicBezTo>
                    <a:pt x="1946" y="112"/>
                    <a:pt x="1946" y="112"/>
                    <a:pt x="1947" y="113"/>
                  </a:cubicBezTo>
                  <a:cubicBezTo>
                    <a:pt x="1947" y="114"/>
                    <a:pt x="1945" y="115"/>
                    <a:pt x="1944" y="115"/>
                  </a:cubicBezTo>
                  <a:lnTo>
                    <a:pt x="1943" y="111"/>
                  </a:lnTo>
                  <a:close/>
                  <a:moveTo>
                    <a:pt x="1909" y="115"/>
                  </a:moveTo>
                  <a:cubicBezTo>
                    <a:pt x="1909" y="114"/>
                    <a:pt x="1909" y="114"/>
                    <a:pt x="1909" y="114"/>
                  </a:cubicBezTo>
                  <a:cubicBezTo>
                    <a:pt x="1909" y="114"/>
                    <a:pt x="1909" y="113"/>
                    <a:pt x="1910" y="113"/>
                  </a:cubicBezTo>
                  <a:cubicBezTo>
                    <a:pt x="1910" y="113"/>
                    <a:pt x="1910" y="114"/>
                    <a:pt x="1910" y="114"/>
                  </a:cubicBezTo>
                  <a:cubicBezTo>
                    <a:pt x="1910" y="114"/>
                    <a:pt x="1910" y="115"/>
                    <a:pt x="1909" y="115"/>
                  </a:cubicBezTo>
                  <a:moveTo>
                    <a:pt x="1772" y="134"/>
                  </a:moveTo>
                  <a:cubicBezTo>
                    <a:pt x="1772" y="134"/>
                    <a:pt x="1773" y="134"/>
                    <a:pt x="1774" y="134"/>
                  </a:cubicBezTo>
                  <a:cubicBezTo>
                    <a:pt x="1774" y="135"/>
                    <a:pt x="1773" y="136"/>
                    <a:pt x="1772" y="137"/>
                  </a:cubicBezTo>
                  <a:cubicBezTo>
                    <a:pt x="1771" y="137"/>
                    <a:pt x="1771" y="138"/>
                    <a:pt x="1771" y="139"/>
                  </a:cubicBezTo>
                  <a:cubicBezTo>
                    <a:pt x="1770" y="140"/>
                    <a:pt x="1768" y="140"/>
                    <a:pt x="1768" y="139"/>
                  </a:cubicBezTo>
                  <a:cubicBezTo>
                    <a:pt x="1767" y="138"/>
                    <a:pt x="1766" y="137"/>
                    <a:pt x="1765" y="136"/>
                  </a:cubicBezTo>
                  <a:cubicBezTo>
                    <a:pt x="1764" y="136"/>
                    <a:pt x="1763" y="135"/>
                    <a:pt x="1762" y="135"/>
                  </a:cubicBezTo>
                  <a:cubicBezTo>
                    <a:pt x="1761" y="135"/>
                    <a:pt x="1760" y="134"/>
                    <a:pt x="1760" y="133"/>
                  </a:cubicBezTo>
                  <a:cubicBezTo>
                    <a:pt x="1759" y="133"/>
                    <a:pt x="1759" y="133"/>
                    <a:pt x="1758" y="134"/>
                  </a:cubicBezTo>
                  <a:cubicBezTo>
                    <a:pt x="1758" y="134"/>
                    <a:pt x="1757" y="134"/>
                    <a:pt x="1756" y="135"/>
                  </a:cubicBezTo>
                  <a:cubicBezTo>
                    <a:pt x="1756" y="136"/>
                    <a:pt x="1757" y="136"/>
                    <a:pt x="1758" y="137"/>
                  </a:cubicBezTo>
                  <a:cubicBezTo>
                    <a:pt x="1759" y="137"/>
                    <a:pt x="1759" y="138"/>
                    <a:pt x="1759" y="139"/>
                  </a:cubicBezTo>
                  <a:cubicBezTo>
                    <a:pt x="1758" y="139"/>
                    <a:pt x="1757" y="139"/>
                    <a:pt x="1757" y="139"/>
                  </a:cubicBezTo>
                  <a:cubicBezTo>
                    <a:pt x="1757" y="138"/>
                    <a:pt x="1756" y="138"/>
                    <a:pt x="1756" y="138"/>
                  </a:cubicBezTo>
                  <a:cubicBezTo>
                    <a:pt x="1754" y="138"/>
                    <a:pt x="1754" y="138"/>
                    <a:pt x="1754" y="139"/>
                  </a:cubicBezTo>
                  <a:cubicBezTo>
                    <a:pt x="1754" y="140"/>
                    <a:pt x="1754" y="141"/>
                    <a:pt x="1753" y="142"/>
                  </a:cubicBezTo>
                  <a:cubicBezTo>
                    <a:pt x="1752" y="142"/>
                    <a:pt x="1751" y="142"/>
                    <a:pt x="1750" y="142"/>
                  </a:cubicBezTo>
                  <a:cubicBezTo>
                    <a:pt x="1750" y="141"/>
                    <a:pt x="1749" y="141"/>
                    <a:pt x="1748" y="140"/>
                  </a:cubicBezTo>
                  <a:cubicBezTo>
                    <a:pt x="1748" y="139"/>
                    <a:pt x="1748" y="137"/>
                    <a:pt x="1748" y="136"/>
                  </a:cubicBezTo>
                  <a:cubicBezTo>
                    <a:pt x="1748" y="136"/>
                    <a:pt x="1748" y="134"/>
                    <a:pt x="1748" y="133"/>
                  </a:cubicBezTo>
                  <a:cubicBezTo>
                    <a:pt x="1749" y="132"/>
                    <a:pt x="1750" y="132"/>
                    <a:pt x="1751" y="133"/>
                  </a:cubicBezTo>
                  <a:cubicBezTo>
                    <a:pt x="1751" y="134"/>
                    <a:pt x="1752" y="134"/>
                    <a:pt x="1754" y="133"/>
                  </a:cubicBezTo>
                  <a:cubicBezTo>
                    <a:pt x="1755" y="132"/>
                    <a:pt x="1755" y="131"/>
                    <a:pt x="1756" y="130"/>
                  </a:cubicBezTo>
                  <a:cubicBezTo>
                    <a:pt x="1756" y="129"/>
                    <a:pt x="1757" y="129"/>
                    <a:pt x="1759" y="129"/>
                  </a:cubicBezTo>
                  <a:cubicBezTo>
                    <a:pt x="1759" y="128"/>
                    <a:pt x="1759" y="128"/>
                    <a:pt x="1758" y="128"/>
                  </a:cubicBezTo>
                  <a:cubicBezTo>
                    <a:pt x="1757" y="128"/>
                    <a:pt x="1757" y="127"/>
                    <a:pt x="1758" y="126"/>
                  </a:cubicBezTo>
                  <a:cubicBezTo>
                    <a:pt x="1759" y="126"/>
                    <a:pt x="1759" y="126"/>
                    <a:pt x="1759" y="126"/>
                  </a:cubicBezTo>
                  <a:cubicBezTo>
                    <a:pt x="1760" y="125"/>
                    <a:pt x="1760" y="125"/>
                    <a:pt x="1760" y="124"/>
                  </a:cubicBezTo>
                  <a:cubicBezTo>
                    <a:pt x="1760" y="124"/>
                    <a:pt x="1760" y="123"/>
                    <a:pt x="1760" y="123"/>
                  </a:cubicBezTo>
                  <a:cubicBezTo>
                    <a:pt x="1759" y="122"/>
                    <a:pt x="1760" y="122"/>
                    <a:pt x="1760" y="121"/>
                  </a:cubicBezTo>
                  <a:cubicBezTo>
                    <a:pt x="1762" y="122"/>
                    <a:pt x="1762" y="122"/>
                    <a:pt x="1763" y="122"/>
                  </a:cubicBezTo>
                  <a:cubicBezTo>
                    <a:pt x="1764" y="122"/>
                    <a:pt x="1764" y="121"/>
                    <a:pt x="1765" y="121"/>
                  </a:cubicBezTo>
                  <a:cubicBezTo>
                    <a:pt x="1765" y="120"/>
                    <a:pt x="1766" y="120"/>
                    <a:pt x="1767" y="120"/>
                  </a:cubicBezTo>
                  <a:cubicBezTo>
                    <a:pt x="1767" y="119"/>
                    <a:pt x="1769" y="119"/>
                    <a:pt x="1770" y="119"/>
                  </a:cubicBezTo>
                  <a:cubicBezTo>
                    <a:pt x="1770" y="121"/>
                    <a:pt x="1771" y="122"/>
                    <a:pt x="1772" y="122"/>
                  </a:cubicBezTo>
                  <a:cubicBezTo>
                    <a:pt x="1772" y="122"/>
                    <a:pt x="1771" y="123"/>
                    <a:pt x="1770" y="125"/>
                  </a:cubicBezTo>
                  <a:cubicBezTo>
                    <a:pt x="1769" y="126"/>
                    <a:pt x="1768" y="126"/>
                    <a:pt x="1767" y="125"/>
                  </a:cubicBezTo>
                  <a:cubicBezTo>
                    <a:pt x="1766" y="125"/>
                    <a:pt x="1765" y="126"/>
                    <a:pt x="1764" y="127"/>
                  </a:cubicBezTo>
                  <a:cubicBezTo>
                    <a:pt x="1763" y="128"/>
                    <a:pt x="1762" y="129"/>
                    <a:pt x="1761" y="129"/>
                  </a:cubicBezTo>
                  <a:cubicBezTo>
                    <a:pt x="1762" y="130"/>
                    <a:pt x="1762" y="130"/>
                    <a:pt x="1763" y="131"/>
                  </a:cubicBezTo>
                  <a:cubicBezTo>
                    <a:pt x="1763" y="131"/>
                    <a:pt x="1764" y="131"/>
                    <a:pt x="1765" y="131"/>
                  </a:cubicBezTo>
                  <a:cubicBezTo>
                    <a:pt x="1765" y="132"/>
                    <a:pt x="1766" y="132"/>
                    <a:pt x="1766" y="133"/>
                  </a:cubicBezTo>
                  <a:cubicBezTo>
                    <a:pt x="1767" y="133"/>
                    <a:pt x="1767" y="134"/>
                    <a:pt x="1767" y="135"/>
                  </a:cubicBezTo>
                  <a:cubicBezTo>
                    <a:pt x="1768" y="135"/>
                    <a:pt x="1770" y="135"/>
                    <a:pt x="1771" y="136"/>
                  </a:cubicBezTo>
                  <a:cubicBezTo>
                    <a:pt x="1771" y="135"/>
                    <a:pt x="1772" y="135"/>
                    <a:pt x="1772" y="134"/>
                  </a:cubicBezTo>
                  <a:moveTo>
                    <a:pt x="1699" y="124"/>
                  </a:moveTo>
                  <a:cubicBezTo>
                    <a:pt x="1699" y="123"/>
                    <a:pt x="1698" y="123"/>
                    <a:pt x="1698" y="122"/>
                  </a:cubicBezTo>
                  <a:cubicBezTo>
                    <a:pt x="1698" y="121"/>
                    <a:pt x="1699" y="121"/>
                    <a:pt x="1700" y="121"/>
                  </a:cubicBezTo>
                  <a:cubicBezTo>
                    <a:pt x="1702" y="122"/>
                    <a:pt x="1702" y="122"/>
                    <a:pt x="1702" y="124"/>
                  </a:cubicBezTo>
                  <a:cubicBezTo>
                    <a:pt x="1700" y="124"/>
                    <a:pt x="1699" y="124"/>
                    <a:pt x="1699" y="124"/>
                  </a:cubicBezTo>
                  <a:moveTo>
                    <a:pt x="1822" y="115"/>
                  </a:moveTo>
                  <a:cubicBezTo>
                    <a:pt x="1824" y="115"/>
                    <a:pt x="1826" y="116"/>
                    <a:pt x="1826" y="119"/>
                  </a:cubicBezTo>
                  <a:cubicBezTo>
                    <a:pt x="1823" y="120"/>
                    <a:pt x="1822" y="118"/>
                    <a:pt x="1822" y="115"/>
                  </a:cubicBezTo>
                  <a:close/>
                  <a:moveTo>
                    <a:pt x="1991" y="113"/>
                  </a:moveTo>
                  <a:cubicBezTo>
                    <a:pt x="1990" y="112"/>
                    <a:pt x="1990" y="112"/>
                    <a:pt x="1989" y="111"/>
                  </a:cubicBezTo>
                  <a:cubicBezTo>
                    <a:pt x="1988" y="110"/>
                    <a:pt x="1988" y="110"/>
                    <a:pt x="1987" y="109"/>
                  </a:cubicBezTo>
                  <a:cubicBezTo>
                    <a:pt x="1987" y="108"/>
                    <a:pt x="1987" y="107"/>
                    <a:pt x="1988" y="106"/>
                  </a:cubicBezTo>
                  <a:cubicBezTo>
                    <a:pt x="1989" y="107"/>
                    <a:pt x="1990" y="107"/>
                    <a:pt x="1991" y="108"/>
                  </a:cubicBezTo>
                  <a:cubicBezTo>
                    <a:pt x="1991" y="110"/>
                    <a:pt x="1992" y="111"/>
                    <a:pt x="1992" y="112"/>
                  </a:cubicBezTo>
                  <a:cubicBezTo>
                    <a:pt x="1994" y="112"/>
                    <a:pt x="1995" y="112"/>
                    <a:pt x="1995" y="111"/>
                  </a:cubicBezTo>
                  <a:cubicBezTo>
                    <a:pt x="1995" y="110"/>
                    <a:pt x="1996" y="109"/>
                    <a:pt x="1997" y="109"/>
                  </a:cubicBezTo>
                  <a:cubicBezTo>
                    <a:pt x="1999" y="110"/>
                    <a:pt x="1999" y="111"/>
                    <a:pt x="1999" y="113"/>
                  </a:cubicBezTo>
                  <a:cubicBezTo>
                    <a:pt x="1998" y="114"/>
                    <a:pt x="1998" y="116"/>
                    <a:pt x="1998" y="117"/>
                  </a:cubicBezTo>
                  <a:cubicBezTo>
                    <a:pt x="1996" y="117"/>
                    <a:pt x="1995" y="118"/>
                    <a:pt x="1993" y="117"/>
                  </a:cubicBezTo>
                  <a:cubicBezTo>
                    <a:pt x="1992" y="117"/>
                    <a:pt x="1991" y="118"/>
                    <a:pt x="1990" y="118"/>
                  </a:cubicBezTo>
                  <a:cubicBezTo>
                    <a:pt x="1990" y="119"/>
                    <a:pt x="1990" y="119"/>
                    <a:pt x="1991" y="119"/>
                  </a:cubicBezTo>
                  <a:cubicBezTo>
                    <a:pt x="1991" y="119"/>
                    <a:pt x="1992" y="119"/>
                    <a:pt x="1993" y="119"/>
                  </a:cubicBezTo>
                  <a:cubicBezTo>
                    <a:pt x="1993" y="119"/>
                    <a:pt x="1994" y="119"/>
                    <a:pt x="1995" y="119"/>
                  </a:cubicBezTo>
                  <a:cubicBezTo>
                    <a:pt x="1995" y="119"/>
                    <a:pt x="1995" y="119"/>
                    <a:pt x="1995" y="120"/>
                  </a:cubicBezTo>
                  <a:cubicBezTo>
                    <a:pt x="1996" y="120"/>
                    <a:pt x="1995" y="121"/>
                    <a:pt x="1995" y="121"/>
                  </a:cubicBezTo>
                  <a:cubicBezTo>
                    <a:pt x="1994" y="121"/>
                    <a:pt x="1993" y="122"/>
                    <a:pt x="1992" y="122"/>
                  </a:cubicBezTo>
                  <a:cubicBezTo>
                    <a:pt x="1991" y="122"/>
                    <a:pt x="1990" y="123"/>
                    <a:pt x="1989" y="123"/>
                  </a:cubicBezTo>
                  <a:cubicBezTo>
                    <a:pt x="1988" y="123"/>
                    <a:pt x="1988" y="123"/>
                    <a:pt x="1988" y="123"/>
                  </a:cubicBezTo>
                  <a:cubicBezTo>
                    <a:pt x="1987" y="123"/>
                    <a:pt x="1986" y="123"/>
                    <a:pt x="1985" y="123"/>
                  </a:cubicBezTo>
                  <a:cubicBezTo>
                    <a:pt x="1984" y="123"/>
                    <a:pt x="1984" y="122"/>
                    <a:pt x="1984" y="121"/>
                  </a:cubicBezTo>
                  <a:cubicBezTo>
                    <a:pt x="1983" y="122"/>
                    <a:pt x="1982" y="123"/>
                    <a:pt x="1981" y="124"/>
                  </a:cubicBezTo>
                  <a:cubicBezTo>
                    <a:pt x="1980" y="124"/>
                    <a:pt x="1980" y="124"/>
                    <a:pt x="1979" y="123"/>
                  </a:cubicBezTo>
                  <a:cubicBezTo>
                    <a:pt x="1978" y="123"/>
                    <a:pt x="1977" y="122"/>
                    <a:pt x="1977" y="121"/>
                  </a:cubicBezTo>
                  <a:cubicBezTo>
                    <a:pt x="1976" y="120"/>
                    <a:pt x="1976" y="118"/>
                    <a:pt x="1977" y="116"/>
                  </a:cubicBezTo>
                  <a:cubicBezTo>
                    <a:pt x="1978" y="117"/>
                    <a:pt x="1979" y="118"/>
                    <a:pt x="1981" y="117"/>
                  </a:cubicBezTo>
                  <a:cubicBezTo>
                    <a:pt x="1982" y="117"/>
                    <a:pt x="1983" y="117"/>
                    <a:pt x="1984" y="119"/>
                  </a:cubicBezTo>
                  <a:cubicBezTo>
                    <a:pt x="1985" y="119"/>
                    <a:pt x="1985" y="118"/>
                    <a:pt x="1986" y="117"/>
                  </a:cubicBezTo>
                  <a:cubicBezTo>
                    <a:pt x="1986" y="116"/>
                    <a:pt x="1986" y="115"/>
                    <a:pt x="1986" y="114"/>
                  </a:cubicBezTo>
                  <a:cubicBezTo>
                    <a:pt x="1987" y="114"/>
                    <a:pt x="1989" y="114"/>
                    <a:pt x="1990" y="115"/>
                  </a:cubicBezTo>
                  <a:cubicBezTo>
                    <a:pt x="1991" y="116"/>
                    <a:pt x="1992" y="116"/>
                    <a:pt x="1993" y="115"/>
                  </a:cubicBezTo>
                  <a:cubicBezTo>
                    <a:pt x="1993" y="114"/>
                    <a:pt x="1992" y="113"/>
                    <a:pt x="1991" y="113"/>
                  </a:cubicBezTo>
                  <a:moveTo>
                    <a:pt x="1954" y="109"/>
                  </a:moveTo>
                  <a:cubicBezTo>
                    <a:pt x="1953" y="109"/>
                    <a:pt x="1953" y="109"/>
                    <a:pt x="1953" y="109"/>
                  </a:cubicBezTo>
                  <a:cubicBezTo>
                    <a:pt x="1953" y="108"/>
                    <a:pt x="1953" y="108"/>
                    <a:pt x="1953" y="108"/>
                  </a:cubicBezTo>
                  <a:cubicBezTo>
                    <a:pt x="1954" y="108"/>
                    <a:pt x="1954" y="109"/>
                    <a:pt x="1954" y="109"/>
                  </a:cubicBezTo>
                  <a:cubicBezTo>
                    <a:pt x="1954" y="109"/>
                    <a:pt x="1954" y="109"/>
                    <a:pt x="1954" y="109"/>
                  </a:cubicBezTo>
                  <a:moveTo>
                    <a:pt x="1770" y="112"/>
                  </a:moveTo>
                  <a:cubicBezTo>
                    <a:pt x="1770" y="114"/>
                    <a:pt x="1770" y="114"/>
                    <a:pt x="1769" y="114"/>
                  </a:cubicBezTo>
                  <a:cubicBezTo>
                    <a:pt x="1768" y="114"/>
                    <a:pt x="1767" y="114"/>
                    <a:pt x="1767" y="114"/>
                  </a:cubicBezTo>
                  <a:cubicBezTo>
                    <a:pt x="1767" y="113"/>
                    <a:pt x="1768" y="112"/>
                    <a:pt x="1770" y="112"/>
                  </a:cubicBezTo>
                  <a:moveTo>
                    <a:pt x="1703" y="117"/>
                  </a:moveTo>
                  <a:cubicBezTo>
                    <a:pt x="1704" y="117"/>
                    <a:pt x="1705" y="116"/>
                    <a:pt x="1705" y="115"/>
                  </a:cubicBezTo>
                  <a:cubicBezTo>
                    <a:pt x="1706" y="115"/>
                    <a:pt x="1707" y="116"/>
                    <a:pt x="1706" y="117"/>
                  </a:cubicBezTo>
                  <a:cubicBezTo>
                    <a:pt x="1705" y="119"/>
                    <a:pt x="1704" y="119"/>
                    <a:pt x="1702" y="120"/>
                  </a:cubicBezTo>
                  <a:cubicBezTo>
                    <a:pt x="1702" y="118"/>
                    <a:pt x="1702" y="117"/>
                    <a:pt x="1703" y="117"/>
                  </a:cubicBezTo>
                  <a:moveTo>
                    <a:pt x="1915" y="105"/>
                  </a:moveTo>
                  <a:cubicBezTo>
                    <a:pt x="1916" y="106"/>
                    <a:pt x="1917" y="106"/>
                    <a:pt x="1918" y="106"/>
                  </a:cubicBezTo>
                  <a:cubicBezTo>
                    <a:pt x="1918" y="107"/>
                    <a:pt x="1918" y="108"/>
                    <a:pt x="1917" y="108"/>
                  </a:cubicBezTo>
                  <a:cubicBezTo>
                    <a:pt x="1917" y="108"/>
                    <a:pt x="1916" y="108"/>
                    <a:pt x="1915" y="108"/>
                  </a:cubicBezTo>
                  <a:cubicBezTo>
                    <a:pt x="1915" y="108"/>
                    <a:pt x="1914" y="108"/>
                    <a:pt x="1913" y="107"/>
                  </a:cubicBezTo>
                  <a:cubicBezTo>
                    <a:pt x="1913" y="107"/>
                    <a:pt x="1912" y="106"/>
                    <a:pt x="1912" y="106"/>
                  </a:cubicBezTo>
                  <a:cubicBezTo>
                    <a:pt x="1914" y="105"/>
                    <a:pt x="1915" y="105"/>
                    <a:pt x="1915" y="105"/>
                  </a:cubicBezTo>
                  <a:moveTo>
                    <a:pt x="1833" y="110"/>
                  </a:moveTo>
                  <a:cubicBezTo>
                    <a:pt x="1835" y="109"/>
                    <a:pt x="1836" y="109"/>
                    <a:pt x="1839" y="109"/>
                  </a:cubicBezTo>
                  <a:cubicBezTo>
                    <a:pt x="1839" y="112"/>
                    <a:pt x="1838" y="114"/>
                    <a:pt x="1836" y="114"/>
                  </a:cubicBezTo>
                  <a:cubicBezTo>
                    <a:pt x="1834" y="115"/>
                    <a:pt x="1832" y="115"/>
                    <a:pt x="1830" y="114"/>
                  </a:cubicBezTo>
                  <a:cubicBezTo>
                    <a:pt x="1830" y="112"/>
                    <a:pt x="1831" y="110"/>
                    <a:pt x="1833" y="110"/>
                  </a:cubicBezTo>
                  <a:moveTo>
                    <a:pt x="1987" y="102"/>
                  </a:moveTo>
                  <a:cubicBezTo>
                    <a:pt x="1986" y="102"/>
                    <a:pt x="1986" y="102"/>
                    <a:pt x="1986" y="102"/>
                  </a:cubicBezTo>
                  <a:cubicBezTo>
                    <a:pt x="1986" y="101"/>
                    <a:pt x="1986" y="101"/>
                    <a:pt x="1986" y="101"/>
                  </a:cubicBezTo>
                  <a:cubicBezTo>
                    <a:pt x="1986" y="101"/>
                    <a:pt x="1987" y="101"/>
                    <a:pt x="1987" y="101"/>
                  </a:cubicBezTo>
                  <a:cubicBezTo>
                    <a:pt x="1987" y="101"/>
                    <a:pt x="1987" y="102"/>
                    <a:pt x="1987" y="102"/>
                  </a:cubicBezTo>
                  <a:moveTo>
                    <a:pt x="1710" y="115"/>
                  </a:moveTo>
                  <a:cubicBezTo>
                    <a:pt x="1709" y="115"/>
                    <a:pt x="1709" y="114"/>
                    <a:pt x="1709" y="112"/>
                  </a:cubicBezTo>
                  <a:cubicBezTo>
                    <a:pt x="1711" y="112"/>
                    <a:pt x="1713" y="113"/>
                    <a:pt x="1712" y="115"/>
                  </a:cubicBezTo>
                  <a:cubicBezTo>
                    <a:pt x="1711" y="115"/>
                    <a:pt x="1710" y="115"/>
                    <a:pt x="1710" y="115"/>
                  </a:cubicBezTo>
                  <a:moveTo>
                    <a:pt x="1921" y="101"/>
                  </a:moveTo>
                  <a:cubicBezTo>
                    <a:pt x="1922" y="100"/>
                    <a:pt x="1923" y="100"/>
                    <a:pt x="1925" y="100"/>
                  </a:cubicBezTo>
                  <a:cubicBezTo>
                    <a:pt x="1925" y="102"/>
                    <a:pt x="1925" y="103"/>
                    <a:pt x="1924" y="103"/>
                  </a:cubicBezTo>
                  <a:cubicBezTo>
                    <a:pt x="1923" y="104"/>
                    <a:pt x="1922" y="104"/>
                    <a:pt x="1921" y="104"/>
                  </a:cubicBezTo>
                  <a:lnTo>
                    <a:pt x="1921" y="101"/>
                  </a:lnTo>
                  <a:close/>
                  <a:moveTo>
                    <a:pt x="1823" y="105"/>
                  </a:moveTo>
                  <a:cubicBezTo>
                    <a:pt x="1824" y="104"/>
                    <a:pt x="1825" y="104"/>
                    <a:pt x="1825" y="106"/>
                  </a:cubicBezTo>
                  <a:cubicBezTo>
                    <a:pt x="1825" y="107"/>
                    <a:pt x="1824" y="108"/>
                    <a:pt x="1823" y="107"/>
                  </a:cubicBezTo>
                  <a:lnTo>
                    <a:pt x="1823" y="105"/>
                  </a:lnTo>
                  <a:close/>
                  <a:moveTo>
                    <a:pt x="1798" y="108"/>
                  </a:moveTo>
                  <a:cubicBezTo>
                    <a:pt x="1797" y="108"/>
                    <a:pt x="1797" y="107"/>
                    <a:pt x="1797" y="105"/>
                  </a:cubicBezTo>
                  <a:lnTo>
                    <a:pt x="1799" y="105"/>
                  </a:lnTo>
                  <a:cubicBezTo>
                    <a:pt x="1801" y="105"/>
                    <a:pt x="1802" y="105"/>
                    <a:pt x="1803" y="106"/>
                  </a:cubicBezTo>
                  <a:cubicBezTo>
                    <a:pt x="1803" y="107"/>
                    <a:pt x="1804" y="108"/>
                    <a:pt x="1805" y="109"/>
                  </a:cubicBezTo>
                  <a:cubicBezTo>
                    <a:pt x="1809" y="108"/>
                    <a:pt x="1811" y="109"/>
                    <a:pt x="1812" y="112"/>
                  </a:cubicBezTo>
                  <a:cubicBezTo>
                    <a:pt x="1810" y="112"/>
                    <a:pt x="1808" y="112"/>
                    <a:pt x="1806" y="112"/>
                  </a:cubicBezTo>
                  <a:cubicBezTo>
                    <a:pt x="1803" y="113"/>
                    <a:pt x="1801" y="112"/>
                    <a:pt x="1800" y="112"/>
                  </a:cubicBezTo>
                  <a:cubicBezTo>
                    <a:pt x="1800" y="110"/>
                    <a:pt x="1800" y="109"/>
                    <a:pt x="1798" y="108"/>
                  </a:cubicBezTo>
                  <a:moveTo>
                    <a:pt x="1742" y="108"/>
                  </a:moveTo>
                  <a:cubicBezTo>
                    <a:pt x="1742" y="107"/>
                    <a:pt x="1742" y="107"/>
                    <a:pt x="1741" y="107"/>
                  </a:cubicBezTo>
                  <a:cubicBezTo>
                    <a:pt x="1741" y="106"/>
                    <a:pt x="1742" y="106"/>
                    <a:pt x="1743" y="106"/>
                  </a:cubicBezTo>
                  <a:cubicBezTo>
                    <a:pt x="1744" y="106"/>
                    <a:pt x="1745" y="107"/>
                    <a:pt x="1744" y="108"/>
                  </a:cubicBezTo>
                  <a:lnTo>
                    <a:pt x="1742" y="108"/>
                  </a:lnTo>
                  <a:close/>
                  <a:moveTo>
                    <a:pt x="1729" y="111"/>
                  </a:moveTo>
                  <a:cubicBezTo>
                    <a:pt x="1727" y="110"/>
                    <a:pt x="1726" y="109"/>
                    <a:pt x="1726" y="107"/>
                  </a:cubicBezTo>
                  <a:cubicBezTo>
                    <a:pt x="1728" y="107"/>
                    <a:pt x="1730" y="108"/>
                    <a:pt x="1732" y="108"/>
                  </a:cubicBezTo>
                  <a:cubicBezTo>
                    <a:pt x="1734" y="108"/>
                    <a:pt x="1735" y="109"/>
                    <a:pt x="1735" y="111"/>
                  </a:cubicBezTo>
                  <a:cubicBezTo>
                    <a:pt x="1733" y="111"/>
                    <a:pt x="1731" y="111"/>
                    <a:pt x="1729" y="111"/>
                  </a:cubicBezTo>
                  <a:moveTo>
                    <a:pt x="1911" y="98"/>
                  </a:moveTo>
                  <a:cubicBezTo>
                    <a:pt x="1912" y="98"/>
                    <a:pt x="1913" y="98"/>
                    <a:pt x="1914" y="99"/>
                  </a:cubicBezTo>
                  <a:cubicBezTo>
                    <a:pt x="1914" y="100"/>
                    <a:pt x="1914" y="100"/>
                    <a:pt x="1914" y="100"/>
                  </a:cubicBezTo>
                  <a:cubicBezTo>
                    <a:pt x="1913" y="101"/>
                    <a:pt x="1913" y="101"/>
                    <a:pt x="1912" y="101"/>
                  </a:cubicBezTo>
                  <a:cubicBezTo>
                    <a:pt x="1912" y="101"/>
                    <a:pt x="1911" y="101"/>
                    <a:pt x="1911" y="101"/>
                  </a:cubicBezTo>
                  <a:cubicBezTo>
                    <a:pt x="1910" y="100"/>
                    <a:pt x="1910" y="100"/>
                    <a:pt x="1909" y="100"/>
                  </a:cubicBezTo>
                  <a:cubicBezTo>
                    <a:pt x="1909" y="99"/>
                    <a:pt x="1910" y="99"/>
                    <a:pt x="1911" y="98"/>
                  </a:cubicBezTo>
                  <a:moveTo>
                    <a:pt x="1831" y="102"/>
                  </a:moveTo>
                  <a:cubicBezTo>
                    <a:pt x="1832" y="102"/>
                    <a:pt x="1833" y="102"/>
                    <a:pt x="1834" y="102"/>
                  </a:cubicBezTo>
                  <a:cubicBezTo>
                    <a:pt x="1835" y="101"/>
                    <a:pt x="1836" y="102"/>
                    <a:pt x="1837" y="102"/>
                  </a:cubicBezTo>
                  <a:cubicBezTo>
                    <a:pt x="1836" y="105"/>
                    <a:pt x="1835" y="106"/>
                    <a:pt x="1831" y="106"/>
                  </a:cubicBezTo>
                  <a:lnTo>
                    <a:pt x="1831" y="102"/>
                  </a:lnTo>
                  <a:close/>
                  <a:moveTo>
                    <a:pt x="1807" y="101"/>
                  </a:moveTo>
                  <a:lnTo>
                    <a:pt x="1807" y="103"/>
                  </a:lnTo>
                  <a:cubicBezTo>
                    <a:pt x="1806" y="104"/>
                    <a:pt x="1806" y="104"/>
                    <a:pt x="1805" y="103"/>
                  </a:cubicBezTo>
                  <a:cubicBezTo>
                    <a:pt x="1805" y="103"/>
                    <a:pt x="1805" y="103"/>
                    <a:pt x="1804" y="103"/>
                  </a:cubicBezTo>
                  <a:cubicBezTo>
                    <a:pt x="1804" y="102"/>
                    <a:pt x="1805" y="101"/>
                    <a:pt x="1807" y="101"/>
                  </a:cubicBezTo>
                  <a:moveTo>
                    <a:pt x="1842" y="99"/>
                  </a:moveTo>
                  <a:cubicBezTo>
                    <a:pt x="1842" y="99"/>
                    <a:pt x="1842" y="99"/>
                    <a:pt x="1843" y="99"/>
                  </a:cubicBezTo>
                  <a:cubicBezTo>
                    <a:pt x="1843" y="99"/>
                    <a:pt x="1844" y="98"/>
                    <a:pt x="1844" y="98"/>
                  </a:cubicBezTo>
                  <a:cubicBezTo>
                    <a:pt x="1844" y="99"/>
                    <a:pt x="1843" y="99"/>
                    <a:pt x="1842" y="99"/>
                  </a:cubicBezTo>
                  <a:moveTo>
                    <a:pt x="1821" y="101"/>
                  </a:moveTo>
                  <a:cubicBezTo>
                    <a:pt x="1822" y="101"/>
                    <a:pt x="1823" y="100"/>
                    <a:pt x="1824" y="98"/>
                  </a:cubicBezTo>
                  <a:cubicBezTo>
                    <a:pt x="1824" y="99"/>
                    <a:pt x="1824" y="99"/>
                    <a:pt x="1824" y="99"/>
                  </a:cubicBezTo>
                  <a:cubicBezTo>
                    <a:pt x="1824" y="100"/>
                    <a:pt x="1824" y="101"/>
                    <a:pt x="1825" y="101"/>
                  </a:cubicBezTo>
                  <a:cubicBezTo>
                    <a:pt x="1821" y="101"/>
                    <a:pt x="1819" y="103"/>
                    <a:pt x="1819" y="107"/>
                  </a:cubicBezTo>
                  <a:lnTo>
                    <a:pt x="1815" y="107"/>
                  </a:lnTo>
                  <a:cubicBezTo>
                    <a:pt x="1814" y="106"/>
                    <a:pt x="1814" y="105"/>
                    <a:pt x="1815" y="104"/>
                  </a:cubicBezTo>
                  <a:cubicBezTo>
                    <a:pt x="1816" y="104"/>
                    <a:pt x="1816" y="102"/>
                    <a:pt x="1816" y="101"/>
                  </a:cubicBezTo>
                  <a:cubicBezTo>
                    <a:pt x="1818" y="100"/>
                    <a:pt x="1819" y="100"/>
                    <a:pt x="1821" y="101"/>
                  </a:cubicBezTo>
                  <a:moveTo>
                    <a:pt x="1903" y="97"/>
                  </a:moveTo>
                  <a:cubicBezTo>
                    <a:pt x="1903" y="96"/>
                    <a:pt x="1903" y="95"/>
                    <a:pt x="1903" y="95"/>
                  </a:cubicBezTo>
                  <a:cubicBezTo>
                    <a:pt x="1903" y="94"/>
                    <a:pt x="1904" y="94"/>
                    <a:pt x="1904" y="93"/>
                  </a:cubicBezTo>
                  <a:cubicBezTo>
                    <a:pt x="1905" y="94"/>
                    <a:pt x="1906" y="95"/>
                    <a:pt x="1906" y="97"/>
                  </a:cubicBezTo>
                  <a:lnTo>
                    <a:pt x="1903" y="97"/>
                  </a:lnTo>
                  <a:close/>
                  <a:moveTo>
                    <a:pt x="1731" y="101"/>
                  </a:moveTo>
                  <a:cubicBezTo>
                    <a:pt x="1731" y="100"/>
                    <a:pt x="1732" y="100"/>
                    <a:pt x="1733" y="101"/>
                  </a:cubicBezTo>
                  <a:cubicBezTo>
                    <a:pt x="1733" y="102"/>
                    <a:pt x="1733" y="103"/>
                    <a:pt x="1732" y="103"/>
                  </a:cubicBezTo>
                  <a:cubicBezTo>
                    <a:pt x="1731" y="104"/>
                    <a:pt x="1730" y="104"/>
                    <a:pt x="1729" y="104"/>
                  </a:cubicBezTo>
                  <a:cubicBezTo>
                    <a:pt x="1730" y="103"/>
                    <a:pt x="1730" y="102"/>
                    <a:pt x="1731" y="101"/>
                  </a:cubicBezTo>
                  <a:moveTo>
                    <a:pt x="1806" y="99"/>
                  </a:moveTo>
                  <a:cubicBezTo>
                    <a:pt x="1805" y="100"/>
                    <a:pt x="1804" y="100"/>
                    <a:pt x="1804" y="99"/>
                  </a:cubicBezTo>
                  <a:cubicBezTo>
                    <a:pt x="1804" y="99"/>
                    <a:pt x="1804" y="98"/>
                    <a:pt x="1804" y="98"/>
                  </a:cubicBezTo>
                  <a:cubicBezTo>
                    <a:pt x="1804" y="97"/>
                    <a:pt x="1804" y="97"/>
                    <a:pt x="1805" y="97"/>
                  </a:cubicBezTo>
                  <a:cubicBezTo>
                    <a:pt x="1805" y="97"/>
                    <a:pt x="1806" y="97"/>
                    <a:pt x="1806" y="98"/>
                  </a:cubicBezTo>
                  <a:lnTo>
                    <a:pt x="1806" y="99"/>
                  </a:lnTo>
                  <a:close/>
                  <a:moveTo>
                    <a:pt x="1708" y="98"/>
                  </a:moveTo>
                  <a:lnTo>
                    <a:pt x="1710" y="98"/>
                  </a:lnTo>
                  <a:cubicBezTo>
                    <a:pt x="1711" y="100"/>
                    <a:pt x="1710" y="101"/>
                    <a:pt x="1710" y="101"/>
                  </a:cubicBezTo>
                  <a:cubicBezTo>
                    <a:pt x="1709" y="102"/>
                    <a:pt x="1708" y="103"/>
                    <a:pt x="1707" y="103"/>
                  </a:cubicBezTo>
                  <a:cubicBezTo>
                    <a:pt x="1707" y="101"/>
                    <a:pt x="1707" y="99"/>
                    <a:pt x="1708" y="98"/>
                  </a:cubicBezTo>
                  <a:moveTo>
                    <a:pt x="1716" y="107"/>
                  </a:moveTo>
                  <a:cubicBezTo>
                    <a:pt x="1715" y="106"/>
                    <a:pt x="1714" y="104"/>
                    <a:pt x="1714" y="103"/>
                  </a:cubicBezTo>
                  <a:cubicBezTo>
                    <a:pt x="1713" y="101"/>
                    <a:pt x="1714" y="100"/>
                    <a:pt x="1714" y="99"/>
                  </a:cubicBezTo>
                  <a:cubicBezTo>
                    <a:pt x="1715" y="98"/>
                    <a:pt x="1717" y="97"/>
                    <a:pt x="1719" y="97"/>
                  </a:cubicBezTo>
                  <a:cubicBezTo>
                    <a:pt x="1719" y="98"/>
                    <a:pt x="1719" y="99"/>
                    <a:pt x="1718" y="100"/>
                  </a:cubicBezTo>
                  <a:cubicBezTo>
                    <a:pt x="1718" y="101"/>
                    <a:pt x="1717" y="102"/>
                    <a:pt x="1717" y="103"/>
                  </a:cubicBezTo>
                  <a:cubicBezTo>
                    <a:pt x="1718" y="103"/>
                    <a:pt x="1718" y="103"/>
                    <a:pt x="1719" y="104"/>
                  </a:cubicBezTo>
                  <a:cubicBezTo>
                    <a:pt x="1720" y="104"/>
                    <a:pt x="1721" y="103"/>
                    <a:pt x="1722" y="102"/>
                  </a:cubicBezTo>
                  <a:cubicBezTo>
                    <a:pt x="1722" y="101"/>
                    <a:pt x="1722" y="99"/>
                    <a:pt x="1723" y="98"/>
                  </a:cubicBezTo>
                  <a:cubicBezTo>
                    <a:pt x="1725" y="98"/>
                    <a:pt x="1726" y="98"/>
                    <a:pt x="1727" y="100"/>
                  </a:cubicBezTo>
                  <a:cubicBezTo>
                    <a:pt x="1727" y="101"/>
                    <a:pt x="1728" y="102"/>
                    <a:pt x="1728" y="103"/>
                  </a:cubicBezTo>
                  <a:cubicBezTo>
                    <a:pt x="1727" y="104"/>
                    <a:pt x="1726" y="104"/>
                    <a:pt x="1726" y="105"/>
                  </a:cubicBezTo>
                  <a:cubicBezTo>
                    <a:pt x="1725" y="105"/>
                    <a:pt x="1724" y="105"/>
                    <a:pt x="1723" y="106"/>
                  </a:cubicBezTo>
                  <a:cubicBezTo>
                    <a:pt x="1722" y="106"/>
                    <a:pt x="1722" y="107"/>
                    <a:pt x="1722" y="108"/>
                  </a:cubicBezTo>
                  <a:cubicBezTo>
                    <a:pt x="1722" y="109"/>
                    <a:pt x="1721" y="109"/>
                    <a:pt x="1720" y="109"/>
                  </a:cubicBezTo>
                  <a:cubicBezTo>
                    <a:pt x="1718" y="109"/>
                    <a:pt x="1717" y="108"/>
                    <a:pt x="1716" y="107"/>
                  </a:cubicBezTo>
                  <a:moveTo>
                    <a:pt x="1775" y="120"/>
                  </a:moveTo>
                  <a:cubicBezTo>
                    <a:pt x="1775" y="118"/>
                    <a:pt x="1774" y="117"/>
                    <a:pt x="1773" y="116"/>
                  </a:cubicBezTo>
                  <a:cubicBezTo>
                    <a:pt x="1773" y="114"/>
                    <a:pt x="1774" y="112"/>
                    <a:pt x="1775" y="111"/>
                  </a:cubicBezTo>
                  <a:cubicBezTo>
                    <a:pt x="1776" y="110"/>
                    <a:pt x="1777" y="109"/>
                    <a:pt x="1778" y="107"/>
                  </a:cubicBezTo>
                  <a:cubicBezTo>
                    <a:pt x="1779" y="107"/>
                    <a:pt x="1780" y="108"/>
                    <a:pt x="1780" y="109"/>
                  </a:cubicBezTo>
                  <a:cubicBezTo>
                    <a:pt x="1780" y="110"/>
                    <a:pt x="1780" y="110"/>
                    <a:pt x="1781" y="110"/>
                  </a:cubicBezTo>
                  <a:cubicBezTo>
                    <a:pt x="1782" y="110"/>
                    <a:pt x="1783" y="110"/>
                    <a:pt x="1783" y="109"/>
                  </a:cubicBezTo>
                  <a:cubicBezTo>
                    <a:pt x="1784" y="108"/>
                    <a:pt x="1784" y="108"/>
                    <a:pt x="1785" y="107"/>
                  </a:cubicBezTo>
                  <a:cubicBezTo>
                    <a:pt x="1785" y="106"/>
                    <a:pt x="1786" y="105"/>
                    <a:pt x="1787" y="105"/>
                  </a:cubicBezTo>
                  <a:cubicBezTo>
                    <a:pt x="1787" y="105"/>
                    <a:pt x="1788" y="105"/>
                    <a:pt x="1790" y="105"/>
                  </a:cubicBezTo>
                  <a:cubicBezTo>
                    <a:pt x="1791" y="105"/>
                    <a:pt x="1791" y="105"/>
                    <a:pt x="1790" y="104"/>
                  </a:cubicBezTo>
                  <a:cubicBezTo>
                    <a:pt x="1790" y="103"/>
                    <a:pt x="1789" y="102"/>
                    <a:pt x="1790" y="101"/>
                  </a:cubicBezTo>
                  <a:cubicBezTo>
                    <a:pt x="1791" y="101"/>
                    <a:pt x="1792" y="100"/>
                    <a:pt x="1793" y="98"/>
                  </a:cubicBezTo>
                  <a:cubicBezTo>
                    <a:pt x="1794" y="97"/>
                    <a:pt x="1795" y="96"/>
                    <a:pt x="1795" y="95"/>
                  </a:cubicBezTo>
                  <a:cubicBezTo>
                    <a:pt x="1796" y="94"/>
                    <a:pt x="1796" y="92"/>
                    <a:pt x="1797" y="91"/>
                  </a:cubicBezTo>
                  <a:cubicBezTo>
                    <a:pt x="1798" y="90"/>
                    <a:pt x="1799" y="89"/>
                    <a:pt x="1801" y="89"/>
                  </a:cubicBezTo>
                  <a:cubicBezTo>
                    <a:pt x="1801" y="89"/>
                    <a:pt x="1801" y="90"/>
                    <a:pt x="1802" y="90"/>
                  </a:cubicBezTo>
                  <a:cubicBezTo>
                    <a:pt x="1802" y="90"/>
                    <a:pt x="1803" y="90"/>
                    <a:pt x="1803" y="90"/>
                  </a:cubicBezTo>
                  <a:cubicBezTo>
                    <a:pt x="1804" y="92"/>
                    <a:pt x="1803" y="93"/>
                    <a:pt x="1802" y="95"/>
                  </a:cubicBezTo>
                  <a:cubicBezTo>
                    <a:pt x="1801" y="96"/>
                    <a:pt x="1800" y="97"/>
                    <a:pt x="1799" y="98"/>
                  </a:cubicBezTo>
                  <a:cubicBezTo>
                    <a:pt x="1798" y="98"/>
                    <a:pt x="1797" y="99"/>
                    <a:pt x="1796" y="101"/>
                  </a:cubicBezTo>
                  <a:cubicBezTo>
                    <a:pt x="1795" y="102"/>
                    <a:pt x="1795" y="103"/>
                    <a:pt x="1796" y="105"/>
                  </a:cubicBezTo>
                  <a:cubicBezTo>
                    <a:pt x="1791" y="107"/>
                    <a:pt x="1788" y="110"/>
                    <a:pt x="1786" y="115"/>
                  </a:cubicBezTo>
                  <a:cubicBezTo>
                    <a:pt x="1784" y="115"/>
                    <a:pt x="1783" y="115"/>
                    <a:pt x="1783" y="115"/>
                  </a:cubicBezTo>
                  <a:cubicBezTo>
                    <a:pt x="1783" y="114"/>
                    <a:pt x="1782" y="114"/>
                    <a:pt x="1780" y="114"/>
                  </a:cubicBezTo>
                  <a:cubicBezTo>
                    <a:pt x="1780" y="115"/>
                    <a:pt x="1780" y="115"/>
                    <a:pt x="1780" y="115"/>
                  </a:cubicBezTo>
                  <a:cubicBezTo>
                    <a:pt x="1779" y="116"/>
                    <a:pt x="1779" y="116"/>
                    <a:pt x="1779" y="116"/>
                  </a:cubicBezTo>
                  <a:cubicBezTo>
                    <a:pt x="1779" y="117"/>
                    <a:pt x="1779" y="117"/>
                    <a:pt x="1779" y="118"/>
                  </a:cubicBezTo>
                  <a:cubicBezTo>
                    <a:pt x="1779" y="119"/>
                    <a:pt x="1779" y="120"/>
                    <a:pt x="1780" y="121"/>
                  </a:cubicBezTo>
                  <a:cubicBezTo>
                    <a:pt x="1780" y="122"/>
                    <a:pt x="1780" y="123"/>
                    <a:pt x="1780" y="124"/>
                  </a:cubicBezTo>
                  <a:cubicBezTo>
                    <a:pt x="1780" y="124"/>
                    <a:pt x="1781" y="125"/>
                    <a:pt x="1782" y="125"/>
                  </a:cubicBezTo>
                  <a:cubicBezTo>
                    <a:pt x="1782" y="126"/>
                    <a:pt x="1781" y="127"/>
                    <a:pt x="1781" y="128"/>
                  </a:cubicBezTo>
                  <a:cubicBezTo>
                    <a:pt x="1780" y="129"/>
                    <a:pt x="1781" y="129"/>
                    <a:pt x="1783" y="129"/>
                  </a:cubicBezTo>
                  <a:cubicBezTo>
                    <a:pt x="1783" y="130"/>
                    <a:pt x="1782" y="130"/>
                    <a:pt x="1781" y="130"/>
                  </a:cubicBezTo>
                  <a:cubicBezTo>
                    <a:pt x="1780" y="130"/>
                    <a:pt x="1779" y="130"/>
                    <a:pt x="1780" y="128"/>
                  </a:cubicBezTo>
                  <a:cubicBezTo>
                    <a:pt x="1779" y="129"/>
                    <a:pt x="1778" y="129"/>
                    <a:pt x="1778" y="128"/>
                  </a:cubicBezTo>
                  <a:cubicBezTo>
                    <a:pt x="1777" y="127"/>
                    <a:pt x="1777" y="127"/>
                    <a:pt x="1776" y="127"/>
                  </a:cubicBezTo>
                  <a:cubicBezTo>
                    <a:pt x="1775" y="125"/>
                    <a:pt x="1775" y="123"/>
                    <a:pt x="1775" y="120"/>
                  </a:cubicBezTo>
                  <a:moveTo>
                    <a:pt x="1977" y="85"/>
                  </a:moveTo>
                  <a:cubicBezTo>
                    <a:pt x="1976" y="83"/>
                    <a:pt x="1976" y="81"/>
                    <a:pt x="1977" y="80"/>
                  </a:cubicBezTo>
                  <a:lnTo>
                    <a:pt x="1980" y="80"/>
                  </a:lnTo>
                  <a:lnTo>
                    <a:pt x="1980" y="85"/>
                  </a:lnTo>
                  <a:lnTo>
                    <a:pt x="1977" y="85"/>
                  </a:lnTo>
                  <a:close/>
                  <a:moveTo>
                    <a:pt x="1698" y="100"/>
                  </a:moveTo>
                  <a:cubicBezTo>
                    <a:pt x="1699" y="99"/>
                    <a:pt x="1699" y="99"/>
                    <a:pt x="1701" y="99"/>
                  </a:cubicBezTo>
                  <a:cubicBezTo>
                    <a:pt x="1701" y="100"/>
                    <a:pt x="1701" y="101"/>
                    <a:pt x="1702" y="102"/>
                  </a:cubicBezTo>
                  <a:cubicBezTo>
                    <a:pt x="1702" y="103"/>
                    <a:pt x="1702" y="104"/>
                    <a:pt x="1701" y="104"/>
                  </a:cubicBezTo>
                  <a:cubicBezTo>
                    <a:pt x="1698" y="105"/>
                    <a:pt x="1696" y="103"/>
                    <a:pt x="1697" y="100"/>
                  </a:cubicBezTo>
                  <a:cubicBezTo>
                    <a:pt x="1697" y="100"/>
                    <a:pt x="1698" y="100"/>
                    <a:pt x="1698" y="100"/>
                  </a:cubicBezTo>
                  <a:moveTo>
                    <a:pt x="1703" y="110"/>
                  </a:moveTo>
                  <a:cubicBezTo>
                    <a:pt x="1704" y="109"/>
                    <a:pt x="1705" y="109"/>
                    <a:pt x="1705" y="108"/>
                  </a:cubicBezTo>
                  <a:cubicBezTo>
                    <a:pt x="1706" y="108"/>
                    <a:pt x="1707" y="107"/>
                    <a:pt x="1707" y="107"/>
                  </a:cubicBezTo>
                  <a:cubicBezTo>
                    <a:pt x="1708" y="107"/>
                    <a:pt x="1709" y="107"/>
                    <a:pt x="1710" y="108"/>
                  </a:cubicBezTo>
                  <a:cubicBezTo>
                    <a:pt x="1710" y="109"/>
                    <a:pt x="1710" y="110"/>
                    <a:pt x="1709" y="110"/>
                  </a:cubicBezTo>
                  <a:cubicBezTo>
                    <a:pt x="1709" y="110"/>
                    <a:pt x="1708" y="110"/>
                    <a:pt x="1707" y="111"/>
                  </a:cubicBezTo>
                  <a:cubicBezTo>
                    <a:pt x="1707" y="111"/>
                    <a:pt x="1706" y="111"/>
                    <a:pt x="1706" y="112"/>
                  </a:cubicBezTo>
                  <a:cubicBezTo>
                    <a:pt x="1705" y="112"/>
                    <a:pt x="1705" y="113"/>
                    <a:pt x="1706" y="114"/>
                  </a:cubicBezTo>
                  <a:cubicBezTo>
                    <a:pt x="1704" y="115"/>
                    <a:pt x="1703" y="114"/>
                    <a:pt x="1702" y="113"/>
                  </a:cubicBezTo>
                  <a:cubicBezTo>
                    <a:pt x="1700" y="113"/>
                    <a:pt x="1700" y="112"/>
                    <a:pt x="1701" y="111"/>
                  </a:cubicBezTo>
                  <a:cubicBezTo>
                    <a:pt x="1702" y="111"/>
                    <a:pt x="1703" y="110"/>
                    <a:pt x="1703" y="110"/>
                  </a:cubicBezTo>
                  <a:moveTo>
                    <a:pt x="2045" y="146"/>
                  </a:moveTo>
                  <a:cubicBezTo>
                    <a:pt x="2045" y="147"/>
                    <a:pt x="2045" y="148"/>
                    <a:pt x="2045" y="149"/>
                  </a:cubicBezTo>
                  <a:cubicBezTo>
                    <a:pt x="2045" y="149"/>
                    <a:pt x="2045" y="149"/>
                    <a:pt x="2044" y="149"/>
                  </a:cubicBezTo>
                  <a:cubicBezTo>
                    <a:pt x="2044" y="149"/>
                    <a:pt x="2044" y="150"/>
                    <a:pt x="2043" y="150"/>
                  </a:cubicBezTo>
                  <a:cubicBezTo>
                    <a:pt x="2042" y="148"/>
                    <a:pt x="2042" y="147"/>
                    <a:pt x="2042" y="145"/>
                  </a:cubicBezTo>
                  <a:cubicBezTo>
                    <a:pt x="2043" y="145"/>
                    <a:pt x="2044" y="145"/>
                    <a:pt x="2045" y="146"/>
                  </a:cubicBezTo>
                  <a:moveTo>
                    <a:pt x="1899" y="116"/>
                  </a:moveTo>
                  <a:cubicBezTo>
                    <a:pt x="1900" y="116"/>
                    <a:pt x="1900" y="116"/>
                    <a:pt x="1901" y="115"/>
                  </a:cubicBezTo>
                  <a:cubicBezTo>
                    <a:pt x="1901" y="115"/>
                    <a:pt x="1902" y="115"/>
                    <a:pt x="1903" y="116"/>
                  </a:cubicBezTo>
                  <a:cubicBezTo>
                    <a:pt x="1903" y="116"/>
                    <a:pt x="1903" y="117"/>
                    <a:pt x="1903" y="118"/>
                  </a:cubicBezTo>
                  <a:cubicBezTo>
                    <a:pt x="1902" y="118"/>
                    <a:pt x="1901" y="118"/>
                    <a:pt x="1901" y="119"/>
                  </a:cubicBezTo>
                  <a:cubicBezTo>
                    <a:pt x="1901" y="119"/>
                    <a:pt x="1900" y="119"/>
                    <a:pt x="1899" y="118"/>
                  </a:cubicBezTo>
                  <a:cubicBezTo>
                    <a:pt x="1899" y="117"/>
                    <a:pt x="1899" y="117"/>
                    <a:pt x="1899" y="116"/>
                  </a:cubicBezTo>
                  <a:moveTo>
                    <a:pt x="1813" y="86"/>
                  </a:moveTo>
                  <a:cubicBezTo>
                    <a:pt x="1814" y="85"/>
                    <a:pt x="1816" y="85"/>
                    <a:pt x="1817" y="87"/>
                  </a:cubicBezTo>
                  <a:cubicBezTo>
                    <a:pt x="1818" y="86"/>
                    <a:pt x="1819" y="85"/>
                    <a:pt x="1820" y="85"/>
                  </a:cubicBezTo>
                  <a:cubicBezTo>
                    <a:pt x="1822" y="85"/>
                    <a:pt x="1823" y="85"/>
                    <a:pt x="1824" y="85"/>
                  </a:cubicBezTo>
                  <a:cubicBezTo>
                    <a:pt x="1822" y="84"/>
                    <a:pt x="1822" y="83"/>
                    <a:pt x="1822" y="82"/>
                  </a:cubicBezTo>
                  <a:cubicBezTo>
                    <a:pt x="1823" y="80"/>
                    <a:pt x="1824" y="80"/>
                    <a:pt x="1826" y="80"/>
                  </a:cubicBezTo>
                  <a:cubicBezTo>
                    <a:pt x="1827" y="82"/>
                    <a:pt x="1827" y="83"/>
                    <a:pt x="1827" y="85"/>
                  </a:cubicBezTo>
                  <a:cubicBezTo>
                    <a:pt x="1826" y="86"/>
                    <a:pt x="1826" y="88"/>
                    <a:pt x="1826" y="90"/>
                  </a:cubicBezTo>
                  <a:cubicBezTo>
                    <a:pt x="1828" y="91"/>
                    <a:pt x="1829" y="91"/>
                    <a:pt x="1831" y="90"/>
                  </a:cubicBezTo>
                  <a:cubicBezTo>
                    <a:pt x="1833" y="89"/>
                    <a:pt x="1835" y="88"/>
                    <a:pt x="1837" y="88"/>
                  </a:cubicBezTo>
                  <a:cubicBezTo>
                    <a:pt x="1838" y="89"/>
                    <a:pt x="1840" y="90"/>
                    <a:pt x="1841" y="90"/>
                  </a:cubicBezTo>
                  <a:cubicBezTo>
                    <a:pt x="1843" y="91"/>
                    <a:pt x="1845" y="91"/>
                    <a:pt x="1848" y="90"/>
                  </a:cubicBezTo>
                  <a:cubicBezTo>
                    <a:pt x="1848" y="88"/>
                    <a:pt x="1847" y="86"/>
                    <a:pt x="1846" y="85"/>
                  </a:cubicBezTo>
                  <a:cubicBezTo>
                    <a:pt x="1846" y="83"/>
                    <a:pt x="1845" y="81"/>
                    <a:pt x="1846" y="78"/>
                  </a:cubicBezTo>
                  <a:cubicBezTo>
                    <a:pt x="1844" y="78"/>
                    <a:pt x="1843" y="78"/>
                    <a:pt x="1843" y="78"/>
                  </a:cubicBezTo>
                  <a:cubicBezTo>
                    <a:pt x="1842" y="79"/>
                    <a:pt x="1842" y="79"/>
                    <a:pt x="1841" y="79"/>
                  </a:cubicBezTo>
                  <a:cubicBezTo>
                    <a:pt x="1840" y="79"/>
                    <a:pt x="1839" y="78"/>
                    <a:pt x="1839" y="77"/>
                  </a:cubicBezTo>
                  <a:cubicBezTo>
                    <a:pt x="1838" y="77"/>
                    <a:pt x="1837" y="76"/>
                    <a:pt x="1835" y="77"/>
                  </a:cubicBezTo>
                  <a:cubicBezTo>
                    <a:pt x="1834" y="77"/>
                    <a:pt x="1834" y="78"/>
                    <a:pt x="1833" y="78"/>
                  </a:cubicBezTo>
                  <a:cubicBezTo>
                    <a:pt x="1832" y="79"/>
                    <a:pt x="1832" y="80"/>
                    <a:pt x="1830" y="80"/>
                  </a:cubicBezTo>
                  <a:cubicBezTo>
                    <a:pt x="1829" y="80"/>
                    <a:pt x="1829" y="79"/>
                    <a:pt x="1829" y="78"/>
                  </a:cubicBezTo>
                  <a:cubicBezTo>
                    <a:pt x="1829" y="77"/>
                    <a:pt x="1828" y="77"/>
                    <a:pt x="1827" y="77"/>
                  </a:cubicBezTo>
                  <a:cubicBezTo>
                    <a:pt x="1826" y="78"/>
                    <a:pt x="1825" y="78"/>
                    <a:pt x="1823" y="78"/>
                  </a:cubicBezTo>
                  <a:cubicBezTo>
                    <a:pt x="1822" y="78"/>
                    <a:pt x="1821" y="78"/>
                    <a:pt x="1820" y="78"/>
                  </a:cubicBezTo>
                  <a:cubicBezTo>
                    <a:pt x="1819" y="78"/>
                    <a:pt x="1818" y="78"/>
                    <a:pt x="1817" y="78"/>
                  </a:cubicBezTo>
                  <a:cubicBezTo>
                    <a:pt x="1816" y="78"/>
                    <a:pt x="1815" y="79"/>
                    <a:pt x="1815" y="79"/>
                  </a:cubicBezTo>
                  <a:cubicBezTo>
                    <a:pt x="1817" y="79"/>
                    <a:pt x="1819" y="80"/>
                    <a:pt x="1819" y="81"/>
                  </a:cubicBezTo>
                  <a:cubicBezTo>
                    <a:pt x="1818" y="82"/>
                    <a:pt x="1817" y="82"/>
                    <a:pt x="1816" y="82"/>
                  </a:cubicBezTo>
                  <a:cubicBezTo>
                    <a:pt x="1816" y="82"/>
                    <a:pt x="1815" y="82"/>
                    <a:pt x="1814" y="81"/>
                  </a:cubicBezTo>
                  <a:cubicBezTo>
                    <a:pt x="1813" y="81"/>
                    <a:pt x="1813" y="81"/>
                    <a:pt x="1812" y="80"/>
                  </a:cubicBezTo>
                  <a:cubicBezTo>
                    <a:pt x="1811" y="80"/>
                    <a:pt x="1810" y="79"/>
                    <a:pt x="1810" y="79"/>
                  </a:cubicBezTo>
                  <a:cubicBezTo>
                    <a:pt x="1809" y="79"/>
                    <a:pt x="1808" y="79"/>
                    <a:pt x="1806" y="79"/>
                  </a:cubicBezTo>
                  <a:cubicBezTo>
                    <a:pt x="1805" y="79"/>
                    <a:pt x="1804" y="79"/>
                    <a:pt x="1803" y="78"/>
                  </a:cubicBezTo>
                  <a:cubicBezTo>
                    <a:pt x="1802" y="79"/>
                    <a:pt x="1802" y="80"/>
                    <a:pt x="1803" y="81"/>
                  </a:cubicBezTo>
                  <a:cubicBezTo>
                    <a:pt x="1804" y="81"/>
                    <a:pt x="1805" y="82"/>
                    <a:pt x="1805" y="83"/>
                  </a:cubicBezTo>
                  <a:cubicBezTo>
                    <a:pt x="1804" y="84"/>
                    <a:pt x="1802" y="85"/>
                    <a:pt x="1801" y="86"/>
                  </a:cubicBezTo>
                  <a:cubicBezTo>
                    <a:pt x="1800" y="87"/>
                    <a:pt x="1799" y="87"/>
                    <a:pt x="1796" y="86"/>
                  </a:cubicBezTo>
                  <a:cubicBezTo>
                    <a:pt x="1796" y="87"/>
                    <a:pt x="1795" y="88"/>
                    <a:pt x="1794" y="89"/>
                  </a:cubicBezTo>
                  <a:cubicBezTo>
                    <a:pt x="1794" y="90"/>
                    <a:pt x="1793" y="90"/>
                    <a:pt x="1791" y="90"/>
                  </a:cubicBezTo>
                  <a:cubicBezTo>
                    <a:pt x="1790" y="91"/>
                    <a:pt x="1789" y="90"/>
                    <a:pt x="1788" y="90"/>
                  </a:cubicBezTo>
                  <a:cubicBezTo>
                    <a:pt x="1788" y="90"/>
                    <a:pt x="1787" y="89"/>
                    <a:pt x="1785" y="89"/>
                  </a:cubicBezTo>
                  <a:cubicBezTo>
                    <a:pt x="1784" y="89"/>
                    <a:pt x="1784" y="89"/>
                    <a:pt x="1783" y="89"/>
                  </a:cubicBezTo>
                  <a:cubicBezTo>
                    <a:pt x="1783" y="90"/>
                    <a:pt x="1783" y="90"/>
                    <a:pt x="1782" y="90"/>
                  </a:cubicBezTo>
                  <a:cubicBezTo>
                    <a:pt x="1780" y="90"/>
                    <a:pt x="1778" y="90"/>
                    <a:pt x="1776" y="90"/>
                  </a:cubicBezTo>
                  <a:cubicBezTo>
                    <a:pt x="1774" y="90"/>
                    <a:pt x="1773" y="89"/>
                    <a:pt x="1772" y="88"/>
                  </a:cubicBezTo>
                  <a:cubicBezTo>
                    <a:pt x="1773" y="86"/>
                    <a:pt x="1774" y="85"/>
                    <a:pt x="1775" y="84"/>
                  </a:cubicBezTo>
                  <a:cubicBezTo>
                    <a:pt x="1777" y="83"/>
                    <a:pt x="1778" y="82"/>
                    <a:pt x="1779" y="81"/>
                  </a:cubicBezTo>
                  <a:cubicBezTo>
                    <a:pt x="1778" y="81"/>
                    <a:pt x="1777" y="80"/>
                    <a:pt x="1776" y="80"/>
                  </a:cubicBezTo>
                  <a:cubicBezTo>
                    <a:pt x="1775" y="79"/>
                    <a:pt x="1774" y="79"/>
                    <a:pt x="1773" y="80"/>
                  </a:cubicBezTo>
                  <a:cubicBezTo>
                    <a:pt x="1772" y="80"/>
                    <a:pt x="1772" y="80"/>
                    <a:pt x="1772" y="80"/>
                  </a:cubicBezTo>
                  <a:cubicBezTo>
                    <a:pt x="1771" y="81"/>
                    <a:pt x="1771" y="81"/>
                    <a:pt x="1771" y="82"/>
                  </a:cubicBezTo>
                  <a:cubicBezTo>
                    <a:pt x="1771" y="82"/>
                    <a:pt x="1771" y="83"/>
                    <a:pt x="1770" y="83"/>
                  </a:cubicBezTo>
                  <a:cubicBezTo>
                    <a:pt x="1770" y="83"/>
                    <a:pt x="1769" y="83"/>
                    <a:pt x="1769" y="83"/>
                  </a:cubicBezTo>
                  <a:cubicBezTo>
                    <a:pt x="1767" y="84"/>
                    <a:pt x="1766" y="84"/>
                    <a:pt x="1765" y="83"/>
                  </a:cubicBezTo>
                  <a:cubicBezTo>
                    <a:pt x="1764" y="82"/>
                    <a:pt x="1763" y="82"/>
                    <a:pt x="1762" y="83"/>
                  </a:cubicBezTo>
                  <a:cubicBezTo>
                    <a:pt x="1761" y="83"/>
                    <a:pt x="1761" y="83"/>
                    <a:pt x="1761" y="84"/>
                  </a:cubicBezTo>
                  <a:cubicBezTo>
                    <a:pt x="1762" y="84"/>
                    <a:pt x="1762" y="84"/>
                    <a:pt x="1763" y="85"/>
                  </a:cubicBezTo>
                  <a:cubicBezTo>
                    <a:pt x="1763" y="85"/>
                    <a:pt x="1764" y="85"/>
                    <a:pt x="1764" y="86"/>
                  </a:cubicBezTo>
                  <a:cubicBezTo>
                    <a:pt x="1765" y="86"/>
                    <a:pt x="1765" y="87"/>
                    <a:pt x="1765" y="88"/>
                  </a:cubicBezTo>
                  <a:cubicBezTo>
                    <a:pt x="1764" y="88"/>
                    <a:pt x="1763" y="90"/>
                    <a:pt x="1762" y="92"/>
                  </a:cubicBezTo>
                  <a:cubicBezTo>
                    <a:pt x="1761" y="93"/>
                    <a:pt x="1761" y="95"/>
                    <a:pt x="1762" y="97"/>
                  </a:cubicBezTo>
                  <a:cubicBezTo>
                    <a:pt x="1763" y="95"/>
                    <a:pt x="1764" y="95"/>
                    <a:pt x="1767" y="95"/>
                  </a:cubicBezTo>
                  <a:cubicBezTo>
                    <a:pt x="1767" y="95"/>
                    <a:pt x="1767" y="96"/>
                    <a:pt x="1768" y="96"/>
                  </a:cubicBezTo>
                  <a:cubicBezTo>
                    <a:pt x="1768" y="97"/>
                    <a:pt x="1768" y="98"/>
                    <a:pt x="1768" y="98"/>
                  </a:cubicBezTo>
                  <a:cubicBezTo>
                    <a:pt x="1769" y="99"/>
                    <a:pt x="1769" y="100"/>
                    <a:pt x="1770" y="100"/>
                  </a:cubicBezTo>
                  <a:cubicBezTo>
                    <a:pt x="1770" y="100"/>
                    <a:pt x="1771" y="100"/>
                    <a:pt x="1772" y="100"/>
                  </a:cubicBezTo>
                  <a:cubicBezTo>
                    <a:pt x="1773" y="100"/>
                    <a:pt x="1773" y="100"/>
                    <a:pt x="1773" y="99"/>
                  </a:cubicBezTo>
                  <a:cubicBezTo>
                    <a:pt x="1773" y="99"/>
                    <a:pt x="1772" y="98"/>
                    <a:pt x="1772" y="97"/>
                  </a:cubicBezTo>
                  <a:cubicBezTo>
                    <a:pt x="1772" y="97"/>
                    <a:pt x="1772" y="96"/>
                    <a:pt x="1772" y="96"/>
                  </a:cubicBezTo>
                  <a:cubicBezTo>
                    <a:pt x="1772" y="95"/>
                    <a:pt x="1772" y="95"/>
                    <a:pt x="1773" y="94"/>
                  </a:cubicBezTo>
                  <a:cubicBezTo>
                    <a:pt x="1775" y="95"/>
                    <a:pt x="1777" y="95"/>
                    <a:pt x="1779" y="94"/>
                  </a:cubicBezTo>
                  <a:cubicBezTo>
                    <a:pt x="1781" y="93"/>
                    <a:pt x="1782" y="92"/>
                    <a:pt x="1784" y="91"/>
                  </a:cubicBezTo>
                  <a:cubicBezTo>
                    <a:pt x="1784" y="92"/>
                    <a:pt x="1784" y="93"/>
                    <a:pt x="1785" y="93"/>
                  </a:cubicBezTo>
                  <a:cubicBezTo>
                    <a:pt x="1785" y="93"/>
                    <a:pt x="1786" y="93"/>
                    <a:pt x="1787" y="93"/>
                  </a:cubicBezTo>
                  <a:cubicBezTo>
                    <a:pt x="1787" y="93"/>
                    <a:pt x="1788" y="93"/>
                    <a:pt x="1789" y="93"/>
                  </a:cubicBezTo>
                  <a:cubicBezTo>
                    <a:pt x="1790" y="93"/>
                    <a:pt x="1790" y="93"/>
                    <a:pt x="1790" y="94"/>
                  </a:cubicBezTo>
                  <a:cubicBezTo>
                    <a:pt x="1790" y="94"/>
                    <a:pt x="1791" y="95"/>
                    <a:pt x="1791" y="95"/>
                  </a:cubicBezTo>
                  <a:cubicBezTo>
                    <a:pt x="1791" y="95"/>
                    <a:pt x="1791" y="95"/>
                    <a:pt x="1792" y="95"/>
                  </a:cubicBezTo>
                  <a:cubicBezTo>
                    <a:pt x="1791" y="96"/>
                    <a:pt x="1791" y="97"/>
                    <a:pt x="1790" y="98"/>
                  </a:cubicBezTo>
                  <a:cubicBezTo>
                    <a:pt x="1790" y="99"/>
                    <a:pt x="1789" y="100"/>
                    <a:pt x="1788" y="101"/>
                  </a:cubicBezTo>
                  <a:cubicBezTo>
                    <a:pt x="1788" y="101"/>
                    <a:pt x="1787" y="101"/>
                    <a:pt x="1787" y="101"/>
                  </a:cubicBezTo>
                  <a:cubicBezTo>
                    <a:pt x="1787" y="101"/>
                    <a:pt x="1786" y="101"/>
                    <a:pt x="1786" y="101"/>
                  </a:cubicBezTo>
                  <a:cubicBezTo>
                    <a:pt x="1785" y="101"/>
                    <a:pt x="1784" y="102"/>
                    <a:pt x="1783" y="103"/>
                  </a:cubicBezTo>
                  <a:cubicBezTo>
                    <a:pt x="1781" y="104"/>
                    <a:pt x="1780" y="105"/>
                    <a:pt x="1779" y="105"/>
                  </a:cubicBezTo>
                  <a:cubicBezTo>
                    <a:pt x="1778" y="104"/>
                    <a:pt x="1778" y="104"/>
                    <a:pt x="1778" y="104"/>
                  </a:cubicBezTo>
                  <a:cubicBezTo>
                    <a:pt x="1779" y="103"/>
                    <a:pt x="1779" y="103"/>
                    <a:pt x="1779" y="103"/>
                  </a:cubicBezTo>
                  <a:cubicBezTo>
                    <a:pt x="1779" y="102"/>
                    <a:pt x="1780" y="102"/>
                    <a:pt x="1780" y="101"/>
                  </a:cubicBezTo>
                  <a:cubicBezTo>
                    <a:pt x="1781" y="101"/>
                    <a:pt x="1781" y="100"/>
                    <a:pt x="1781" y="99"/>
                  </a:cubicBezTo>
                  <a:cubicBezTo>
                    <a:pt x="1779" y="99"/>
                    <a:pt x="1777" y="100"/>
                    <a:pt x="1777" y="100"/>
                  </a:cubicBezTo>
                  <a:cubicBezTo>
                    <a:pt x="1776" y="101"/>
                    <a:pt x="1776" y="102"/>
                    <a:pt x="1775" y="103"/>
                  </a:cubicBezTo>
                  <a:cubicBezTo>
                    <a:pt x="1775" y="104"/>
                    <a:pt x="1775" y="105"/>
                    <a:pt x="1775" y="106"/>
                  </a:cubicBezTo>
                  <a:cubicBezTo>
                    <a:pt x="1774" y="108"/>
                    <a:pt x="1774" y="108"/>
                    <a:pt x="1772" y="109"/>
                  </a:cubicBezTo>
                  <a:cubicBezTo>
                    <a:pt x="1772" y="109"/>
                    <a:pt x="1771" y="109"/>
                    <a:pt x="1770" y="109"/>
                  </a:cubicBezTo>
                  <a:cubicBezTo>
                    <a:pt x="1769" y="109"/>
                    <a:pt x="1768" y="109"/>
                    <a:pt x="1767" y="109"/>
                  </a:cubicBezTo>
                  <a:cubicBezTo>
                    <a:pt x="1767" y="109"/>
                    <a:pt x="1766" y="109"/>
                    <a:pt x="1766" y="110"/>
                  </a:cubicBezTo>
                  <a:cubicBezTo>
                    <a:pt x="1766" y="110"/>
                    <a:pt x="1766" y="111"/>
                    <a:pt x="1766" y="111"/>
                  </a:cubicBezTo>
                  <a:cubicBezTo>
                    <a:pt x="1765" y="112"/>
                    <a:pt x="1765" y="112"/>
                    <a:pt x="1765" y="112"/>
                  </a:cubicBezTo>
                  <a:cubicBezTo>
                    <a:pt x="1764" y="112"/>
                    <a:pt x="1764" y="113"/>
                    <a:pt x="1763" y="112"/>
                  </a:cubicBezTo>
                  <a:cubicBezTo>
                    <a:pt x="1763" y="110"/>
                    <a:pt x="1762" y="108"/>
                    <a:pt x="1761" y="106"/>
                  </a:cubicBezTo>
                  <a:cubicBezTo>
                    <a:pt x="1759" y="105"/>
                    <a:pt x="1758" y="104"/>
                    <a:pt x="1757" y="105"/>
                  </a:cubicBezTo>
                  <a:cubicBezTo>
                    <a:pt x="1758" y="105"/>
                    <a:pt x="1758" y="106"/>
                    <a:pt x="1758" y="107"/>
                  </a:cubicBezTo>
                  <a:cubicBezTo>
                    <a:pt x="1757" y="108"/>
                    <a:pt x="1757" y="109"/>
                    <a:pt x="1756" y="108"/>
                  </a:cubicBezTo>
                  <a:cubicBezTo>
                    <a:pt x="1755" y="108"/>
                    <a:pt x="1754" y="108"/>
                    <a:pt x="1754" y="107"/>
                  </a:cubicBezTo>
                  <a:cubicBezTo>
                    <a:pt x="1753" y="107"/>
                    <a:pt x="1752" y="106"/>
                    <a:pt x="1751" y="106"/>
                  </a:cubicBezTo>
                  <a:cubicBezTo>
                    <a:pt x="1752" y="108"/>
                    <a:pt x="1751" y="109"/>
                    <a:pt x="1749" y="109"/>
                  </a:cubicBezTo>
                  <a:cubicBezTo>
                    <a:pt x="1747" y="107"/>
                    <a:pt x="1746" y="106"/>
                    <a:pt x="1745" y="105"/>
                  </a:cubicBezTo>
                  <a:cubicBezTo>
                    <a:pt x="1744" y="105"/>
                    <a:pt x="1743" y="104"/>
                    <a:pt x="1742" y="104"/>
                  </a:cubicBezTo>
                  <a:cubicBezTo>
                    <a:pt x="1741" y="103"/>
                    <a:pt x="1740" y="103"/>
                    <a:pt x="1740" y="102"/>
                  </a:cubicBezTo>
                  <a:cubicBezTo>
                    <a:pt x="1740" y="101"/>
                    <a:pt x="1740" y="99"/>
                    <a:pt x="1740" y="98"/>
                  </a:cubicBezTo>
                  <a:cubicBezTo>
                    <a:pt x="1740" y="96"/>
                    <a:pt x="1741" y="95"/>
                    <a:pt x="1743" y="96"/>
                  </a:cubicBezTo>
                  <a:cubicBezTo>
                    <a:pt x="1743" y="94"/>
                    <a:pt x="1742" y="93"/>
                    <a:pt x="1741" y="92"/>
                  </a:cubicBezTo>
                  <a:cubicBezTo>
                    <a:pt x="1741" y="90"/>
                    <a:pt x="1740" y="90"/>
                    <a:pt x="1738" y="89"/>
                  </a:cubicBezTo>
                  <a:cubicBezTo>
                    <a:pt x="1737" y="89"/>
                    <a:pt x="1737" y="89"/>
                    <a:pt x="1736" y="90"/>
                  </a:cubicBezTo>
                  <a:cubicBezTo>
                    <a:pt x="1736" y="90"/>
                    <a:pt x="1736" y="91"/>
                    <a:pt x="1735" y="92"/>
                  </a:cubicBezTo>
                  <a:cubicBezTo>
                    <a:pt x="1735" y="92"/>
                    <a:pt x="1735" y="93"/>
                    <a:pt x="1734" y="94"/>
                  </a:cubicBezTo>
                  <a:cubicBezTo>
                    <a:pt x="1734" y="94"/>
                    <a:pt x="1733" y="95"/>
                    <a:pt x="1732" y="95"/>
                  </a:cubicBezTo>
                  <a:cubicBezTo>
                    <a:pt x="1732" y="94"/>
                    <a:pt x="1732" y="92"/>
                    <a:pt x="1732" y="91"/>
                  </a:cubicBezTo>
                  <a:cubicBezTo>
                    <a:pt x="1732" y="90"/>
                    <a:pt x="1732" y="89"/>
                    <a:pt x="1732" y="87"/>
                  </a:cubicBezTo>
                  <a:cubicBezTo>
                    <a:pt x="1732" y="86"/>
                    <a:pt x="1732" y="85"/>
                    <a:pt x="1732" y="84"/>
                  </a:cubicBezTo>
                  <a:cubicBezTo>
                    <a:pt x="1731" y="83"/>
                    <a:pt x="1730" y="83"/>
                    <a:pt x="1728" y="82"/>
                  </a:cubicBezTo>
                  <a:cubicBezTo>
                    <a:pt x="1728" y="82"/>
                    <a:pt x="1727" y="82"/>
                    <a:pt x="1727" y="83"/>
                  </a:cubicBezTo>
                  <a:cubicBezTo>
                    <a:pt x="1727" y="83"/>
                    <a:pt x="1727" y="84"/>
                    <a:pt x="1727" y="85"/>
                  </a:cubicBezTo>
                  <a:cubicBezTo>
                    <a:pt x="1728" y="85"/>
                    <a:pt x="1728" y="86"/>
                    <a:pt x="1728" y="86"/>
                  </a:cubicBezTo>
                  <a:cubicBezTo>
                    <a:pt x="1728" y="87"/>
                    <a:pt x="1727" y="87"/>
                    <a:pt x="1727" y="87"/>
                  </a:cubicBezTo>
                  <a:cubicBezTo>
                    <a:pt x="1727" y="88"/>
                    <a:pt x="1727" y="88"/>
                    <a:pt x="1727" y="89"/>
                  </a:cubicBezTo>
                  <a:cubicBezTo>
                    <a:pt x="1728" y="89"/>
                    <a:pt x="1728" y="90"/>
                    <a:pt x="1728" y="90"/>
                  </a:cubicBezTo>
                  <a:cubicBezTo>
                    <a:pt x="1729" y="90"/>
                    <a:pt x="1729" y="91"/>
                    <a:pt x="1729" y="91"/>
                  </a:cubicBezTo>
                  <a:cubicBezTo>
                    <a:pt x="1729" y="91"/>
                    <a:pt x="1729" y="92"/>
                    <a:pt x="1729" y="92"/>
                  </a:cubicBezTo>
                  <a:cubicBezTo>
                    <a:pt x="1727" y="92"/>
                    <a:pt x="1726" y="92"/>
                    <a:pt x="1726" y="92"/>
                  </a:cubicBezTo>
                  <a:cubicBezTo>
                    <a:pt x="1725" y="93"/>
                    <a:pt x="1725" y="93"/>
                    <a:pt x="1724" y="94"/>
                  </a:cubicBezTo>
                  <a:cubicBezTo>
                    <a:pt x="1724" y="94"/>
                    <a:pt x="1723" y="94"/>
                    <a:pt x="1723" y="95"/>
                  </a:cubicBezTo>
                  <a:cubicBezTo>
                    <a:pt x="1722" y="95"/>
                    <a:pt x="1721" y="96"/>
                    <a:pt x="1720" y="96"/>
                  </a:cubicBezTo>
                  <a:cubicBezTo>
                    <a:pt x="1720" y="95"/>
                    <a:pt x="1719" y="94"/>
                    <a:pt x="1718" y="94"/>
                  </a:cubicBezTo>
                  <a:cubicBezTo>
                    <a:pt x="1718" y="94"/>
                    <a:pt x="1717" y="94"/>
                    <a:pt x="1716" y="94"/>
                  </a:cubicBezTo>
                  <a:cubicBezTo>
                    <a:pt x="1715" y="94"/>
                    <a:pt x="1714" y="94"/>
                    <a:pt x="1712" y="95"/>
                  </a:cubicBezTo>
                  <a:cubicBezTo>
                    <a:pt x="1711" y="95"/>
                    <a:pt x="1710" y="95"/>
                    <a:pt x="1709" y="96"/>
                  </a:cubicBezTo>
                  <a:cubicBezTo>
                    <a:pt x="1708" y="95"/>
                    <a:pt x="1707" y="94"/>
                    <a:pt x="1706" y="93"/>
                  </a:cubicBezTo>
                  <a:cubicBezTo>
                    <a:pt x="1705" y="92"/>
                    <a:pt x="1704" y="91"/>
                    <a:pt x="1704" y="89"/>
                  </a:cubicBezTo>
                  <a:cubicBezTo>
                    <a:pt x="1705" y="88"/>
                    <a:pt x="1707" y="87"/>
                    <a:pt x="1709" y="88"/>
                  </a:cubicBezTo>
                  <a:cubicBezTo>
                    <a:pt x="1712" y="88"/>
                    <a:pt x="1714" y="88"/>
                    <a:pt x="1715" y="86"/>
                  </a:cubicBezTo>
                  <a:cubicBezTo>
                    <a:pt x="1716" y="87"/>
                    <a:pt x="1717" y="87"/>
                    <a:pt x="1718" y="88"/>
                  </a:cubicBezTo>
                  <a:cubicBezTo>
                    <a:pt x="1718" y="90"/>
                    <a:pt x="1719" y="90"/>
                    <a:pt x="1721" y="90"/>
                  </a:cubicBezTo>
                  <a:cubicBezTo>
                    <a:pt x="1721" y="86"/>
                    <a:pt x="1719" y="84"/>
                    <a:pt x="1714" y="83"/>
                  </a:cubicBezTo>
                  <a:cubicBezTo>
                    <a:pt x="1714" y="83"/>
                    <a:pt x="1713" y="83"/>
                    <a:pt x="1711" y="83"/>
                  </a:cubicBezTo>
                  <a:cubicBezTo>
                    <a:pt x="1710" y="83"/>
                    <a:pt x="1709" y="83"/>
                    <a:pt x="1708" y="83"/>
                  </a:cubicBezTo>
                  <a:cubicBezTo>
                    <a:pt x="1705" y="83"/>
                    <a:pt x="1702" y="83"/>
                    <a:pt x="1699" y="83"/>
                  </a:cubicBezTo>
                  <a:cubicBezTo>
                    <a:pt x="1696" y="83"/>
                    <a:pt x="1695" y="84"/>
                    <a:pt x="1694" y="86"/>
                  </a:cubicBezTo>
                  <a:cubicBezTo>
                    <a:pt x="1695" y="87"/>
                    <a:pt x="1696" y="87"/>
                    <a:pt x="1696" y="87"/>
                  </a:cubicBezTo>
                  <a:cubicBezTo>
                    <a:pt x="1697" y="87"/>
                    <a:pt x="1698" y="87"/>
                    <a:pt x="1698" y="87"/>
                  </a:cubicBezTo>
                  <a:cubicBezTo>
                    <a:pt x="1699" y="86"/>
                    <a:pt x="1700" y="86"/>
                    <a:pt x="1700" y="86"/>
                  </a:cubicBezTo>
                  <a:cubicBezTo>
                    <a:pt x="1701" y="86"/>
                    <a:pt x="1701" y="86"/>
                    <a:pt x="1702" y="87"/>
                  </a:cubicBezTo>
                  <a:cubicBezTo>
                    <a:pt x="1702" y="88"/>
                    <a:pt x="1702" y="89"/>
                    <a:pt x="1701" y="90"/>
                  </a:cubicBezTo>
                  <a:cubicBezTo>
                    <a:pt x="1701" y="91"/>
                    <a:pt x="1700" y="91"/>
                    <a:pt x="1699" y="92"/>
                  </a:cubicBezTo>
                  <a:cubicBezTo>
                    <a:pt x="1699" y="92"/>
                    <a:pt x="1699" y="92"/>
                    <a:pt x="1698" y="92"/>
                  </a:cubicBezTo>
                  <a:cubicBezTo>
                    <a:pt x="1698" y="92"/>
                    <a:pt x="1697" y="92"/>
                    <a:pt x="1696" y="92"/>
                  </a:cubicBezTo>
                  <a:cubicBezTo>
                    <a:pt x="1696" y="92"/>
                    <a:pt x="1695" y="92"/>
                    <a:pt x="1695" y="92"/>
                  </a:cubicBezTo>
                  <a:cubicBezTo>
                    <a:pt x="1694" y="92"/>
                    <a:pt x="1694" y="93"/>
                    <a:pt x="1695" y="95"/>
                  </a:cubicBezTo>
                  <a:cubicBezTo>
                    <a:pt x="1695" y="95"/>
                    <a:pt x="1695" y="96"/>
                    <a:pt x="1695" y="95"/>
                  </a:cubicBezTo>
                  <a:cubicBezTo>
                    <a:pt x="1696" y="95"/>
                    <a:pt x="1696" y="95"/>
                    <a:pt x="1696" y="95"/>
                  </a:cubicBezTo>
                  <a:cubicBezTo>
                    <a:pt x="1697" y="94"/>
                    <a:pt x="1697" y="94"/>
                    <a:pt x="1697" y="94"/>
                  </a:cubicBezTo>
                  <a:cubicBezTo>
                    <a:pt x="1698" y="93"/>
                    <a:pt x="1698" y="93"/>
                    <a:pt x="1699" y="93"/>
                  </a:cubicBezTo>
                  <a:cubicBezTo>
                    <a:pt x="1699" y="94"/>
                    <a:pt x="1700" y="95"/>
                    <a:pt x="1702" y="96"/>
                  </a:cubicBezTo>
                  <a:cubicBezTo>
                    <a:pt x="1703" y="97"/>
                    <a:pt x="1704" y="98"/>
                    <a:pt x="1703" y="99"/>
                  </a:cubicBezTo>
                  <a:cubicBezTo>
                    <a:pt x="1702" y="99"/>
                    <a:pt x="1702" y="99"/>
                    <a:pt x="1701" y="99"/>
                  </a:cubicBezTo>
                  <a:cubicBezTo>
                    <a:pt x="1701" y="99"/>
                    <a:pt x="1700" y="99"/>
                    <a:pt x="1700" y="98"/>
                  </a:cubicBezTo>
                  <a:cubicBezTo>
                    <a:pt x="1699" y="98"/>
                    <a:pt x="1699" y="98"/>
                    <a:pt x="1698" y="98"/>
                  </a:cubicBezTo>
                  <a:cubicBezTo>
                    <a:pt x="1698" y="98"/>
                    <a:pt x="1697" y="98"/>
                    <a:pt x="1696" y="98"/>
                  </a:cubicBezTo>
                  <a:cubicBezTo>
                    <a:pt x="1695" y="100"/>
                    <a:pt x="1695" y="101"/>
                    <a:pt x="1695" y="103"/>
                  </a:cubicBezTo>
                  <a:cubicBezTo>
                    <a:pt x="1696" y="104"/>
                    <a:pt x="1696" y="106"/>
                    <a:pt x="1695" y="108"/>
                  </a:cubicBezTo>
                  <a:cubicBezTo>
                    <a:pt x="1695" y="108"/>
                    <a:pt x="1696" y="108"/>
                    <a:pt x="1696" y="108"/>
                  </a:cubicBezTo>
                  <a:cubicBezTo>
                    <a:pt x="1697" y="108"/>
                    <a:pt x="1698" y="108"/>
                    <a:pt x="1699" y="108"/>
                  </a:cubicBezTo>
                  <a:cubicBezTo>
                    <a:pt x="1699" y="108"/>
                    <a:pt x="1700" y="108"/>
                    <a:pt x="1701" y="108"/>
                  </a:cubicBezTo>
                  <a:cubicBezTo>
                    <a:pt x="1701" y="108"/>
                    <a:pt x="1702" y="108"/>
                    <a:pt x="1702" y="109"/>
                  </a:cubicBezTo>
                  <a:cubicBezTo>
                    <a:pt x="1701" y="110"/>
                    <a:pt x="1700" y="111"/>
                    <a:pt x="1699" y="112"/>
                  </a:cubicBezTo>
                  <a:cubicBezTo>
                    <a:pt x="1699" y="112"/>
                    <a:pt x="1698" y="114"/>
                    <a:pt x="1699" y="116"/>
                  </a:cubicBezTo>
                  <a:cubicBezTo>
                    <a:pt x="1697" y="116"/>
                    <a:pt x="1696" y="117"/>
                    <a:pt x="1696" y="117"/>
                  </a:cubicBezTo>
                  <a:cubicBezTo>
                    <a:pt x="1696" y="118"/>
                    <a:pt x="1696" y="119"/>
                    <a:pt x="1696" y="120"/>
                  </a:cubicBezTo>
                  <a:cubicBezTo>
                    <a:pt x="1696" y="122"/>
                    <a:pt x="1696" y="123"/>
                    <a:pt x="1696" y="124"/>
                  </a:cubicBezTo>
                  <a:cubicBezTo>
                    <a:pt x="1696" y="126"/>
                    <a:pt x="1696" y="127"/>
                    <a:pt x="1696" y="128"/>
                  </a:cubicBezTo>
                  <a:cubicBezTo>
                    <a:pt x="1696" y="129"/>
                    <a:pt x="1696" y="130"/>
                    <a:pt x="1697" y="131"/>
                  </a:cubicBezTo>
                  <a:cubicBezTo>
                    <a:pt x="1697" y="130"/>
                    <a:pt x="1698" y="128"/>
                    <a:pt x="1700" y="127"/>
                  </a:cubicBezTo>
                  <a:cubicBezTo>
                    <a:pt x="1701" y="126"/>
                    <a:pt x="1703" y="126"/>
                    <a:pt x="1704" y="127"/>
                  </a:cubicBezTo>
                  <a:cubicBezTo>
                    <a:pt x="1704" y="129"/>
                    <a:pt x="1703" y="131"/>
                    <a:pt x="1702" y="132"/>
                  </a:cubicBezTo>
                  <a:cubicBezTo>
                    <a:pt x="1700" y="133"/>
                    <a:pt x="1698" y="133"/>
                    <a:pt x="1696" y="132"/>
                  </a:cubicBezTo>
                  <a:cubicBezTo>
                    <a:pt x="1697" y="135"/>
                    <a:pt x="1698" y="137"/>
                    <a:pt x="1698" y="139"/>
                  </a:cubicBezTo>
                  <a:cubicBezTo>
                    <a:pt x="1699" y="141"/>
                    <a:pt x="1700" y="142"/>
                    <a:pt x="1703" y="143"/>
                  </a:cubicBezTo>
                  <a:cubicBezTo>
                    <a:pt x="1704" y="143"/>
                    <a:pt x="1704" y="142"/>
                    <a:pt x="1704" y="141"/>
                  </a:cubicBezTo>
                  <a:cubicBezTo>
                    <a:pt x="1704" y="141"/>
                    <a:pt x="1704" y="140"/>
                    <a:pt x="1704" y="140"/>
                  </a:cubicBezTo>
                  <a:cubicBezTo>
                    <a:pt x="1704" y="139"/>
                    <a:pt x="1704" y="138"/>
                    <a:pt x="1705" y="138"/>
                  </a:cubicBezTo>
                  <a:cubicBezTo>
                    <a:pt x="1705" y="138"/>
                    <a:pt x="1706" y="138"/>
                    <a:pt x="1708" y="138"/>
                  </a:cubicBezTo>
                  <a:cubicBezTo>
                    <a:pt x="1707" y="139"/>
                    <a:pt x="1706" y="141"/>
                    <a:pt x="1706" y="143"/>
                  </a:cubicBezTo>
                  <a:cubicBezTo>
                    <a:pt x="1706" y="144"/>
                    <a:pt x="1705" y="146"/>
                    <a:pt x="1703" y="146"/>
                  </a:cubicBezTo>
                  <a:cubicBezTo>
                    <a:pt x="1702" y="146"/>
                    <a:pt x="1701" y="145"/>
                    <a:pt x="1701" y="145"/>
                  </a:cubicBezTo>
                  <a:cubicBezTo>
                    <a:pt x="1700" y="144"/>
                    <a:pt x="1699" y="144"/>
                    <a:pt x="1698" y="144"/>
                  </a:cubicBezTo>
                  <a:cubicBezTo>
                    <a:pt x="1699" y="205"/>
                    <a:pt x="1701" y="265"/>
                    <a:pt x="1705" y="326"/>
                  </a:cubicBezTo>
                  <a:cubicBezTo>
                    <a:pt x="1708" y="386"/>
                    <a:pt x="1710" y="447"/>
                    <a:pt x="1713" y="508"/>
                  </a:cubicBezTo>
                  <a:cubicBezTo>
                    <a:pt x="1713" y="508"/>
                    <a:pt x="1713" y="508"/>
                    <a:pt x="1714" y="508"/>
                  </a:cubicBezTo>
                  <a:cubicBezTo>
                    <a:pt x="1714" y="508"/>
                    <a:pt x="1715" y="508"/>
                    <a:pt x="1715" y="508"/>
                  </a:cubicBezTo>
                  <a:cubicBezTo>
                    <a:pt x="1715" y="508"/>
                    <a:pt x="1716" y="509"/>
                    <a:pt x="1716" y="509"/>
                  </a:cubicBezTo>
                  <a:cubicBezTo>
                    <a:pt x="1716" y="509"/>
                    <a:pt x="1716" y="510"/>
                    <a:pt x="1716" y="510"/>
                  </a:cubicBezTo>
                  <a:cubicBezTo>
                    <a:pt x="1716" y="512"/>
                    <a:pt x="1715" y="512"/>
                    <a:pt x="1714" y="512"/>
                  </a:cubicBezTo>
                  <a:cubicBezTo>
                    <a:pt x="1713" y="513"/>
                    <a:pt x="1713" y="513"/>
                    <a:pt x="1713" y="515"/>
                  </a:cubicBezTo>
                  <a:cubicBezTo>
                    <a:pt x="1713" y="517"/>
                    <a:pt x="1713" y="520"/>
                    <a:pt x="1714" y="521"/>
                  </a:cubicBezTo>
                  <a:cubicBezTo>
                    <a:pt x="1714" y="523"/>
                    <a:pt x="1714" y="525"/>
                    <a:pt x="1713" y="527"/>
                  </a:cubicBezTo>
                  <a:cubicBezTo>
                    <a:pt x="1714" y="528"/>
                    <a:pt x="1716" y="528"/>
                    <a:pt x="1717" y="528"/>
                  </a:cubicBezTo>
                  <a:cubicBezTo>
                    <a:pt x="1718" y="529"/>
                    <a:pt x="1719" y="529"/>
                    <a:pt x="1720" y="529"/>
                  </a:cubicBezTo>
                  <a:cubicBezTo>
                    <a:pt x="1721" y="528"/>
                    <a:pt x="1721" y="527"/>
                    <a:pt x="1720" y="526"/>
                  </a:cubicBezTo>
                  <a:cubicBezTo>
                    <a:pt x="1720" y="525"/>
                    <a:pt x="1720" y="524"/>
                    <a:pt x="1721" y="524"/>
                  </a:cubicBezTo>
                  <a:cubicBezTo>
                    <a:pt x="1722" y="526"/>
                    <a:pt x="1723" y="526"/>
                    <a:pt x="1725" y="527"/>
                  </a:cubicBezTo>
                  <a:cubicBezTo>
                    <a:pt x="1726" y="527"/>
                    <a:pt x="1728" y="527"/>
                    <a:pt x="1730" y="526"/>
                  </a:cubicBezTo>
                  <a:lnTo>
                    <a:pt x="1730" y="521"/>
                  </a:lnTo>
                  <a:cubicBezTo>
                    <a:pt x="1729" y="521"/>
                    <a:pt x="1729" y="521"/>
                    <a:pt x="1729" y="521"/>
                  </a:cubicBezTo>
                  <a:cubicBezTo>
                    <a:pt x="1728" y="522"/>
                    <a:pt x="1728" y="522"/>
                    <a:pt x="1728" y="522"/>
                  </a:cubicBezTo>
                  <a:cubicBezTo>
                    <a:pt x="1728" y="523"/>
                    <a:pt x="1728" y="523"/>
                    <a:pt x="1728" y="523"/>
                  </a:cubicBezTo>
                  <a:cubicBezTo>
                    <a:pt x="1727" y="524"/>
                    <a:pt x="1727" y="524"/>
                    <a:pt x="1726" y="524"/>
                  </a:cubicBezTo>
                  <a:cubicBezTo>
                    <a:pt x="1725" y="523"/>
                    <a:pt x="1724" y="523"/>
                    <a:pt x="1723" y="522"/>
                  </a:cubicBezTo>
                  <a:cubicBezTo>
                    <a:pt x="1722" y="522"/>
                    <a:pt x="1721" y="521"/>
                    <a:pt x="1721" y="520"/>
                  </a:cubicBezTo>
                  <a:cubicBezTo>
                    <a:pt x="1721" y="519"/>
                    <a:pt x="1722" y="519"/>
                    <a:pt x="1723" y="519"/>
                  </a:cubicBezTo>
                  <a:cubicBezTo>
                    <a:pt x="1724" y="519"/>
                    <a:pt x="1726" y="519"/>
                    <a:pt x="1727" y="518"/>
                  </a:cubicBezTo>
                  <a:lnTo>
                    <a:pt x="1729" y="511"/>
                  </a:lnTo>
                  <a:cubicBezTo>
                    <a:pt x="1728" y="511"/>
                    <a:pt x="1727" y="511"/>
                    <a:pt x="1727" y="511"/>
                  </a:cubicBezTo>
                  <a:cubicBezTo>
                    <a:pt x="1727" y="512"/>
                    <a:pt x="1726" y="512"/>
                    <a:pt x="1726" y="513"/>
                  </a:cubicBezTo>
                  <a:cubicBezTo>
                    <a:pt x="1726" y="513"/>
                    <a:pt x="1725" y="514"/>
                    <a:pt x="1725" y="514"/>
                  </a:cubicBezTo>
                  <a:cubicBezTo>
                    <a:pt x="1724" y="514"/>
                    <a:pt x="1723" y="514"/>
                    <a:pt x="1722" y="514"/>
                  </a:cubicBezTo>
                  <a:cubicBezTo>
                    <a:pt x="1721" y="513"/>
                    <a:pt x="1721" y="511"/>
                    <a:pt x="1722" y="510"/>
                  </a:cubicBezTo>
                  <a:cubicBezTo>
                    <a:pt x="1723" y="508"/>
                    <a:pt x="1724" y="507"/>
                    <a:pt x="1725" y="506"/>
                  </a:cubicBezTo>
                  <a:cubicBezTo>
                    <a:pt x="1729" y="507"/>
                    <a:pt x="1732" y="505"/>
                    <a:pt x="1732" y="502"/>
                  </a:cubicBezTo>
                  <a:cubicBezTo>
                    <a:pt x="1732" y="501"/>
                    <a:pt x="1731" y="501"/>
                    <a:pt x="1731" y="501"/>
                  </a:cubicBezTo>
                  <a:cubicBezTo>
                    <a:pt x="1730" y="501"/>
                    <a:pt x="1730" y="501"/>
                    <a:pt x="1729" y="501"/>
                  </a:cubicBezTo>
                  <a:cubicBezTo>
                    <a:pt x="1728" y="501"/>
                    <a:pt x="1728" y="501"/>
                    <a:pt x="1727" y="501"/>
                  </a:cubicBezTo>
                  <a:cubicBezTo>
                    <a:pt x="1727" y="501"/>
                    <a:pt x="1727" y="500"/>
                    <a:pt x="1727" y="499"/>
                  </a:cubicBezTo>
                  <a:cubicBezTo>
                    <a:pt x="1728" y="498"/>
                    <a:pt x="1730" y="498"/>
                    <a:pt x="1732" y="498"/>
                  </a:cubicBezTo>
                  <a:cubicBezTo>
                    <a:pt x="1735" y="499"/>
                    <a:pt x="1736" y="500"/>
                    <a:pt x="1736" y="501"/>
                  </a:cubicBezTo>
                  <a:cubicBezTo>
                    <a:pt x="1735" y="502"/>
                    <a:pt x="1734" y="503"/>
                    <a:pt x="1734" y="503"/>
                  </a:cubicBezTo>
                  <a:cubicBezTo>
                    <a:pt x="1735" y="503"/>
                    <a:pt x="1736" y="504"/>
                    <a:pt x="1736" y="505"/>
                  </a:cubicBezTo>
                  <a:cubicBezTo>
                    <a:pt x="1737" y="506"/>
                    <a:pt x="1738" y="506"/>
                    <a:pt x="1738" y="507"/>
                  </a:cubicBezTo>
                  <a:cubicBezTo>
                    <a:pt x="1739" y="508"/>
                    <a:pt x="1739" y="509"/>
                    <a:pt x="1740" y="510"/>
                  </a:cubicBezTo>
                  <a:cubicBezTo>
                    <a:pt x="1740" y="510"/>
                    <a:pt x="1741" y="510"/>
                    <a:pt x="1742" y="510"/>
                  </a:cubicBezTo>
                  <a:cubicBezTo>
                    <a:pt x="1741" y="510"/>
                    <a:pt x="1741" y="510"/>
                    <a:pt x="1740" y="508"/>
                  </a:cubicBezTo>
                  <a:cubicBezTo>
                    <a:pt x="1740" y="506"/>
                    <a:pt x="1741" y="505"/>
                    <a:pt x="1741" y="506"/>
                  </a:cubicBezTo>
                  <a:cubicBezTo>
                    <a:pt x="1743" y="506"/>
                    <a:pt x="1744" y="506"/>
                    <a:pt x="1745" y="506"/>
                  </a:cubicBezTo>
                  <a:cubicBezTo>
                    <a:pt x="1745" y="505"/>
                    <a:pt x="1746" y="505"/>
                    <a:pt x="1746" y="504"/>
                  </a:cubicBezTo>
                  <a:cubicBezTo>
                    <a:pt x="1747" y="504"/>
                    <a:pt x="1747" y="503"/>
                    <a:pt x="1748" y="503"/>
                  </a:cubicBezTo>
                  <a:cubicBezTo>
                    <a:pt x="1749" y="503"/>
                    <a:pt x="1749" y="503"/>
                    <a:pt x="1751" y="503"/>
                  </a:cubicBezTo>
                  <a:cubicBezTo>
                    <a:pt x="1752" y="507"/>
                    <a:pt x="1753" y="511"/>
                    <a:pt x="1755" y="515"/>
                  </a:cubicBezTo>
                  <a:cubicBezTo>
                    <a:pt x="1754" y="516"/>
                    <a:pt x="1754" y="516"/>
                    <a:pt x="1753" y="517"/>
                  </a:cubicBezTo>
                  <a:cubicBezTo>
                    <a:pt x="1752" y="517"/>
                    <a:pt x="1752" y="518"/>
                    <a:pt x="1751" y="519"/>
                  </a:cubicBezTo>
                  <a:cubicBezTo>
                    <a:pt x="1753" y="519"/>
                    <a:pt x="1754" y="519"/>
                    <a:pt x="1755" y="520"/>
                  </a:cubicBezTo>
                  <a:cubicBezTo>
                    <a:pt x="1755" y="521"/>
                    <a:pt x="1755" y="522"/>
                    <a:pt x="1755" y="523"/>
                  </a:cubicBezTo>
                  <a:cubicBezTo>
                    <a:pt x="1757" y="524"/>
                    <a:pt x="1758" y="524"/>
                    <a:pt x="1759" y="523"/>
                  </a:cubicBezTo>
                  <a:cubicBezTo>
                    <a:pt x="1760" y="523"/>
                    <a:pt x="1762" y="523"/>
                    <a:pt x="1763" y="523"/>
                  </a:cubicBezTo>
                  <a:cubicBezTo>
                    <a:pt x="1764" y="522"/>
                    <a:pt x="1765" y="522"/>
                    <a:pt x="1766" y="521"/>
                  </a:cubicBezTo>
                  <a:cubicBezTo>
                    <a:pt x="1767" y="521"/>
                    <a:pt x="1769" y="521"/>
                    <a:pt x="1770" y="521"/>
                  </a:cubicBezTo>
                  <a:cubicBezTo>
                    <a:pt x="1771" y="520"/>
                    <a:pt x="1770" y="519"/>
                    <a:pt x="1770" y="518"/>
                  </a:cubicBezTo>
                  <a:cubicBezTo>
                    <a:pt x="1769" y="517"/>
                    <a:pt x="1768" y="517"/>
                    <a:pt x="1768" y="516"/>
                  </a:cubicBezTo>
                  <a:cubicBezTo>
                    <a:pt x="1767" y="515"/>
                    <a:pt x="1767" y="515"/>
                    <a:pt x="1767" y="514"/>
                  </a:cubicBezTo>
                  <a:cubicBezTo>
                    <a:pt x="1766" y="513"/>
                    <a:pt x="1767" y="512"/>
                    <a:pt x="1768" y="511"/>
                  </a:cubicBezTo>
                  <a:cubicBezTo>
                    <a:pt x="1769" y="512"/>
                    <a:pt x="1769" y="512"/>
                    <a:pt x="1769" y="513"/>
                  </a:cubicBezTo>
                  <a:cubicBezTo>
                    <a:pt x="1769" y="513"/>
                    <a:pt x="1770" y="513"/>
                    <a:pt x="1771" y="513"/>
                  </a:cubicBezTo>
                  <a:cubicBezTo>
                    <a:pt x="1771" y="511"/>
                    <a:pt x="1771" y="510"/>
                    <a:pt x="1772" y="509"/>
                  </a:cubicBezTo>
                  <a:cubicBezTo>
                    <a:pt x="1773" y="507"/>
                    <a:pt x="1774" y="507"/>
                    <a:pt x="1776" y="509"/>
                  </a:cubicBezTo>
                  <a:cubicBezTo>
                    <a:pt x="1776" y="508"/>
                    <a:pt x="1776" y="506"/>
                    <a:pt x="1776" y="505"/>
                  </a:cubicBezTo>
                  <a:cubicBezTo>
                    <a:pt x="1776" y="504"/>
                    <a:pt x="1776" y="503"/>
                    <a:pt x="1777" y="502"/>
                  </a:cubicBezTo>
                  <a:cubicBezTo>
                    <a:pt x="1778" y="502"/>
                    <a:pt x="1778" y="502"/>
                    <a:pt x="1779" y="503"/>
                  </a:cubicBezTo>
                  <a:cubicBezTo>
                    <a:pt x="1779" y="503"/>
                    <a:pt x="1779" y="504"/>
                    <a:pt x="1780" y="504"/>
                  </a:cubicBezTo>
                  <a:cubicBezTo>
                    <a:pt x="1780" y="505"/>
                    <a:pt x="1780" y="505"/>
                    <a:pt x="1781" y="506"/>
                  </a:cubicBezTo>
                  <a:cubicBezTo>
                    <a:pt x="1781" y="506"/>
                    <a:pt x="1782" y="506"/>
                    <a:pt x="1783" y="505"/>
                  </a:cubicBezTo>
                  <a:cubicBezTo>
                    <a:pt x="1785" y="505"/>
                    <a:pt x="1786" y="504"/>
                    <a:pt x="1787" y="503"/>
                  </a:cubicBezTo>
                  <a:cubicBezTo>
                    <a:pt x="1788" y="501"/>
                    <a:pt x="1789" y="500"/>
                    <a:pt x="1790" y="500"/>
                  </a:cubicBezTo>
                  <a:cubicBezTo>
                    <a:pt x="1791" y="503"/>
                    <a:pt x="1793" y="504"/>
                    <a:pt x="1796" y="503"/>
                  </a:cubicBezTo>
                  <a:cubicBezTo>
                    <a:pt x="1796" y="502"/>
                    <a:pt x="1796" y="501"/>
                    <a:pt x="1796" y="501"/>
                  </a:cubicBezTo>
                  <a:cubicBezTo>
                    <a:pt x="1796" y="500"/>
                    <a:pt x="1795" y="500"/>
                    <a:pt x="1795" y="499"/>
                  </a:cubicBezTo>
                  <a:cubicBezTo>
                    <a:pt x="1794" y="499"/>
                    <a:pt x="1794" y="498"/>
                    <a:pt x="1794" y="498"/>
                  </a:cubicBezTo>
                  <a:cubicBezTo>
                    <a:pt x="1794" y="497"/>
                    <a:pt x="1794" y="496"/>
                    <a:pt x="1794" y="495"/>
                  </a:cubicBezTo>
                  <a:cubicBezTo>
                    <a:pt x="1796" y="496"/>
                    <a:pt x="1798" y="496"/>
                    <a:pt x="1799" y="496"/>
                  </a:cubicBezTo>
                  <a:cubicBezTo>
                    <a:pt x="1800" y="495"/>
                    <a:pt x="1801" y="494"/>
                    <a:pt x="1802" y="493"/>
                  </a:cubicBezTo>
                  <a:cubicBezTo>
                    <a:pt x="1802" y="492"/>
                    <a:pt x="1802" y="492"/>
                    <a:pt x="1802" y="492"/>
                  </a:cubicBezTo>
                  <a:cubicBezTo>
                    <a:pt x="1802" y="491"/>
                    <a:pt x="1801" y="491"/>
                    <a:pt x="1801" y="491"/>
                  </a:cubicBezTo>
                  <a:cubicBezTo>
                    <a:pt x="1800" y="490"/>
                    <a:pt x="1800" y="490"/>
                    <a:pt x="1800" y="490"/>
                  </a:cubicBezTo>
                  <a:cubicBezTo>
                    <a:pt x="1799" y="490"/>
                    <a:pt x="1799" y="489"/>
                    <a:pt x="1799" y="488"/>
                  </a:cubicBezTo>
                  <a:cubicBezTo>
                    <a:pt x="1801" y="488"/>
                    <a:pt x="1802" y="487"/>
                    <a:pt x="1804" y="487"/>
                  </a:cubicBezTo>
                  <a:cubicBezTo>
                    <a:pt x="1805" y="486"/>
                    <a:pt x="1806" y="486"/>
                    <a:pt x="1808" y="485"/>
                  </a:cubicBezTo>
                  <a:cubicBezTo>
                    <a:pt x="1808" y="485"/>
                    <a:pt x="1809" y="485"/>
                    <a:pt x="1810" y="485"/>
                  </a:cubicBezTo>
                  <a:cubicBezTo>
                    <a:pt x="1810" y="486"/>
                    <a:pt x="1811" y="486"/>
                    <a:pt x="1811" y="487"/>
                  </a:cubicBezTo>
                  <a:cubicBezTo>
                    <a:pt x="1811" y="487"/>
                    <a:pt x="1812" y="488"/>
                    <a:pt x="1812" y="488"/>
                  </a:cubicBezTo>
                  <a:cubicBezTo>
                    <a:pt x="1813" y="488"/>
                    <a:pt x="1813" y="488"/>
                    <a:pt x="1814" y="487"/>
                  </a:cubicBezTo>
                  <a:lnTo>
                    <a:pt x="1804" y="275"/>
                  </a:lnTo>
                  <a:cubicBezTo>
                    <a:pt x="1804" y="269"/>
                    <a:pt x="1804" y="262"/>
                    <a:pt x="1803" y="255"/>
                  </a:cubicBezTo>
                  <a:cubicBezTo>
                    <a:pt x="1803" y="249"/>
                    <a:pt x="1803" y="243"/>
                    <a:pt x="1805" y="239"/>
                  </a:cubicBezTo>
                  <a:cubicBezTo>
                    <a:pt x="1805" y="243"/>
                    <a:pt x="1806" y="246"/>
                    <a:pt x="1806" y="250"/>
                  </a:cubicBezTo>
                  <a:cubicBezTo>
                    <a:pt x="1807" y="253"/>
                    <a:pt x="1808" y="256"/>
                    <a:pt x="1808" y="259"/>
                  </a:cubicBezTo>
                  <a:cubicBezTo>
                    <a:pt x="1808" y="260"/>
                    <a:pt x="1808" y="261"/>
                    <a:pt x="1808" y="261"/>
                  </a:cubicBezTo>
                  <a:cubicBezTo>
                    <a:pt x="1808" y="262"/>
                    <a:pt x="1808" y="263"/>
                    <a:pt x="1808" y="264"/>
                  </a:cubicBezTo>
                  <a:cubicBezTo>
                    <a:pt x="1809" y="270"/>
                    <a:pt x="1811" y="276"/>
                    <a:pt x="1812" y="282"/>
                  </a:cubicBezTo>
                  <a:cubicBezTo>
                    <a:pt x="1813" y="288"/>
                    <a:pt x="1815" y="294"/>
                    <a:pt x="1816" y="300"/>
                  </a:cubicBezTo>
                  <a:cubicBezTo>
                    <a:pt x="1816" y="303"/>
                    <a:pt x="1817" y="305"/>
                    <a:pt x="1817" y="307"/>
                  </a:cubicBezTo>
                  <a:cubicBezTo>
                    <a:pt x="1817" y="308"/>
                    <a:pt x="1818" y="310"/>
                    <a:pt x="1818" y="312"/>
                  </a:cubicBezTo>
                  <a:cubicBezTo>
                    <a:pt x="1818" y="313"/>
                    <a:pt x="1818" y="313"/>
                    <a:pt x="1818" y="314"/>
                  </a:cubicBezTo>
                  <a:cubicBezTo>
                    <a:pt x="1818" y="315"/>
                    <a:pt x="1818" y="316"/>
                    <a:pt x="1818" y="317"/>
                  </a:cubicBezTo>
                  <a:cubicBezTo>
                    <a:pt x="1819" y="318"/>
                    <a:pt x="1819" y="319"/>
                    <a:pt x="1819" y="320"/>
                  </a:cubicBezTo>
                  <a:cubicBezTo>
                    <a:pt x="1820" y="321"/>
                    <a:pt x="1820" y="322"/>
                    <a:pt x="1820" y="323"/>
                  </a:cubicBezTo>
                  <a:cubicBezTo>
                    <a:pt x="1821" y="326"/>
                    <a:pt x="1821" y="329"/>
                    <a:pt x="1822" y="333"/>
                  </a:cubicBezTo>
                  <a:cubicBezTo>
                    <a:pt x="1822" y="336"/>
                    <a:pt x="1822" y="339"/>
                    <a:pt x="1823" y="342"/>
                  </a:cubicBezTo>
                  <a:cubicBezTo>
                    <a:pt x="1823" y="343"/>
                    <a:pt x="1824" y="344"/>
                    <a:pt x="1824" y="345"/>
                  </a:cubicBezTo>
                  <a:cubicBezTo>
                    <a:pt x="1824" y="346"/>
                    <a:pt x="1825" y="347"/>
                    <a:pt x="1825" y="348"/>
                  </a:cubicBezTo>
                  <a:cubicBezTo>
                    <a:pt x="1825" y="351"/>
                    <a:pt x="1826" y="354"/>
                    <a:pt x="1826" y="357"/>
                  </a:cubicBezTo>
                  <a:cubicBezTo>
                    <a:pt x="1826" y="359"/>
                    <a:pt x="1827" y="362"/>
                    <a:pt x="1827" y="365"/>
                  </a:cubicBezTo>
                  <a:cubicBezTo>
                    <a:pt x="1829" y="371"/>
                    <a:pt x="1830" y="377"/>
                    <a:pt x="1831" y="383"/>
                  </a:cubicBezTo>
                  <a:cubicBezTo>
                    <a:pt x="1833" y="389"/>
                    <a:pt x="1834" y="395"/>
                    <a:pt x="1835" y="401"/>
                  </a:cubicBezTo>
                  <a:cubicBezTo>
                    <a:pt x="1835" y="403"/>
                    <a:pt x="1836" y="405"/>
                    <a:pt x="1836" y="407"/>
                  </a:cubicBezTo>
                  <a:cubicBezTo>
                    <a:pt x="1836" y="409"/>
                    <a:pt x="1837" y="410"/>
                    <a:pt x="1837" y="412"/>
                  </a:cubicBezTo>
                  <a:cubicBezTo>
                    <a:pt x="1837" y="413"/>
                    <a:pt x="1837" y="414"/>
                    <a:pt x="1837" y="414"/>
                  </a:cubicBezTo>
                  <a:cubicBezTo>
                    <a:pt x="1837" y="415"/>
                    <a:pt x="1837" y="416"/>
                    <a:pt x="1837" y="417"/>
                  </a:cubicBezTo>
                  <a:cubicBezTo>
                    <a:pt x="1838" y="420"/>
                    <a:pt x="1839" y="424"/>
                    <a:pt x="1840" y="427"/>
                  </a:cubicBezTo>
                  <a:cubicBezTo>
                    <a:pt x="1840" y="431"/>
                    <a:pt x="1841" y="434"/>
                    <a:pt x="1842" y="436"/>
                  </a:cubicBezTo>
                  <a:cubicBezTo>
                    <a:pt x="1842" y="437"/>
                    <a:pt x="1842" y="438"/>
                    <a:pt x="1842" y="439"/>
                  </a:cubicBezTo>
                  <a:cubicBezTo>
                    <a:pt x="1842" y="440"/>
                    <a:pt x="1842" y="441"/>
                    <a:pt x="1842" y="442"/>
                  </a:cubicBezTo>
                  <a:cubicBezTo>
                    <a:pt x="1843" y="446"/>
                    <a:pt x="1843" y="450"/>
                    <a:pt x="1845" y="454"/>
                  </a:cubicBezTo>
                  <a:cubicBezTo>
                    <a:pt x="1846" y="458"/>
                    <a:pt x="1846" y="462"/>
                    <a:pt x="1847" y="466"/>
                  </a:cubicBezTo>
                  <a:cubicBezTo>
                    <a:pt x="1848" y="469"/>
                    <a:pt x="1848" y="471"/>
                    <a:pt x="1849" y="472"/>
                  </a:cubicBezTo>
                  <a:cubicBezTo>
                    <a:pt x="1849" y="474"/>
                    <a:pt x="1849" y="476"/>
                    <a:pt x="1849" y="477"/>
                  </a:cubicBezTo>
                  <a:cubicBezTo>
                    <a:pt x="1850" y="478"/>
                    <a:pt x="1850" y="479"/>
                    <a:pt x="1849" y="480"/>
                  </a:cubicBezTo>
                  <a:cubicBezTo>
                    <a:pt x="1849" y="481"/>
                    <a:pt x="1849" y="482"/>
                    <a:pt x="1850" y="483"/>
                  </a:cubicBezTo>
                  <a:cubicBezTo>
                    <a:pt x="1850" y="483"/>
                    <a:pt x="1850" y="484"/>
                    <a:pt x="1851" y="485"/>
                  </a:cubicBezTo>
                  <a:cubicBezTo>
                    <a:pt x="1851" y="486"/>
                    <a:pt x="1852" y="486"/>
                    <a:pt x="1852" y="487"/>
                  </a:cubicBezTo>
                  <a:cubicBezTo>
                    <a:pt x="1852" y="490"/>
                    <a:pt x="1853" y="493"/>
                    <a:pt x="1853" y="497"/>
                  </a:cubicBezTo>
                  <a:cubicBezTo>
                    <a:pt x="1853" y="500"/>
                    <a:pt x="1854" y="503"/>
                    <a:pt x="1854" y="506"/>
                  </a:cubicBezTo>
                  <a:cubicBezTo>
                    <a:pt x="1854" y="507"/>
                    <a:pt x="1855" y="508"/>
                    <a:pt x="1855" y="509"/>
                  </a:cubicBezTo>
                  <a:cubicBezTo>
                    <a:pt x="1856" y="510"/>
                    <a:pt x="1856" y="511"/>
                    <a:pt x="1856" y="511"/>
                  </a:cubicBezTo>
                  <a:cubicBezTo>
                    <a:pt x="1857" y="513"/>
                    <a:pt x="1857" y="514"/>
                    <a:pt x="1857" y="515"/>
                  </a:cubicBezTo>
                  <a:cubicBezTo>
                    <a:pt x="1857" y="517"/>
                    <a:pt x="1857" y="518"/>
                    <a:pt x="1858" y="519"/>
                  </a:cubicBezTo>
                  <a:cubicBezTo>
                    <a:pt x="1859" y="520"/>
                    <a:pt x="1859" y="520"/>
                    <a:pt x="1860" y="519"/>
                  </a:cubicBezTo>
                  <a:cubicBezTo>
                    <a:pt x="1860" y="519"/>
                    <a:pt x="1860" y="518"/>
                    <a:pt x="1860" y="518"/>
                  </a:cubicBezTo>
                  <a:cubicBezTo>
                    <a:pt x="1860" y="517"/>
                    <a:pt x="1860" y="517"/>
                    <a:pt x="1860" y="517"/>
                  </a:cubicBezTo>
                  <a:cubicBezTo>
                    <a:pt x="1860" y="516"/>
                    <a:pt x="1861" y="516"/>
                    <a:pt x="1861" y="517"/>
                  </a:cubicBezTo>
                  <a:cubicBezTo>
                    <a:pt x="1861" y="517"/>
                    <a:pt x="1862" y="517"/>
                    <a:pt x="1862" y="517"/>
                  </a:cubicBezTo>
                  <a:cubicBezTo>
                    <a:pt x="1863" y="518"/>
                    <a:pt x="1863" y="518"/>
                    <a:pt x="1863" y="518"/>
                  </a:cubicBezTo>
                  <a:cubicBezTo>
                    <a:pt x="1863" y="519"/>
                    <a:pt x="1863" y="520"/>
                    <a:pt x="1863" y="521"/>
                  </a:cubicBezTo>
                  <a:cubicBezTo>
                    <a:pt x="1862" y="522"/>
                    <a:pt x="1862" y="522"/>
                    <a:pt x="1861" y="523"/>
                  </a:cubicBezTo>
                  <a:cubicBezTo>
                    <a:pt x="1861" y="523"/>
                    <a:pt x="1860" y="523"/>
                    <a:pt x="1859" y="524"/>
                  </a:cubicBezTo>
                  <a:cubicBezTo>
                    <a:pt x="1859" y="524"/>
                    <a:pt x="1859" y="525"/>
                    <a:pt x="1858" y="526"/>
                  </a:cubicBezTo>
                  <a:cubicBezTo>
                    <a:pt x="1860" y="526"/>
                    <a:pt x="1861" y="526"/>
                    <a:pt x="1861" y="526"/>
                  </a:cubicBezTo>
                  <a:cubicBezTo>
                    <a:pt x="1862" y="525"/>
                    <a:pt x="1862" y="525"/>
                    <a:pt x="1863" y="524"/>
                  </a:cubicBezTo>
                  <a:cubicBezTo>
                    <a:pt x="1863" y="524"/>
                    <a:pt x="1863" y="523"/>
                    <a:pt x="1864" y="523"/>
                  </a:cubicBezTo>
                  <a:cubicBezTo>
                    <a:pt x="1864" y="522"/>
                    <a:pt x="1865" y="522"/>
                    <a:pt x="1866" y="522"/>
                  </a:cubicBezTo>
                  <a:cubicBezTo>
                    <a:pt x="1866" y="524"/>
                    <a:pt x="1866" y="524"/>
                    <a:pt x="1866" y="524"/>
                  </a:cubicBezTo>
                  <a:cubicBezTo>
                    <a:pt x="1865" y="524"/>
                    <a:pt x="1865" y="525"/>
                    <a:pt x="1865" y="526"/>
                  </a:cubicBezTo>
                  <a:cubicBezTo>
                    <a:pt x="1866" y="526"/>
                    <a:pt x="1867" y="526"/>
                    <a:pt x="1868" y="526"/>
                  </a:cubicBezTo>
                  <a:cubicBezTo>
                    <a:pt x="1868" y="525"/>
                    <a:pt x="1869" y="525"/>
                    <a:pt x="1870" y="524"/>
                  </a:cubicBezTo>
                  <a:cubicBezTo>
                    <a:pt x="1870" y="524"/>
                    <a:pt x="1871" y="523"/>
                    <a:pt x="1872" y="523"/>
                  </a:cubicBezTo>
                  <a:cubicBezTo>
                    <a:pt x="1872" y="523"/>
                    <a:pt x="1873" y="523"/>
                    <a:pt x="1875" y="523"/>
                  </a:cubicBezTo>
                  <a:cubicBezTo>
                    <a:pt x="1874" y="523"/>
                    <a:pt x="1874" y="524"/>
                    <a:pt x="1874" y="525"/>
                  </a:cubicBezTo>
                  <a:cubicBezTo>
                    <a:pt x="1873" y="525"/>
                    <a:pt x="1874" y="526"/>
                    <a:pt x="1875" y="525"/>
                  </a:cubicBezTo>
                  <a:cubicBezTo>
                    <a:pt x="1876" y="523"/>
                    <a:pt x="1878" y="523"/>
                    <a:pt x="1881" y="523"/>
                  </a:cubicBezTo>
                  <a:cubicBezTo>
                    <a:pt x="1881" y="522"/>
                    <a:pt x="1882" y="521"/>
                    <a:pt x="1882" y="520"/>
                  </a:cubicBezTo>
                  <a:cubicBezTo>
                    <a:pt x="1882" y="518"/>
                    <a:pt x="1882" y="518"/>
                    <a:pt x="1884" y="518"/>
                  </a:cubicBezTo>
                  <a:cubicBezTo>
                    <a:pt x="1885" y="518"/>
                    <a:pt x="1885" y="519"/>
                    <a:pt x="1886" y="519"/>
                  </a:cubicBezTo>
                  <a:cubicBezTo>
                    <a:pt x="1886" y="520"/>
                    <a:pt x="1886" y="520"/>
                    <a:pt x="1886" y="521"/>
                  </a:cubicBezTo>
                  <a:cubicBezTo>
                    <a:pt x="1886" y="522"/>
                    <a:pt x="1886" y="522"/>
                    <a:pt x="1886" y="523"/>
                  </a:cubicBezTo>
                  <a:cubicBezTo>
                    <a:pt x="1886" y="523"/>
                    <a:pt x="1887" y="524"/>
                    <a:pt x="1888" y="525"/>
                  </a:cubicBezTo>
                  <a:cubicBezTo>
                    <a:pt x="1897" y="524"/>
                    <a:pt x="1904" y="524"/>
                    <a:pt x="1911" y="524"/>
                  </a:cubicBezTo>
                  <a:cubicBezTo>
                    <a:pt x="1918" y="524"/>
                    <a:pt x="1925" y="524"/>
                    <a:pt x="1931" y="524"/>
                  </a:cubicBezTo>
                  <a:cubicBezTo>
                    <a:pt x="1932" y="520"/>
                    <a:pt x="1932" y="517"/>
                    <a:pt x="1932" y="514"/>
                  </a:cubicBezTo>
                  <a:cubicBezTo>
                    <a:pt x="1932" y="510"/>
                    <a:pt x="1932" y="507"/>
                    <a:pt x="1932" y="503"/>
                  </a:cubicBezTo>
                  <a:cubicBezTo>
                    <a:pt x="1932" y="502"/>
                    <a:pt x="1933" y="501"/>
                    <a:pt x="1933" y="500"/>
                  </a:cubicBezTo>
                  <a:cubicBezTo>
                    <a:pt x="1933" y="499"/>
                    <a:pt x="1933" y="498"/>
                    <a:pt x="1934" y="497"/>
                  </a:cubicBezTo>
                  <a:cubicBezTo>
                    <a:pt x="1934" y="496"/>
                    <a:pt x="1934" y="495"/>
                    <a:pt x="1933" y="494"/>
                  </a:cubicBezTo>
                  <a:cubicBezTo>
                    <a:pt x="1933" y="492"/>
                    <a:pt x="1933" y="491"/>
                    <a:pt x="1933" y="490"/>
                  </a:cubicBezTo>
                  <a:cubicBezTo>
                    <a:pt x="1933" y="489"/>
                    <a:pt x="1934" y="488"/>
                    <a:pt x="1934" y="487"/>
                  </a:cubicBezTo>
                  <a:cubicBezTo>
                    <a:pt x="1934" y="486"/>
                    <a:pt x="1935" y="485"/>
                    <a:pt x="1935" y="484"/>
                  </a:cubicBezTo>
                  <a:cubicBezTo>
                    <a:pt x="1935" y="483"/>
                    <a:pt x="1935" y="482"/>
                    <a:pt x="1935" y="481"/>
                  </a:cubicBezTo>
                  <a:cubicBezTo>
                    <a:pt x="1935" y="481"/>
                    <a:pt x="1934" y="480"/>
                    <a:pt x="1934" y="479"/>
                  </a:cubicBezTo>
                  <a:cubicBezTo>
                    <a:pt x="1935" y="472"/>
                    <a:pt x="1936" y="466"/>
                    <a:pt x="1937" y="459"/>
                  </a:cubicBezTo>
                  <a:cubicBezTo>
                    <a:pt x="1937" y="453"/>
                    <a:pt x="1938" y="446"/>
                    <a:pt x="1939" y="439"/>
                  </a:cubicBezTo>
                  <a:cubicBezTo>
                    <a:pt x="1939" y="436"/>
                    <a:pt x="1939" y="434"/>
                    <a:pt x="1940" y="432"/>
                  </a:cubicBezTo>
                  <a:cubicBezTo>
                    <a:pt x="1940" y="431"/>
                    <a:pt x="1940" y="429"/>
                    <a:pt x="1940" y="427"/>
                  </a:cubicBezTo>
                  <a:cubicBezTo>
                    <a:pt x="1940" y="426"/>
                    <a:pt x="1940" y="425"/>
                    <a:pt x="1940" y="423"/>
                  </a:cubicBezTo>
                  <a:cubicBezTo>
                    <a:pt x="1940" y="422"/>
                    <a:pt x="1940" y="422"/>
                    <a:pt x="1940" y="421"/>
                  </a:cubicBezTo>
                  <a:cubicBezTo>
                    <a:pt x="1940" y="419"/>
                    <a:pt x="1940" y="418"/>
                    <a:pt x="1940" y="417"/>
                  </a:cubicBezTo>
                  <a:cubicBezTo>
                    <a:pt x="1941" y="416"/>
                    <a:pt x="1941" y="415"/>
                    <a:pt x="1941" y="413"/>
                  </a:cubicBezTo>
                  <a:cubicBezTo>
                    <a:pt x="1941" y="412"/>
                    <a:pt x="1941" y="411"/>
                    <a:pt x="1941" y="410"/>
                  </a:cubicBezTo>
                  <a:cubicBezTo>
                    <a:pt x="1941" y="409"/>
                    <a:pt x="1941" y="408"/>
                    <a:pt x="1941" y="407"/>
                  </a:cubicBezTo>
                  <a:cubicBezTo>
                    <a:pt x="1941" y="406"/>
                    <a:pt x="1941" y="405"/>
                    <a:pt x="1941" y="404"/>
                  </a:cubicBezTo>
                  <a:cubicBezTo>
                    <a:pt x="1942" y="403"/>
                    <a:pt x="1942" y="402"/>
                    <a:pt x="1942" y="401"/>
                  </a:cubicBezTo>
                  <a:cubicBezTo>
                    <a:pt x="1942" y="400"/>
                    <a:pt x="1942" y="399"/>
                    <a:pt x="1942" y="398"/>
                  </a:cubicBezTo>
                  <a:cubicBezTo>
                    <a:pt x="1942" y="397"/>
                    <a:pt x="1942" y="396"/>
                    <a:pt x="1942" y="395"/>
                  </a:cubicBezTo>
                  <a:cubicBezTo>
                    <a:pt x="1942" y="391"/>
                    <a:pt x="1943" y="388"/>
                    <a:pt x="1943" y="385"/>
                  </a:cubicBezTo>
                  <a:cubicBezTo>
                    <a:pt x="1944" y="382"/>
                    <a:pt x="1944" y="378"/>
                    <a:pt x="1945" y="375"/>
                  </a:cubicBezTo>
                  <a:cubicBezTo>
                    <a:pt x="1945" y="371"/>
                    <a:pt x="1945" y="367"/>
                    <a:pt x="1945" y="364"/>
                  </a:cubicBezTo>
                  <a:cubicBezTo>
                    <a:pt x="1946" y="361"/>
                    <a:pt x="1946" y="358"/>
                    <a:pt x="1946" y="355"/>
                  </a:cubicBezTo>
                  <a:cubicBezTo>
                    <a:pt x="1947" y="352"/>
                    <a:pt x="1947" y="349"/>
                    <a:pt x="1947" y="346"/>
                  </a:cubicBezTo>
                  <a:cubicBezTo>
                    <a:pt x="1947" y="343"/>
                    <a:pt x="1947" y="340"/>
                    <a:pt x="1947" y="337"/>
                  </a:cubicBezTo>
                  <a:cubicBezTo>
                    <a:pt x="1947" y="335"/>
                    <a:pt x="1948" y="334"/>
                    <a:pt x="1948" y="333"/>
                  </a:cubicBezTo>
                  <a:cubicBezTo>
                    <a:pt x="1948" y="332"/>
                    <a:pt x="1948" y="331"/>
                    <a:pt x="1948" y="330"/>
                  </a:cubicBezTo>
                  <a:cubicBezTo>
                    <a:pt x="1949" y="329"/>
                    <a:pt x="1949" y="328"/>
                    <a:pt x="1948" y="327"/>
                  </a:cubicBezTo>
                  <a:cubicBezTo>
                    <a:pt x="1948" y="325"/>
                    <a:pt x="1948" y="324"/>
                    <a:pt x="1948" y="323"/>
                  </a:cubicBezTo>
                  <a:cubicBezTo>
                    <a:pt x="1948" y="322"/>
                    <a:pt x="1949" y="321"/>
                    <a:pt x="1949" y="320"/>
                  </a:cubicBezTo>
                  <a:cubicBezTo>
                    <a:pt x="1949" y="319"/>
                    <a:pt x="1950" y="318"/>
                    <a:pt x="1950" y="317"/>
                  </a:cubicBezTo>
                  <a:cubicBezTo>
                    <a:pt x="1950" y="316"/>
                    <a:pt x="1950" y="315"/>
                    <a:pt x="1949" y="314"/>
                  </a:cubicBezTo>
                  <a:cubicBezTo>
                    <a:pt x="1949" y="312"/>
                    <a:pt x="1949" y="311"/>
                    <a:pt x="1949" y="310"/>
                  </a:cubicBezTo>
                  <a:cubicBezTo>
                    <a:pt x="1950" y="309"/>
                    <a:pt x="1950" y="308"/>
                    <a:pt x="1950" y="307"/>
                  </a:cubicBezTo>
                  <a:cubicBezTo>
                    <a:pt x="1951" y="306"/>
                    <a:pt x="1951" y="305"/>
                    <a:pt x="1951" y="304"/>
                  </a:cubicBezTo>
                  <a:cubicBezTo>
                    <a:pt x="1951" y="303"/>
                    <a:pt x="1951" y="302"/>
                    <a:pt x="1951" y="300"/>
                  </a:cubicBezTo>
                  <a:cubicBezTo>
                    <a:pt x="1951" y="299"/>
                    <a:pt x="1951" y="298"/>
                    <a:pt x="1951" y="297"/>
                  </a:cubicBezTo>
                  <a:cubicBezTo>
                    <a:pt x="1951" y="296"/>
                    <a:pt x="1951" y="295"/>
                    <a:pt x="1951" y="294"/>
                  </a:cubicBezTo>
                  <a:cubicBezTo>
                    <a:pt x="1952" y="293"/>
                    <a:pt x="1952" y="292"/>
                    <a:pt x="1952" y="291"/>
                  </a:cubicBezTo>
                  <a:cubicBezTo>
                    <a:pt x="1952" y="290"/>
                    <a:pt x="1952" y="289"/>
                    <a:pt x="1952" y="288"/>
                  </a:cubicBezTo>
                  <a:cubicBezTo>
                    <a:pt x="1952" y="286"/>
                    <a:pt x="1952" y="285"/>
                    <a:pt x="1952" y="285"/>
                  </a:cubicBezTo>
                  <a:cubicBezTo>
                    <a:pt x="1952" y="283"/>
                    <a:pt x="1952" y="280"/>
                    <a:pt x="1953" y="278"/>
                  </a:cubicBezTo>
                  <a:cubicBezTo>
                    <a:pt x="1953" y="276"/>
                    <a:pt x="1953" y="274"/>
                    <a:pt x="1954" y="271"/>
                  </a:cubicBezTo>
                  <a:cubicBezTo>
                    <a:pt x="1954" y="266"/>
                    <a:pt x="1955" y="262"/>
                    <a:pt x="1955" y="258"/>
                  </a:cubicBezTo>
                  <a:cubicBezTo>
                    <a:pt x="1955" y="253"/>
                    <a:pt x="1956" y="249"/>
                    <a:pt x="1956" y="245"/>
                  </a:cubicBezTo>
                  <a:cubicBezTo>
                    <a:pt x="1956" y="244"/>
                    <a:pt x="1956" y="244"/>
                    <a:pt x="1956" y="243"/>
                  </a:cubicBezTo>
                  <a:cubicBezTo>
                    <a:pt x="1956" y="242"/>
                    <a:pt x="1956" y="241"/>
                    <a:pt x="1956" y="240"/>
                  </a:cubicBezTo>
                  <a:cubicBezTo>
                    <a:pt x="1956" y="239"/>
                    <a:pt x="1956" y="239"/>
                    <a:pt x="1956" y="238"/>
                  </a:cubicBezTo>
                  <a:cubicBezTo>
                    <a:pt x="1956" y="238"/>
                    <a:pt x="1956" y="238"/>
                    <a:pt x="1956" y="238"/>
                  </a:cubicBezTo>
                  <a:cubicBezTo>
                    <a:pt x="1956" y="237"/>
                    <a:pt x="1956" y="237"/>
                    <a:pt x="1956" y="237"/>
                  </a:cubicBezTo>
                  <a:cubicBezTo>
                    <a:pt x="1956" y="237"/>
                    <a:pt x="1956" y="237"/>
                    <a:pt x="1956" y="236"/>
                  </a:cubicBezTo>
                  <a:lnTo>
                    <a:pt x="1956" y="235"/>
                  </a:lnTo>
                  <a:cubicBezTo>
                    <a:pt x="1957" y="235"/>
                    <a:pt x="1957" y="234"/>
                    <a:pt x="1957" y="234"/>
                  </a:cubicBezTo>
                  <a:lnTo>
                    <a:pt x="1957" y="232"/>
                  </a:lnTo>
                  <a:cubicBezTo>
                    <a:pt x="1957" y="231"/>
                    <a:pt x="1958" y="231"/>
                    <a:pt x="1958" y="230"/>
                  </a:cubicBezTo>
                  <a:cubicBezTo>
                    <a:pt x="1958" y="229"/>
                    <a:pt x="1958" y="228"/>
                    <a:pt x="1959" y="227"/>
                  </a:cubicBezTo>
                  <a:cubicBezTo>
                    <a:pt x="1959" y="235"/>
                    <a:pt x="1959" y="243"/>
                    <a:pt x="1959" y="250"/>
                  </a:cubicBezTo>
                  <a:cubicBezTo>
                    <a:pt x="1960" y="258"/>
                    <a:pt x="1960" y="265"/>
                    <a:pt x="1960" y="272"/>
                  </a:cubicBezTo>
                  <a:cubicBezTo>
                    <a:pt x="1961" y="279"/>
                    <a:pt x="1961" y="286"/>
                    <a:pt x="1962" y="293"/>
                  </a:cubicBezTo>
                  <a:cubicBezTo>
                    <a:pt x="1962" y="300"/>
                    <a:pt x="1962" y="307"/>
                    <a:pt x="1963" y="314"/>
                  </a:cubicBezTo>
                  <a:cubicBezTo>
                    <a:pt x="1963" y="315"/>
                    <a:pt x="1962" y="316"/>
                    <a:pt x="1962" y="316"/>
                  </a:cubicBezTo>
                  <a:cubicBezTo>
                    <a:pt x="1962" y="317"/>
                    <a:pt x="1962" y="317"/>
                    <a:pt x="1963" y="318"/>
                  </a:cubicBezTo>
                  <a:cubicBezTo>
                    <a:pt x="1963" y="319"/>
                    <a:pt x="1963" y="319"/>
                    <a:pt x="1963" y="319"/>
                  </a:cubicBezTo>
                  <a:cubicBezTo>
                    <a:pt x="1962" y="319"/>
                    <a:pt x="1962" y="319"/>
                    <a:pt x="1962" y="319"/>
                  </a:cubicBezTo>
                  <a:cubicBezTo>
                    <a:pt x="1962" y="320"/>
                    <a:pt x="1962" y="321"/>
                    <a:pt x="1962" y="322"/>
                  </a:cubicBezTo>
                  <a:cubicBezTo>
                    <a:pt x="1962" y="323"/>
                    <a:pt x="1962" y="324"/>
                    <a:pt x="1962" y="325"/>
                  </a:cubicBezTo>
                  <a:cubicBezTo>
                    <a:pt x="1963" y="332"/>
                    <a:pt x="1963" y="339"/>
                    <a:pt x="1963" y="346"/>
                  </a:cubicBezTo>
                  <a:cubicBezTo>
                    <a:pt x="1964" y="353"/>
                    <a:pt x="1964" y="360"/>
                    <a:pt x="1965" y="367"/>
                  </a:cubicBezTo>
                  <a:cubicBezTo>
                    <a:pt x="1965" y="367"/>
                    <a:pt x="1965" y="368"/>
                    <a:pt x="1964" y="370"/>
                  </a:cubicBezTo>
                  <a:cubicBezTo>
                    <a:pt x="1964" y="371"/>
                    <a:pt x="1964" y="372"/>
                    <a:pt x="1964" y="373"/>
                  </a:cubicBezTo>
                  <a:cubicBezTo>
                    <a:pt x="1965" y="383"/>
                    <a:pt x="1966" y="395"/>
                    <a:pt x="1966" y="408"/>
                  </a:cubicBezTo>
                  <a:cubicBezTo>
                    <a:pt x="1967" y="421"/>
                    <a:pt x="1967" y="433"/>
                    <a:pt x="1967" y="444"/>
                  </a:cubicBezTo>
                  <a:cubicBezTo>
                    <a:pt x="1967" y="445"/>
                    <a:pt x="1967" y="446"/>
                    <a:pt x="1968" y="448"/>
                  </a:cubicBezTo>
                  <a:cubicBezTo>
                    <a:pt x="1968" y="449"/>
                    <a:pt x="1969" y="450"/>
                    <a:pt x="1969" y="452"/>
                  </a:cubicBezTo>
                  <a:cubicBezTo>
                    <a:pt x="1969" y="454"/>
                    <a:pt x="1969" y="456"/>
                    <a:pt x="1968" y="458"/>
                  </a:cubicBezTo>
                  <a:cubicBezTo>
                    <a:pt x="1968" y="459"/>
                    <a:pt x="1968" y="461"/>
                    <a:pt x="1968" y="463"/>
                  </a:cubicBezTo>
                  <a:cubicBezTo>
                    <a:pt x="1969" y="467"/>
                    <a:pt x="1969" y="470"/>
                    <a:pt x="1969" y="473"/>
                  </a:cubicBezTo>
                  <a:cubicBezTo>
                    <a:pt x="1969" y="476"/>
                    <a:pt x="1969" y="479"/>
                    <a:pt x="1969" y="483"/>
                  </a:cubicBezTo>
                  <a:cubicBezTo>
                    <a:pt x="1970" y="484"/>
                    <a:pt x="1970" y="485"/>
                    <a:pt x="1970" y="486"/>
                  </a:cubicBezTo>
                  <a:cubicBezTo>
                    <a:pt x="1971" y="487"/>
                    <a:pt x="1971" y="488"/>
                    <a:pt x="1972" y="489"/>
                  </a:cubicBezTo>
                  <a:cubicBezTo>
                    <a:pt x="1972" y="490"/>
                    <a:pt x="1971" y="491"/>
                    <a:pt x="1970" y="491"/>
                  </a:cubicBezTo>
                  <a:cubicBezTo>
                    <a:pt x="1969" y="491"/>
                    <a:pt x="1969" y="492"/>
                    <a:pt x="1970" y="493"/>
                  </a:cubicBezTo>
                  <a:cubicBezTo>
                    <a:pt x="1970" y="497"/>
                    <a:pt x="1970" y="501"/>
                    <a:pt x="1971" y="506"/>
                  </a:cubicBezTo>
                  <a:cubicBezTo>
                    <a:pt x="1972" y="511"/>
                    <a:pt x="1972" y="516"/>
                    <a:pt x="1971" y="521"/>
                  </a:cubicBezTo>
                  <a:cubicBezTo>
                    <a:pt x="1974" y="522"/>
                    <a:pt x="1978" y="522"/>
                    <a:pt x="1983" y="521"/>
                  </a:cubicBezTo>
                  <a:cubicBezTo>
                    <a:pt x="1987" y="521"/>
                    <a:pt x="1992" y="521"/>
                    <a:pt x="1996" y="521"/>
                  </a:cubicBezTo>
                  <a:cubicBezTo>
                    <a:pt x="1997" y="520"/>
                    <a:pt x="1997" y="520"/>
                    <a:pt x="1997" y="519"/>
                  </a:cubicBezTo>
                  <a:cubicBezTo>
                    <a:pt x="1998" y="518"/>
                    <a:pt x="1998" y="517"/>
                    <a:pt x="1999" y="516"/>
                  </a:cubicBezTo>
                  <a:cubicBezTo>
                    <a:pt x="2000" y="515"/>
                    <a:pt x="2001" y="515"/>
                    <a:pt x="2002" y="515"/>
                  </a:cubicBezTo>
                  <a:cubicBezTo>
                    <a:pt x="2003" y="515"/>
                    <a:pt x="2004" y="515"/>
                    <a:pt x="2005" y="515"/>
                  </a:cubicBezTo>
                  <a:cubicBezTo>
                    <a:pt x="2006" y="515"/>
                    <a:pt x="2007" y="515"/>
                    <a:pt x="2009" y="515"/>
                  </a:cubicBezTo>
                  <a:cubicBezTo>
                    <a:pt x="2011" y="514"/>
                    <a:pt x="2012" y="514"/>
                    <a:pt x="2013" y="513"/>
                  </a:cubicBezTo>
                  <a:cubicBezTo>
                    <a:pt x="2011" y="512"/>
                    <a:pt x="2010" y="511"/>
                    <a:pt x="2009" y="510"/>
                  </a:cubicBezTo>
                  <a:cubicBezTo>
                    <a:pt x="2008" y="510"/>
                    <a:pt x="2007" y="509"/>
                    <a:pt x="2006" y="509"/>
                  </a:cubicBezTo>
                  <a:cubicBezTo>
                    <a:pt x="2006" y="508"/>
                    <a:pt x="2005" y="508"/>
                    <a:pt x="2005" y="508"/>
                  </a:cubicBezTo>
                  <a:cubicBezTo>
                    <a:pt x="2004" y="508"/>
                    <a:pt x="2004" y="508"/>
                    <a:pt x="2004" y="507"/>
                  </a:cubicBezTo>
                  <a:cubicBezTo>
                    <a:pt x="2006" y="506"/>
                    <a:pt x="2007" y="506"/>
                    <a:pt x="2007" y="507"/>
                  </a:cubicBezTo>
                  <a:cubicBezTo>
                    <a:pt x="2008" y="507"/>
                    <a:pt x="2009" y="507"/>
                    <a:pt x="2010" y="507"/>
                  </a:cubicBezTo>
                  <a:cubicBezTo>
                    <a:pt x="2011" y="507"/>
                    <a:pt x="2012" y="508"/>
                    <a:pt x="2012" y="509"/>
                  </a:cubicBezTo>
                  <a:cubicBezTo>
                    <a:pt x="2013" y="510"/>
                    <a:pt x="2013" y="511"/>
                    <a:pt x="2015" y="510"/>
                  </a:cubicBezTo>
                  <a:cubicBezTo>
                    <a:pt x="2016" y="510"/>
                    <a:pt x="2016" y="509"/>
                    <a:pt x="2016" y="508"/>
                  </a:cubicBezTo>
                  <a:cubicBezTo>
                    <a:pt x="2015" y="508"/>
                    <a:pt x="2015" y="507"/>
                    <a:pt x="2014" y="507"/>
                  </a:cubicBezTo>
                  <a:cubicBezTo>
                    <a:pt x="2014" y="507"/>
                    <a:pt x="2013" y="506"/>
                    <a:pt x="2013" y="506"/>
                  </a:cubicBezTo>
                  <a:cubicBezTo>
                    <a:pt x="2012" y="506"/>
                    <a:pt x="2012" y="505"/>
                    <a:pt x="2013" y="504"/>
                  </a:cubicBezTo>
                  <a:cubicBezTo>
                    <a:pt x="2014" y="504"/>
                    <a:pt x="2014" y="504"/>
                    <a:pt x="2015" y="504"/>
                  </a:cubicBezTo>
                  <a:cubicBezTo>
                    <a:pt x="2016" y="504"/>
                    <a:pt x="2016" y="504"/>
                    <a:pt x="2017" y="504"/>
                  </a:cubicBezTo>
                  <a:cubicBezTo>
                    <a:pt x="2018" y="504"/>
                    <a:pt x="2018" y="503"/>
                    <a:pt x="2019" y="503"/>
                  </a:cubicBezTo>
                  <a:cubicBezTo>
                    <a:pt x="2019" y="502"/>
                    <a:pt x="2019" y="501"/>
                    <a:pt x="2019" y="500"/>
                  </a:cubicBezTo>
                  <a:cubicBezTo>
                    <a:pt x="2018" y="499"/>
                    <a:pt x="2017" y="499"/>
                    <a:pt x="2016" y="499"/>
                  </a:cubicBezTo>
                  <a:cubicBezTo>
                    <a:pt x="2015" y="500"/>
                    <a:pt x="2015" y="500"/>
                    <a:pt x="2014" y="500"/>
                  </a:cubicBezTo>
                  <a:cubicBezTo>
                    <a:pt x="2013" y="501"/>
                    <a:pt x="2013" y="501"/>
                    <a:pt x="2012" y="501"/>
                  </a:cubicBezTo>
                  <a:cubicBezTo>
                    <a:pt x="2011" y="502"/>
                    <a:pt x="2010" y="501"/>
                    <a:pt x="2009" y="501"/>
                  </a:cubicBezTo>
                  <a:cubicBezTo>
                    <a:pt x="2009" y="499"/>
                    <a:pt x="2009" y="498"/>
                    <a:pt x="2009" y="497"/>
                  </a:cubicBezTo>
                  <a:cubicBezTo>
                    <a:pt x="2010" y="496"/>
                    <a:pt x="2010" y="495"/>
                    <a:pt x="2011" y="495"/>
                  </a:cubicBezTo>
                  <a:cubicBezTo>
                    <a:pt x="2010" y="494"/>
                    <a:pt x="2008" y="493"/>
                    <a:pt x="2007" y="493"/>
                  </a:cubicBezTo>
                  <a:cubicBezTo>
                    <a:pt x="2006" y="493"/>
                    <a:pt x="2005" y="492"/>
                    <a:pt x="2005" y="490"/>
                  </a:cubicBezTo>
                  <a:cubicBezTo>
                    <a:pt x="2006" y="490"/>
                    <a:pt x="2007" y="490"/>
                    <a:pt x="2008" y="491"/>
                  </a:cubicBezTo>
                  <a:cubicBezTo>
                    <a:pt x="2008" y="491"/>
                    <a:pt x="2009" y="492"/>
                    <a:pt x="2010" y="491"/>
                  </a:cubicBezTo>
                  <a:cubicBezTo>
                    <a:pt x="2010" y="491"/>
                    <a:pt x="2010" y="490"/>
                    <a:pt x="2010" y="490"/>
                  </a:cubicBezTo>
                  <a:cubicBezTo>
                    <a:pt x="2010" y="489"/>
                    <a:pt x="2010" y="488"/>
                    <a:pt x="2010" y="488"/>
                  </a:cubicBezTo>
                  <a:cubicBezTo>
                    <a:pt x="2010" y="487"/>
                    <a:pt x="2010" y="487"/>
                    <a:pt x="2010" y="486"/>
                  </a:cubicBezTo>
                  <a:cubicBezTo>
                    <a:pt x="2011" y="486"/>
                    <a:pt x="2011" y="486"/>
                    <a:pt x="2012" y="486"/>
                  </a:cubicBezTo>
                  <a:cubicBezTo>
                    <a:pt x="2013" y="486"/>
                    <a:pt x="2013" y="486"/>
                    <a:pt x="2014" y="487"/>
                  </a:cubicBezTo>
                  <a:cubicBezTo>
                    <a:pt x="2014" y="488"/>
                    <a:pt x="2014" y="488"/>
                    <a:pt x="2015" y="489"/>
                  </a:cubicBezTo>
                  <a:cubicBezTo>
                    <a:pt x="2015" y="489"/>
                    <a:pt x="2015" y="490"/>
                    <a:pt x="2015" y="491"/>
                  </a:cubicBezTo>
                  <a:cubicBezTo>
                    <a:pt x="2016" y="491"/>
                    <a:pt x="2017" y="491"/>
                    <a:pt x="2017" y="491"/>
                  </a:cubicBezTo>
                  <a:cubicBezTo>
                    <a:pt x="2018" y="490"/>
                    <a:pt x="2018" y="490"/>
                    <a:pt x="2018" y="489"/>
                  </a:cubicBezTo>
                  <a:cubicBezTo>
                    <a:pt x="2018" y="489"/>
                    <a:pt x="2018" y="488"/>
                    <a:pt x="2018" y="488"/>
                  </a:cubicBezTo>
                  <a:cubicBezTo>
                    <a:pt x="2017" y="488"/>
                    <a:pt x="2017" y="488"/>
                    <a:pt x="2016" y="487"/>
                  </a:cubicBezTo>
                  <a:cubicBezTo>
                    <a:pt x="2016" y="487"/>
                    <a:pt x="2016" y="486"/>
                    <a:pt x="2016" y="486"/>
                  </a:cubicBezTo>
                  <a:cubicBezTo>
                    <a:pt x="2017" y="485"/>
                    <a:pt x="2018" y="485"/>
                    <a:pt x="2020" y="485"/>
                  </a:cubicBezTo>
                  <a:cubicBezTo>
                    <a:pt x="2021" y="485"/>
                    <a:pt x="2023" y="484"/>
                    <a:pt x="2025" y="483"/>
                  </a:cubicBezTo>
                  <a:cubicBezTo>
                    <a:pt x="2024" y="481"/>
                    <a:pt x="2025" y="479"/>
                    <a:pt x="2026" y="478"/>
                  </a:cubicBezTo>
                  <a:cubicBezTo>
                    <a:pt x="2027" y="477"/>
                    <a:pt x="2027" y="475"/>
                    <a:pt x="2028" y="474"/>
                  </a:cubicBezTo>
                  <a:cubicBezTo>
                    <a:pt x="2030" y="474"/>
                    <a:pt x="2032" y="474"/>
                    <a:pt x="2033" y="474"/>
                  </a:cubicBezTo>
                  <a:cubicBezTo>
                    <a:pt x="2034" y="474"/>
                    <a:pt x="2035" y="474"/>
                    <a:pt x="2037" y="475"/>
                  </a:cubicBezTo>
                  <a:cubicBezTo>
                    <a:pt x="2038" y="474"/>
                    <a:pt x="2039" y="473"/>
                    <a:pt x="2041" y="473"/>
                  </a:cubicBezTo>
                  <a:cubicBezTo>
                    <a:pt x="2044" y="473"/>
                    <a:pt x="2046" y="473"/>
                    <a:pt x="2048" y="473"/>
                  </a:cubicBezTo>
                  <a:cubicBezTo>
                    <a:pt x="2048" y="474"/>
                    <a:pt x="2048" y="475"/>
                    <a:pt x="2047" y="476"/>
                  </a:cubicBezTo>
                  <a:cubicBezTo>
                    <a:pt x="2047" y="476"/>
                    <a:pt x="2047" y="477"/>
                    <a:pt x="2049" y="477"/>
                  </a:cubicBezTo>
                  <a:cubicBezTo>
                    <a:pt x="2048" y="476"/>
                    <a:pt x="2049" y="475"/>
                    <a:pt x="2050" y="475"/>
                  </a:cubicBezTo>
                  <a:cubicBezTo>
                    <a:pt x="2051" y="474"/>
                    <a:pt x="2052" y="474"/>
                    <a:pt x="2053" y="474"/>
                  </a:cubicBezTo>
                  <a:lnTo>
                    <a:pt x="2055" y="478"/>
                  </a:lnTo>
                  <a:cubicBezTo>
                    <a:pt x="2054" y="478"/>
                    <a:pt x="2054" y="478"/>
                    <a:pt x="2053" y="478"/>
                  </a:cubicBezTo>
                  <a:cubicBezTo>
                    <a:pt x="2053" y="478"/>
                    <a:pt x="2052" y="478"/>
                    <a:pt x="2052" y="479"/>
                  </a:cubicBezTo>
                  <a:cubicBezTo>
                    <a:pt x="2053" y="479"/>
                    <a:pt x="2053" y="479"/>
                    <a:pt x="2054" y="480"/>
                  </a:cubicBezTo>
                  <a:cubicBezTo>
                    <a:pt x="2054" y="480"/>
                    <a:pt x="2054" y="480"/>
                    <a:pt x="2054" y="481"/>
                  </a:cubicBezTo>
                  <a:cubicBezTo>
                    <a:pt x="2055" y="481"/>
                    <a:pt x="2055" y="482"/>
                    <a:pt x="2056" y="482"/>
                  </a:cubicBezTo>
                  <a:cubicBezTo>
                    <a:pt x="2056" y="482"/>
                    <a:pt x="2057" y="482"/>
                    <a:pt x="2057" y="482"/>
                  </a:cubicBezTo>
                  <a:cubicBezTo>
                    <a:pt x="2058" y="481"/>
                    <a:pt x="2058" y="480"/>
                    <a:pt x="2058" y="480"/>
                  </a:cubicBezTo>
                  <a:cubicBezTo>
                    <a:pt x="2057" y="479"/>
                    <a:pt x="2056" y="478"/>
                    <a:pt x="2056" y="477"/>
                  </a:cubicBezTo>
                  <a:cubicBezTo>
                    <a:pt x="2057" y="477"/>
                    <a:pt x="2058" y="476"/>
                    <a:pt x="2058" y="476"/>
                  </a:cubicBezTo>
                  <a:cubicBezTo>
                    <a:pt x="2058" y="476"/>
                    <a:pt x="2058" y="476"/>
                    <a:pt x="2057" y="475"/>
                  </a:cubicBezTo>
                  <a:cubicBezTo>
                    <a:pt x="2057" y="475"/>
                    <a:pt x="2057" y="474"/>
                    <a:pt x="2057" y="474"/>
                  </a:cubicBezTo>
                  <a:cubicBezTo>
                    <a:pt x="2057" y="474"/>
                    <a:pt x="2057" y="473"/>
                    <a:pt x="2058" y="473"/>
                  </a:cubicBezTo>
                  <a:cubicBezTo>
                    <a:pt x="2059" y="472"/>
                    <a:pt x="2061" y="472"/>
                    <a:pt x="2061" y="473"/>
                  </a:cubicBezTo>
                  <a:cubicBezTo>
                    <a:pt x="2062" y="473"/>
                    <a:pt x="2063" y="473"/>
                    <a:pt x="2064" y="472"/>
                  </a:cubicBezTo>
                  <a:cubicBezTo>
                    <a:pt x="2063" y="468"/>
                    <a:pt x="2064" y="466"/>
                    <a:pt x="2067" y="466"/>
                  </a:cubicBezTo>
                  <a:cubicBezTo>
                    <a:pt x="2068" y="466"/>
                    <a:pt x="2068" y="467"/>
                    <a:pt x="2068" y="468"/>
                  </a:cubicBezTo>
                  <a:cubicBezTo>
                    <a:pt x="2067" y="469"/>
                    <a:pt x="2068" y="469"/>
                    <a:pt x="2069" y="470"/>
                  </a:cubicBezTo>
                  <a:cubicBezTo>
                    <a:pt x="2069" y="468"/>
                    <a:pt x="2069" y="468"/>
                    <a:pt x="2070" y="467"/>
                  </a:cubicBezTo>
                  <a:cubicBezTo>
                    <a:pt x="2070" y="467"/>
                    <a:pt x="2071" y="467"/>
                    <a:pt x="2071" y="466"/>
                  </a:cubicBezTo>
                  <a:cubicBezTo>
                    <a:pt x="2071" y="453"/>
                    <a:pt x="2070" y="441"/>
                    <a:pt x="2069" y="430"/>
                  </a:cubicBezTo>
                  <a:cubicBezTo>
                    <a:pt x="2068" y="430"/>
                    <a:pt x="2066" y="429"/>
                    <a:pt x="2065" y="427"/>
                  </a:cubicBezTo>
                  <a:cubicBezTo>
                    <a:pt x="2064" y="426"/>
                    <a:pt x="2064" y="425"/>
                    <a:pt x="2064" y="423"/>
                  </a:cubicBezTo>
                  <a:cubicBezTo>
                    <a:pt x="2066" y="423"/>
                    <a:pt x="2066" y="424"/>
                    <a:pt x="2067" y="425"/>
                  </a:cubicBezTo>
                  <a:cubicBezTo>
                    <a:pt x="2067" y="426"/>
                    <a:pt x="2068" y="427"/>
                    <a:pt x="2070" y="427"/>
                  </a:cubicBezTo>
                  <a:lnTo>
                    <a:pt x="2059" y="195"/>
                  </a:lnTo>
                  <a:cubicBezTo>
                    <a:pt x="2058" y="195"/>
                    <a:pt x="2058" y="195"/>
                    <a:pt x="2057" y="195"/>
                  </a:cubicBezTo>
                  <a:cubicBezTo>
                    <a:pt x="2057" y="194"/>
                    <a:pt x="2056" y="193"/>
                    <a:pt x="2056" y="193"/>
                  </a:cubicBezTo>
                  <a:cubicBezTo>
                    <a:pt x="2055" y="193"/>
                    <a:pt x="2055" y="192"/>
                    <a:pt x="2054" y="192"/>
                  </a:cubicBezTo>
                  <a:cubicBezTo>
                    <a:pt x="2053" y="192"/>
                    <a:pt x="2053" y="191"/>
                    <a:pt x="2053" y="190"/>
                  </a:cubicBezTo>
                  <a:cubicBezTo>
                    <a:pt x="2054" y="189"/>
                    <a:pt x="2055" y="189"/>
                    <a:pt x="2055" y="190"/>
                  </a:cubicBezTo>
                  <a:cubicBezTo>
                    <a:pt x="2056" y="190"/>
                    <a:pt x="2056" y="190"/>
                    <a:pt x="2056" y="191"/>
                  </a:cubicBezTo>
                  <a:cubicBezTo>
                    <a:pt x="2057" y="191"/>
                    <a:pt x="2057" y="191"/>
                    <a:pt x="2058" y="192"/>
                  </a:cubicBezTo>
                  <a:cubicBezTo>
                    <a:pt x="2058" y="192"/>
                    <a:pt x="2059" y="192"/>
                    <a:pt x="2059" y="191"/>
                  </a:cubicBezTo>
                  <a:cubicBezTo>
                    <a:pt x="2059" y="186"/>
                    <a:pt x="2058" y="183"/>
                    <a:pt x="2058" y="180"/>
                  </a:cubicBezTo>
                  <a:cubicBezTo>
                    <a:pt x="2059" y="177"/>
                    <a:pt x="2058" y="173"/>
                    <a:pt x="2058" y="168"/>
                  </a:cubicBezTo>
                  <a:cubicBezTo>
                    <a:pt x="2057" y="169"/>
                    <a:pt x="2055" y="168"/>
                    <a:pt x="2054" y="168"/>
                  </a:cubicBezTo>
                  <a:cubicBezTo>
                    <a:pt x="2053" y="167"/>
                    <a:pt x="2052" y="167"/>
                    <a:pt x="2052" y="168"/>
                  </a:cubicBezTo>
                  <a:cubicBezTo>
                    <a:pt x="2052" y="167"/>
                    <a:pt x="2051" y="167"/>
                    <a:pt x="2050" y="167"/>
                  </a:cubicBezTo>
                  <a:cubicBezTo>
                    <a:pt x="2049" y="167"/>
                    <a:pt x="2048" y="167"/>
                    <a:pt x="2047" y="166"/>
                  </a:cubicBezTo>
                  <a:cubicBezTo>
                    <a:pt x="2047" y="166"/>
                    <a:pt x="2047" y="166"/>
                    <a:pt x="2047" y="165"/>
                  </a:cubicBezTo>
                  <a:cubicBezTo>
                    <a:pt x="2047" y="165"/>
                    <a:pt x="2047" y="164"/>
                    <a:pt x="2047" y="164"/>
                  </a:cubicBezTo>
                  <a:lnTo>
                    <a:pt x="2046" y="164"/>
                  </a:lnTo>
                  <a:cubicBezTo>
                    <a:pt x="2045" y="164"/>
                    <a:pt x="2045" y="163"/>
                    <a:pt x="2045" y="163"/>
                  </a:cubicBezTo>
                  <a:cubicBezTo>
                    <a:pt x="2045" y="163"/>
                    <a:pt x="2044" y="163"/>
                    <a:pt x="2043" y="162"/>
                  </a:cubicBezTo>
                  <a:cubicBezTo>
                    <a:pt x="2043" y="162"/>
                    <a:pt x="2042" y="163"/>
                    <a:pt x="2042" y="164"/>
                  </a:cubicBezTo>
                  <a:cubicBezTo>
                    <a:pt x="2042" y="164"/>
                    <a:pt x="2042" y="164"/>
                    <a:pt x="2043" y="165"/>
                  </a:cubicBezTo>
                  <a:cubicBezTo>
                    <a:pt x="2044" y="165"/>
                    <a:pt x="2044" y="165"/>
                    <a:pt x="2045" y="165"/>
                  </a:cubicBezTo>
                  <a:cubicBezTo>
                    <a:pt x="2045" y="166"/>
                    <a:pt x="2046" y="166"/>
                    <a:pt x="2046" y="167"/>
                  </a:cubicBezTo>
                  <a:cubicBezTo>
                    <a:pt x="2047" y="167"/>
                    <a:pt x="2047" y="168"/>
                    <a:pt x="2047" y="169"/>
                  </a:cubicBezTo>
                  <a:cubicBezTo>
                    <a:pt x="2045" y="168"/>
                    <a:pt x="2043" y="168"/>
                    <a:pt x="2041" y="169"/>
                  </a:cubicBezTo>
                  <a:cubicBezTo>
                    <a:pt x="2040" y="170"/>
                    <a:pt x="2038" y="170"/>
                    <a:pt x="2037" y="171"/>
                  </a:cubicBezTo>
                  <a:cubicBezTo>
                    <a:pt x="2036" y="172"/>
                    <a:pt x="2034" y="172"/>
                    <a:pt x="2033" y="173"/>
                  </a:cubicBezTo>
                  <a:cubicBezTo>
                    <a:pt x="2032" y="173"/>
                    <a:pt x="2030" y="173"/>
                    <a:pt x="2028" y="173"/>
                  </a:cubicBezTo>
                  <a:cubicBezTo>
                    <a:pt x="2028" y="172"/>
                    <a:pt x="2028" y="171"/>
                    <a:pt x="2029" y="171"/>
                  </a:cubicBezTo>
                  <a:cubicBezTo>
                    <a:pt x="2029" y="170"/>
                    <a:pt x="2030" y="170"/>
                    <a:pt x="2031" y="170"/>
                  </a:cubicBezTo>
                  <a:lnTo>
                    <a:pt x="2033" y="170"/>
                  </a:lnTo>
                  <a:cubicBezTo>
                    <a:pt x="2034" y="170"/>
                    <a:pt x="2035" y="170"/>
                    <a:pt x="2035" y="170"/>
                  </a:cubicBezTo>
                  <a:cubicBezTo>
                    <a:pt x="2038" y="169"/>
                    <a:pt x="2040" y="166"/>
                    <a:pt x="2041" y="164"/>
                  </a:cubicBezTo>
                  <a:cubicBezTo>
                    <a:pt x="2039" y="164"/>
                    <a:pt x="2038" y="164"/>
                    <a:pt x="2038" y="161"/>
                  </a:cubicBezTo>
                  <a:cubicBezTo>
                    <a:pt x="2037" y="161"/>
                    <a:pt x="2036" y="161"/>
                    <a:pt x="2036" y="162"/>
                  </a:cubicBezTo>
                  <a:cubicBezTo>
                    <a:pt x="2035" y="163"/>
                    <a:pt x="2035" y="163"/>
                    <a:pt x="2033" y="163"/>
                  </a:cubicBezTo>
                  <a:cubicBezTo>
                    <a:pt x="2034" y="161"/>
                    <a:pt x="2035" y="160"/>
                    <a:pt x="2036" y="158"/>
                  </a:cubicBezTo>
                  <a:cubicBezTo>
                    <a:pt x="2036" y="157"/>
                    <a:pt x="2038" y="156"/>
                    <a:pt x="2041" y="157"/>
                  </a:cubicBezTo>
                  <a:cubicBezTo>
                    <a:pt x="2040" y="154"/>
                    <a:pt x="2041" y="152"/>
                    <a:pt x="2042" y="151"/>
                  </a:cubicBezTo>
                  <a:cubicBezTo>
                    <a:pt x="2044" y="151"/>
                    <a:pt x="2044" y="151"/>
                    <a:pt x="2045" y="152"/>
                  </a:cubicBezTo>
                  <a:cubicBezTo>
                    <a:pt x="2045" y="153"/>
                    <a:pt x="2045" y="153"/>
                    <a:pt x="2046" y="153"/>
                  </a:cubicBezTo>
                  <a:cubicBezTo>
                    <a:pt x="2047" y="152"/>
                    <a:pt x="2046" y="151"/>
                    <a:pt x="2046" y="151"/>
                  </a:cubicBezTo>
                  <a:cubicBezTo>
                    <a:pt x="2045" y="151"/>
                    <a:pt x="2045" y="150"/>
                    <a:pt x="2045" y="149"/>
                  </a:cubicBezTo>
                  <a:lnTo>
                    <a:pt x="2050" y="148"/>
                  </a:lnTo>
                  <a:cubicBezTo>
                    <a:pt x="2050" y="146"/>
                    <a:pt x="2050" y="145"/>
                    <a:pt x="2051" y="145"/>
                  </a:cubicBezTo>
                  <a:cubicBezTo>
                    <a:pt x="2053" y="144"/>
                    <a:pt x="2054" y="145"/>
                    <a:pt x="2055" y="145"/>
                  </a:cubicBezTo>
                  <a:cubicBezTo>
                    <a:pt x="2056" y="146"/>
                    <a:pt x="2056" y="145"/>
                    <a:pt x="2056" y="143"/>
                  </a:cubicBezTo>
                  <a:cubicBezTo>
                    <a:pt x="2054" y="143"/>
                    <a:pt x="2052" y="143"/>
                    <a:pt x="2051" y="143"/>
                  </a:cubicBezTo>
                  <a:cubicBezTo>
                    <a:pt x="2049" y="143"/>
                    <a:pt x="2047" y="144"/>
                    <a:pt x="2044" y="144"/>
                  </a:cubicBezTo>
                  <a:cubicBezTo>
                    <a:pt x="2044" y="143"/>
                    <a:pt x="2044" y="142"/>
                    <a:pt x="2045" y="141"/>
                  </a:cubicBezTo>
                  <a:cubicBezTo>
                    <a:pt x="2046" y="140"/>
                    <a:pt x="2045" y="139"/>
                    <a:pt x="2044" y="139"/>
                  </a:cubicBezTo>
                  <a:cubicBezTo>
                    <a:pt x="2043" y="139"/>
                    <a:pt x="2043" y="141"/>
                    <a:pt x="2043" y="142"/>
                  </a:cubicBezTo>
                  <a:cubicBezTo>
                    <a:pt x="2042" y="143"/>
                    <a:pt x="2042" y="144"/>
                    <a:pt x="2040" y="144"/>
                  </a:cubicBezTo>
                  <a:cubicBezTo>
                    <a:pt x="2039" y="142"/>
                    <a:pt x="2039" y="141"/>
                    <a:pt x="2040" y="139"/>
                  </a:cubicBezTo>
                  <a:cubicBezTo>
                    <a:pt x="2042" y="137"/>
                    <a:pt x="2043" y="135"/>
                    <a:pt x="2043" y="134"/>
                  </a:cubicBezTo>
                  <a:cubicBezTo>
                    <a:pt x="2042" y="134"/>
                    <a:pt x="2041" y="135"/>
                    <a:pt x="2039" y="135"/>
                  </a:cubicBezTo>
                  <a:cubicBezTo>
                    <a:pt x="2038" y="135"/>
                    <a:pt x="2037" y="135"/>
                    <a:pt x="2036" y="133"/>
                  </a:cubicBezTo>
                  <a:cubicBezTo>
                    <a:pt x="2037" y="133"/>
                    <a:pt x="2039" y="133"/>
                    <a:pt x="2040" y="133"/>
                  </a:cubicBezTo>
                  <a:cubicBezTo>
                    <a:pt x="2041" y="133"/>
                    <a:pt x="2042" y="132"/>
                    <a:pt x="2042" y="131"/>
                  </a:cubicBezTo>
                  <a:cubicBezTo>
                    <a:pt x="2041" y="130"/>
                    <a:pt x="2040" y="129"/>
                    <a:pt x="2039" y="128"/>
                  </a:cubicBezTo>
                  <a:cubicBezTo>
                    <a:pt x="2038" y="128"/>
                    <a:pt x="2037" y="127"/>
                    <a:pt x="2036" y="125"/>
                  </a:cubicBezTo>
                  <a:cubicBezTo>
                    <a:pt x="2035" y="126"/>
                    <a:pt x="2034" y="126"/>
                    <a:pt x="2032" y="125"/>
                  </a:cubicBezTo>
                  <a:cubicBezTo>
                    <a:pt x="2031" y="124"/>
                    <a:pt x="2030" y="123"/>
                    <a:pt x="2029" y="122"/>
                  </a:cubicBezTo>
                  <a:cubicBezTo>
                    <a:pt x="2029" y="122"/>
                    <a:pt x="2030" y="121"/>
                    <a:pt x="2031" y="121"/>
                  </a:cubicBezTo>
                  <a:cubicBezTo>
                    <a:pt x="2032" y="121"/>
                    <a:pt x="2032" y="120"/>
                    <a:pt x="2031" y="119"/>
                  </a:cubicBezTo>
                  <a:cubicBezTo>
                    <a:pt x="2030" y="120"/>
                    <a:pt x="2029" y="120"/>
                    <a:pt x="2028" y="120"/>
                  </a:cubicBezTo>
                  <a:cubicBezTo>
                    <a:pt x="2027" y="120"/>
                    <a:pt x="2026" y="120"/>
                    <a:pt x="2025" y="121"/>
                  </a:cubicBezTo>
                  <a:cubicBezTo>
                    <a:pt x="2027" y="121"/>
                    <a:pt x="2027" y="122"/>
                    <a:pt x="2027" y="123"/>
                  </a:cubicBezTo>
                  <a:cubicBezTo>
                    <a:pt x="2027" y="125"/>
                    <a:pt x="2026" y="125"/>
                    <a:pt x="2025" y="125"/>
                  </a:cubicBezTo>
                  <a:cubicBezTo>
                    <a:pt x="2023" y="124"/>
                    <a:pt x="2023" y="124"/>
                    <a:pt x="2023" y="123"/>
                  </a:cubicBezTo>
                  <a:cubicBezTo>
                    <a:pt x="2024" y="122"/>
                    <a:pt x="2024" y="121"/>
                    <a:pt x="2024" y="120"/>
                  </a:cubicBezTo>
                  <a:cubicBezTo>
                    <a:pt x="2023" y="120"/>
                    <a:pt x="2022" y="120"/>
                    <a:pt x="2021" y="120"/>
                  </a:cubicBezTo>
                  <a:cubicBezTo>
                    <a:pt x="2020" y="120"/>
                    <a:pt x="2020" y="119"/>
                    <a:pt x="2020" y="118"/>
                  </a:cubicBezTo>
                  <a:cubicBezTo>
                    <a:pt x="2020" y="117"/>
                    <a:pt x="2021" y="116"/>
                    <a:pt x="2022" y="116"/>
                  </a:cubicBezTo>
                  <a:cubicBezTo>
                    <a:pt x="2022" y="116"/>
                    <a:pt x="2023" y="116"/>
                    <a:pt x="2024" y="117"/>
                  </a:cubicBezTo>
                  <a:cubicBezTo>
                    <a:pt x="2025" y="117"/>
                    <a:pt x="2026" y="117"/>
                    <a:pt x="2027" y="117"/>
                  </a:cubicBezTo>
                  <a:cubicBezTo>
                    <a:pt x="2027" y="118"/>
                    <a:pt x="2028" y="117"/>
                    <a:pt x="2029" y="117"/>
                  </a:cubicBezTo>
                  <a:cubicBezTo>
                    <a:pt x="2027" y="116"/>
                    <a:pt x="2026" y="116"/>
                    <a:pt x="2025" y="115"/>
                  </a:cubicBezTo>
                  <a:cubicBezTo>
                    <a:pt x="2024" y="114"/>
                    <a:pt x="2023" y="114"/>
                    <a:pt x="2022" y="113"/>
                  </a:cubicBezTo>
                  <a:cubicBezTo>
                    <a:pt x="2023" y="113"/>
                    <a:pt x="2023" y="112"/>
                    <a:pt x="2023" y="111"/>
                  </a:cubicBezTo>
                  <a:cubicBezTo>
                    <a:pt x="2022" y="110"/>
                    <a:pt x="2022" y="109"/>
                    <a:pt x="2023" y="108"/>
                  </a:cubicBezTo>
                  <a:cubicBezTo>
                    <a:pt x="2024" y="107"/>
                    <a:pt x="2025" y="107"/>
                    <a:pt x="2026" y="108"/>
                  </a:cubicBezTo>
                  <a:cubicBezTo>
                    <a:pt x="2027" y="108"/>
                    <a:pt x="2027" y="109"/>
                    <a:pt x="2027" y="110"/>
                  </a:cubicBezTo>
                  <a:cubicBezTo>
                    <a:pt x="2028" y="111"/>
                    <a:pt x="2028" y="112"/>
                    <a:pt x="2028" y="113"/>
                  </a:cubicBezTo>
                  <a:cubicBezTo>
                    <a:pt x="2028" y="113"/>
                    <a:pt x="2029" y="113"/>
                    <a:pt x="2030" y="113"/>
                  </a:cubicBezTo>
                  <a:cubicBezTo>
                    <a:pt x="2032" y="113"/>
                    <a:pt x="2032" y="112"/>
                    <a:pt x="2031" y="111"/>
                  </a:cubicBezTo>
                  <a:cubicBezTo>
                    <a:pt x="2031" y="111"/>
                    <a:pt x="2031" y="109"/>
                    <a:pt x="2031" y="108"/>
                  </a:cubicBezTo>
                  <a:cubicBezTo>
                    <a:pt x="2031" y="107"/>
                    <a:pt x="2032" y="108"/>
                    <a:pt x="2033" y="108"/>
                  </a:cubicBezTo>
                  <a:cubicBezTo>
                    <a:pt x="2035" y="108"/>
                    <a:pt x="2035" y="108"/>
                    <a:pt x="2035" y="107"/>
                  </a:cubicBezTo>
                  <a:cubicBezTo>
                    <a:pt x="2035" y="105"/>
                    <a:pt x="2033" y="105"/>
                    <a:pt x="2032" y="105"/>
                  </a:cubicBezTo>
                  <a:cubicBezTo>
                    <a:pt x="2030" y="105"/>
                    <a:pt x="2029" y="105"/>
                    <a:pt x="2027" y="105"/>
                  </a:cubicBezTo>
                  <a:cubicBezTo>
                    <a:pt x="2026" y="105"/>
                    <a:pt x="2025" y="104"/>
                    <a:pt x="2025" y="103"/>
                  </a:cubicBezTo>
                  <a:cubicBezTo>
                    <a:pt x="2024" y="103"/>
                    <a:pt x="2022" y="102"/>
                    <a:pt x="2021" y="102"/>
                  </a:cubicBezTo>
                  <a:cubicBezTo>
                    <a:pt x="2021" y="103"/>
                    <a:pt x="2020" y="103"/>
                    <a:pt x="2020" y="104"/>
                  </a:cubicBezTo>
                  <a:cubicBezTo>
                    <a:pt x="2020" y="105"/>
                    <a:pt x="2019" y="106"/>
                    <a:pt x="2018" y="106"/>
                  </a:cubicBezTo>
                  <a:cubicBezTo>
                    <a:pt x="2017" y="106"/>
                    <a:pt x="2017" y="106"/>
                    <a:pt x="2017" y="105"/>
                  </a:cubicBezTo>
                  <a:cubicBezTo>
                    <a:pt x="2016" y="104"/>
                    <a:pt x="2016" y="104"/>
                    <a:pt x="2016" y="103"/>
                  </a:cubicBezTo>
                  <a:cubicBezTo>
                    <a:pt x="2016" y="103"/>
                    <a:pt x="2015" y="102"/>
                    <a:pt x="2015" y="102"/>
                  </a:cubicBezTo>
                  <a:cubicBezTo>
                    <a:pt x="2015" y="101"/>
                    <a:pt x="2014" y="101"/>
                    <a:pt x="2013" y="101"/>
                  </a:cubicBezTo>
                  <a:cubicBezTo>
                    <a:pt x="2012" y="101"/>
                    <a:pt x="2012" y="101"/>
                    <a:pt x="2012" y="102"/>
                  </a:cubicBezTo>
                  <a:cubicBezTo>
                    <a:pt x="2011" y="102"/>
                    <a:pt x="2011" y="103"/>
                    <a:pt x="2011" y="103"/>
                  </a:cubicBezTo>
                  <a:cubicBezTo>
                    <a:pt x="2011" y="104"/>
                    <a:pt x="2011" y="104"/>
                    <a:pt x="2010" y="105"/>
                  </a:cubicBezTo>
                  <a:cubicBezTo>
                    <a:pt x="2010" y="105"/>
                    <a:pt x="2010" y="105"/>
                    <a:pt x="2009" y="105"/>
                  </a:cubicBezTo>
                  <a:cubicBezTo>
                    <a:pt x="2008" y="104"/>
                    <a:pt x="2008" y="103"/>
                    <a:pt x="2009" y="102"/>
                  </a:cubicBezTo>
                  <a:cubicBezTo>
                    <a:pt x="2009" y="101"/>
                    <a:pt x="2009" y="100"/>
                    <a:pt x="2009" y="98"/>
                  </a:cubicBezTo>
                  <a:cubicBezTo>
                    <a:pt x="2007" y="98"/>
                    <a:pt x="2006" y="99"/>
                    <a:pt x="2006" y="100"/>
                  </a:cubicBezTo>
                  <a:cubicBezTo>
                    <a:pt x="2006" y="101"/>
                    <a:pt x="2005" y="101"/>
                    <a:pt x="2003" y="101"/>
                  </a:cubicBezTo>
                  <a:cubicBezTo>
                    <a:pt x="2002" y="99"/>
                    <a:pt x="2002" y="98"/>
                    <a:pt x="2002" y="98"/>
                  </a:cubicBezTo>
                  <a:cubicBezTo>
                    <a:pt x="2002" y="97"/>
                    <a:pt x="2002" y="96"/>
                    <a:pt x="2003" y="95"/>
                  </a:cubicBezTo>
                  <a:cubicBezTo>
                    <a:pt x="2000" y="95"/>
                    <a:pt x="1999" y="95"/>
                    <a:pt x="1999" y="93"/>
                  </a:cubicBezTo>
                  <a:cubicBezTo>
                    <a:pt x="2001" y="92"/>
                    <a:pt x="2002" y="92"/>
                    <a:pt x="2003" y="91"/>
                  </a:cubicBezTo>
                  <a:cubicBezTo>
                    <a:pt x="2004" y="90"/>
                    <a:pt x="2005" y="89"/>
                    <a:pt x="2008" y="89"/>
                  </a:cubicBezTo>
                  <a:cubicBezTo>
                    <a:pt x="2007" y="88"/>
                    <a:pt x="2006" y="86"/>
                    <a:pt x="2005" y="86"/>
                  </a:cubicBezTo>
                  <a:cubicBezTo>
                    <a:pt x="2003" y="85"/>
                    <a:pt x="2002" y="84"/>
                    <a:pt x="2001" y="83"/>
                  </a:cubicBezTo>
                  <a:cubicBezTo>
                    <a:pt x="2001" y="82"/>
                    <a:pt x="2000" y="82"/>
                    <a:pt x="2000" y="80"/>
                  </a:cubicBezTo>
                  <a:cubicBezTo>
                    <a:pt x="2001" y="79"/>
                    <a:pt x="2000" y="79"/>
                    <a:pt x="1999" y="79"/>
                  </a:cubicBezTo>
                  <a:cubicBezTo>
                    <a:pt x="1998" y="80"/>
                    <a:pt x="1998" y="81"/>
                    <a:pt x="1998" y="82"/>
                  </a:cubicBezTo>
                  <a:cubicBezTo>
                    <a:pt x="1998" y="83"/>
                    <a:pt x="1998" y="83"/>
                    <a:pt x="1999" y="84"/>
                  </a:cubicBezTo>
                  <a:cubicBezTo>
                    <a:pt x="1999" y="85"/>
                    <a:pt x="2000" y="85"/>
                    <a:pt x="2000" y="86"/>
                  </a:cubicBezTo>
                  <a:cubicBezTo>
                    <a:pt x="2001" y="87"/>
                    <a:pt x="2001" y="88"/>
                    <a:pt x="2001" y="89"/>
                  </a:cubicBezTo>
                  <a:cubicBezTo>
                    <a:pt x="1998" y="89"/>
                    <a:pt x="1997" y="89"/>
                    <a:pt x="1995" y="90"/>
                  </a:cubicBezTo>
                  <a:cubicBezTo>
                    <a:pt x="1994" y="91"/>
                    <a:pt x="1992" y="92"/>
                    <a:pt x="1991" y="93"/>
                  </a:cubicBezTo>
                  <a:cubicBezTo>
                    <a:pt x="1991" y="93"/>
                    <a:pt x="1992" y="94"/>
                    <a:pt x="1992" y="94"/>
                  </a:cubicBezTo>
                  <a:cubicBezTo>
                    <a:pt x="1993" y="94"/>
                    <a:pt x="1993" y="94"/>
                    <a:pt x="1994" y="93"/>
                  </a:cubicBezTo>
                  <a:cubicBezTo>
                    <a:pt x="1995" y="93"/>
                    <a:pt x="1995" y="93"/>
                    <a:pt x="1996" y="93"/>
                  </a:cubicBezTo>
                  <a:cubicBezTo>
                    <a:pt x="1996" y="93"/>
                    <a:pt x="1997" y="93"/>
                    <a:pt x="1997" y="94"/>
                  </a:cubicBezTo>
                  <a:lnTo>
                    <a:pt x="1997" y="98"/>
                  </a:lnTo>
                  <a:cubicBezTo>
                    <a:pt x="1995" y="98"/>
                    <a:pt x="1994" y="98"/>
                    <a:pt x="1993" y="97"/>
                  </a:cubicBezTo>
                  <a:cubicBezTo>
                    <a:pt x="1993" y="98"/>
                    <a:pt x="1994" y="99"/>
                    <a:pt x="1994" y="99"/>
                  </a:cubicBezTo>
                  <a:cubicBezTo>
                    <a:pt x="1994" y="100"/>
                    <a:pt x="1994" y="100"/>
                    <a:pt x="1993" y="100"/>
                  </a:cubicBezTo>
                  <a:cubicBezTo>
                    <a:pt x="1992" y="101"/>
                    <a:pt x="1992" y="102"/>
                    <a:pt x="1993" y="102"/>
                  </a:cubicBezTo>
                  <a:cubicBezTo>
                    <a:pt x="1993" y="102"/>
                    <a:pt x="1993" y="103"/>
                    <a:pt x="1994" y="103"/>
                  </a:cubicBezTo>
                  <a:cubicBezTo>
                    <a:pt x="1994" y="104"/>
                    <a:pt x="1994" y="104"/>
                    <a:pt x="1994" y="105"/>
                  </a:cubicBezTo>
                  <a:cubicBezTo>
                    <a:pt x="1994" y="105"/>
                    <a:pt x="1994" y="105"/>
                    <a:pt x="1994" y="106"/>
                  </a:cubicBezTo>
                  <a:cubicBezTo>
                    <a:pt x="1992" y="104"/>
                    <a:pt x="1991" y="103"/>
                    <a:pt x="1989" y="102"/>
                  </a:cubicBezTo>
                  <a:cubicBezTo>
                    <a:pt x="1988" y="101"/>
                    <a:pt x="1987" y="99"/>
                    <a:pt x="1988" y="97"/>
                  </a:cubicBezTo>
                  <a:cubicBezTo>
                    <a:pt x="1987" y="97"/>
                    <a:pt x="1986" y="97"/>
                    <a:pt x="1986" y="98"/>
                  </a:cubicBezTo>
                  <a:cubicBezTo>
                    <a:pt x="1986" y="100"/>
                    <a:pt x="1985" y="100"/>
                    <a:pt x="1984" y="100"/>
                  </a:cubicBezTo>
                  <a:cubicBezTo>
                    <a:pt x="1983" y="99"/>
                    <a:pt x="1983" y="99"/>
                    <a:pt x="1982" y="100"/>
                  </a:cubicBezTo>
                  <a:cubicBezTo>
                    <a:pt x="1982" y="100"/>
                    <a:pt x="1981" y="100"/>
                    <a:pt x="1980" y="100"/>
                  </a:cubicBezTo>
                  <a:cubicBezTo>
                    <a:pt x="1980" y="102"/>
                    <a:pt x="1980" y="104"/>
                    <a:pt x="1980" y="104"/>
                  </a:cubicBezTo>
                  <a:cubicBezTo>
                    <a:pt x="1981" y="105"/>
                    <a:pt x="1980" y="105"/>
                    <a:pt x="1978" y="106"/>
                  </a:cubicBezTo>
                  <a:cubicBezTo>
                    <a:pt x="1978" y="107"/>
                    <a:pt x="1978" y="107"/>
                    <a:pt x="1979" y="107"/>
                  </a:cubicBezTo>
                  <a:cubicBezTo>
                    <a:pt x="1979" y="108"/>
                    <a:pt x="1979" y="108"/>
                    <a:pt x="1979" y="108"/>
                  </a:cubicBezTo>
                  <a:cubicBezTo>
                    <a:pt x="1980" y="108"/>
                    <a:pt x="1980" y="109"/>
                    <a:pt x="1980" y="109"/>
                  </a:cubicBezTo>
                  <a:cubicBezTo>
                    <a:pt x="1980" y="110"/>
                    <a:pt x="1980" y="110"/>
                    <a:pt x="1980" y="111"/>
                  </a:cubicBezTo>
                  <a:cubicBezTo>
                    <a:pt x="1979" y="111"/>
                    <a:pt x="1978" y="111"/>
                    <a:pt x="1977" y="111"/>
                  </a:cubicBezTo>
                  <a:cubicBezTo>
                    <a:pt x="1976" y="111"/>
                    <a:pt x="1975" y="110"/>
                    <a:pt x="1974" y="110"/>
                  </a:cubicBezTo>
                  <a:cubicBezTo>
                    <a:pt x="1973" y="111"/>
                    <a:pt x="1973" y="111"/>
                    <a:pt x="1973" y="113"/>
                  </a:cubicBezTo>
                  <a:cubicBezTo>
                    <a:pt x="1974" y="114"/>
                    <a:pt x="1973" y="114"/>
                    <a:pt x="1973" y="115"/>
                  </a:cubicBezTo>
                  <a:cubicBezTo>
                    <a:pt x="1971" y="115"/>
                    <a:pt x="1971" y="115"/>
                    <a:pt x="1970" y="114"/>
                  </a:cubicBezTo>
                  <a:cubicBezTo>
                    <a:pt x="1970" y="114"/>
                    <a:pt x="1969" y="114"/>
                    <a:pt x="1968" y="114"/>
                  </a:cubicBezTo>
                  <a:cubicBezTo>
                    <a:pt x="1969" y="111"/>
                    <a:pt x="1968" y="110"/>
                    <a:pt x="1967" y="108"/>
                  </a:cubicBezTo>
                  <a:cubicBezTo>
                    <a:pt x="1966" y="107"/>
                    <a:pt x="1966" y="106"/>
                    <a:pt x="1965" y="104"/>
                  </a:cubicBezTo>
                  <a:cubicBezTo>
                    <a:pt x="1964" y="103"/>
                    <a:pt x="1964" y="103"/>
                    <a:pt x="1963" y="104"/>
                  </a:cubicBezTo>
                  <a:cubicBezTo>
                    <a:pt x="1962" y="105"/>
                    <a:pt x="1962" y="105"/>
                    <a:pt x="1962" y="104"/>
                  </a:cubicBezTo>
                  <a:cubicBezTo>
                    <a:pt x="1962" y="103"/>
                    <a:pt x="1963" y="103"/>
                    <a:pt x="1964" y="102"/>
                  </a:cubicBezTo>
                  <a:cubicBezTo>
                    <a:pt x="1965" y="101"/>
                    <a:pt x="1965" y="101"/>
                    <a:pt x="1966" y="101"/>
                  </a:cubicBezTo>
                  <a:lnTo>
                    <a:pt x="1966" y="103"/>
                  </a:lnTo>
                  <a:cubicBezTo>
                    <a:pt x="1966" y="103"/>
                    <a:pt x="1967" y="103"/>
                    <a:pt x="1969" y="102"/>
                  </a:cubicBezTo>
                  <a:cubicBezTo>
                    <a:pt x="1970" y="101"/>
                    <a:pt x="1971" y="102"/>
                    <a:pt x="1971" y="103"/>
                  </a:cubicBezTo>
                  <a:cubicBezTo>
                    <a:pt x="1972" y="104"/>
                    <a:pt x="1972" y="105"/>
                    <a:pt x="1971" y="106"/>
                  </a:cubicBezTo>
                  <a:cubicBezTo>
                    <a:pt x="1970" y="106"/>
                    <a:pt x="1970" y="107"/>
                    <a:pt x="1971" y="109"/>
                  </a:cubicBezTo>
                  <a:cubicBezTo>
                    <a:pt x="1972" y="108"/>
                    <a:pt x="1974" y="107"/>
                    <a:pt x="1974" y="106"/>
                  </a:cubicBezTo>
                  <a:cubicBezTo>
                    <a:pt x="1975" y="104"/>
                    <a:pt x="1976" y="103"/>
                    <a:pt x="1976" y="101"/>
                  </a:cubicBezTo>
                  <a:cubicBezTo>
                    <a:pt x="1977" y="100"/>
                    <a:pt x="1977" y="100"/>
                    <a:pt x="1977" y="99"/>
                  </a:cubicBezTo>
                  <a:cubicBezTo>
                    <a:pt x="1978" y="99"/>
                    <a:pt x="1978" y="98"/>
                    <a:pt x="1977" y="97"/>
                  </a:cubicBezTo>
                  <a:cubicBezTo>
                    <a:pt x="1976" y="96"/>
                    <a:pt x="1975" y="96"/>
                    <a:pt x="1974" y="96"/>
                  </a:cubicBezTo>
                  <a:cubicBezTo>
                    <a:pt x="1972" y="97"/>
                    <a:pt x="1971" y="97"/>
                    <a:pt x="1969" y="96"/>
                  </a:cubicBezTo>
                  <a:cubicBezTo>
                    <a:pt x="1969" y="95"/>
                    <a:pt x="1969" y="95"/>
                    <a:pt x="1969" y="94"/>
                  </a:cubicBezTo>
                  <a:cubicBezTo>
                    <a:pt x="1968" y="94"/>
                    <a:pt x="1968" y="93"/>
                    <a:pt x="1968" y="92"/>
                  </a:cubicBezTo>
                  <a:cubicBezTo>
                    <a:pt x="1969" y="92"/>
                    <a:pt x="1969" y="92"/>
                    <a:pt x="1969" y="92"/>
                  </a:cubicBezTo>
                  <a:cubicBezTo>
                    <a:pt x="1969" y="92"/>
                    <a:pt x="1970" y="91"/>
                    <a:pt x="1970" y="91"/>
                  </a:cubicBezTo>
                  <a:cubicBezTo>
                    <a:pt x="1971" y="91"/>
                    <a:pt x="1972" y="91"/>
                    <a:pt x="1972" y="91"/>
                  </a:cubicBezTo>
                  <a:cubicBezTo>
                    <a:pt x="1973" y="92"/>
                    <a:pt x="1973" y="92"/>
                    <a:pt x="1973" y="92"/>
                  </a:cubicBezTo>
                  <a:cubicBezTo>
                    <a:pt x="1974" y="93"/>
                    <a:pt x="1974" y="93"/>
                    <a:pt x="1975" y="93"/>
                  </a:cubicBezTo>
                  <a:cubicBezTo>
                    <a:pt x="1975" y="94"/>
                    <a:pt x="1976" y="94"/>
                    <a:pt x="1977" y="94"/>
                  </a:cubicBezTo>
                  <a:cubicBezTo>
                    <a:pt x="1977" y="92"/>
                    <a:pt x="1978" y="91"/>
                    <a:pt x="1978" y="90"/>
                  </a:cubicBezTo>
                  <a:cubicBezTo>
                    <a:pt x="1978" y="89"/>
                    <a:pt x="1979" y="88"/>
                    <a:pt x="1980" y="87"/>
                  </a:cubicBezTo>
                  <a:cubicBezTo>
                    <a:pt x="1981" y="87"/>
                    <a:pt x="1982" y="88"/>
                    <a:pt x="1983" y="88"/>
                  </a:cubicBezTo>
                  <a:cubicBezTo>
                    <a:pt x="1984" y="88"/>
                    <a:pt x="1984" y="89"/>
                    <a:pt x="1985" y="89"/>
                  </a:cubicBezTo>
                  <a:cubicBezTo>
                    <a:pt x="1986" y="88"/>
                    <a:pt x="1986" y="88"/>
                    <a:pt x="1987" y="87"/>
                  </a:cubicBezTo>
                  <a:cubicBezTo>
                    <a:pt x="1987" y="87"/>
                    <a:pt x="1988" y="86"/>
                    <a:pt x="1989" y="86"/>
                  </a:cubicBezTo>
                  <a:cubicBezTo>
                    <a:pt x="1989" y="87"/>
                    <a:pt x="1990" y="87"/>
                    <a:pt x="1991" y="87"/>
                  </a:cubicBezTo>
                  <a:cubicBezTo>
                    <a:pt x="1993" y="88"/>
                    <a:pt x="1994" y="87"/>
                    <a:pt x="1994" y="86"/>
                  </a:cubicBezTo>
                  <a:cubicBezTo>
                    <a:pt x="1993" y="85"/>
                    <a:pt x="1992" y="86"/>
                    <a:pt x="1991" y="86"/>
                  </a:cubicBezTo>
                  <a:cubicBezTo>
                    <a:pt x="1990" y="86"/>
                    <a:pt x="1989" y="86"/>
                    <a:pt x="1989" y="85"/>
                  </a:cubicBezTo>
                  <a:cubicBezTo>
                    <a:pt x="1989" y="84"/>
                    <a:pt x="1990" y="84"/>
                    <a:pt x="1990" y="83"/>
                  </a:cubicBezTo>
                  <a:cubicBezTo>
                    <a:pt x="1991" y="83"/>
                    <a:pt x="1991" y="82"/>
                    <a:pt x="1992" y="82"/>
                  </a:cubicBezTo>
                  <a:cubicBezTo>
                    <a:pt x="1992" y="81"/>
                    <a:pt x="1993" y="81"/>
                    <a:pt x="1993" y="80"/>
                  </a:cubicBezTo>
                  <a:cubicBezTo>
                    <a:pt x="1993" y="80"/>
                    <a:pt x="1992" y="79"/>
                    <a:pt x="1992" y="79"/>
                  </a:cubicBezTo>
                  <a:cubicBezTo>
                    <a:pt x="1991" y="79"/>
                    <a:pt x="1991" y="80"/>
                    <a:pt x="1990" y="81"/>
                  </a:cubicBezTo>
                  <a:cubicBezTo>
                    <a:pt x="1989" y="81"/>
                    <a:pt x="1988" y="82"/>
                    <a:pt x="1987" y="82"/>
                  </a:cubicBezTo>
                  <a:cubicBezTo>
                    <a:pt x="1986" y="82"/>
                    <a:pt x="1985" y="83"/>
                    <a:pt x="1984" y="82"/>
                  </a:cubicBezTo>
                  <a:cubicBezTo>
                    <a:pt x="1983" y="82"/>
                    <a:pt x="1982" y="82"/>
                    <a:pt x="1981" y="81"/>
                  </a:cubicBezTo>
                  <a:cubicBezTo>
                    <a:pt x="1981" y="80"/>
                    <a:pt x="1982" y="79"/>
                    <a:pt x="1982" y="79"/>
                  </a:cubicBezTo>
                  <a:cubicBezTo>
                    <a:pt x="1982" y="78"/>
                    <a:pt x="1983" y="78"/>
                    <a:pt x="1983" y="78"/>
                  </a:cubicBezTo>
                  <a:cubicBezTo>
                    <a:pt x="1984" y="78"/>
                    <a:pt x="1985" y="77"/>
                    <a:pt x="1985" y="77"/>
                  </a:cubicBezTo>
                  <a:cubicBezTo>
                    <a:pt x="1985" y="76"/>
                    <a:pt x="1986" y="76"/>
                    <a:pt x="1986" y="75"/>
                  </a:cubicBezTo>
                  <a:cubicBezTo>
                    <a:pt x="1984" y="73"/>
                    <a:pt x="1983" y="73"/>
                    <a:pt x="1983" y="73"/>
                  </a:cubicBezTo>
                  <a:cubicBezTo>
                    <a:pt x="1982" y="73"/>
                    <a:pt x="1981" y="74"/>
                    <a:pt x="1981" y="75"/>
                  </a:cubicBezTo>
                  <a:cubicBezTo>
                    <a:pt x="1980" y="75"/>
                    <a:pt x="1980" y="76"/>
                    <a:pt x="1979" y="77"/>
                  </a:cubicBezTo>
                  <a:cubicBezTo>
                    <a:pt x="1978" y="78"/>
                    <a:pt x="1978" y="79"/>
                    <a:pt x="1977" y="79"/>
                  </a:cubicBezTo>
                  <a:cubicBezTo>
                    <a:pt x="1974" y="80"/>
                    <a:pt x="1971" y="81"/>
                    <a:pt x="1970" y="83"/>
                  </a:cubicBezTo>
                  <a:cubicBezTo>
                    <a:pt x="1968" y="84"/>
                    <a:pt x="1968" y="86"/>
                    <a:pt x="1969" y="87"/>
                  </a:cubicBezTo>
                  <a:cubicBezTo>
                    <a:pt x="1970" y="88"/>
                    <a:pt x="1970" y="89"/>
                    <a:pt x="1969" y="90"/>
                  </a:cubicBezTo>
                  <a:cubicBezTo>
                    <a:pt x="1968" y="90"/>
                    <a:pt x="1967" y="89"/>
                    <a:pt x="1967" y="88"/>
                  </a:cubicBezTo>
                  <a:cubicBezTo>
                    <a:pt x="1967" y="88"/>
                    <a:pt x="1967" y="87"/>
                    <a:pt x="1967" y="86"/>
                  </a:cubicBezTo>
                  <a:cubicBezTo>
                    <a:pt x="1967" y="85"/>
                    <a:pt x="1967" y="85"/>
                    <a:pt x="1967" y="84"/>
                  </a:cubicBezTo>
                  <a:cubicBezTo>
                    <a:pt x="1967" y="84"/>
                    <a:pt x="1966" y="83"/>
                    <a:pt x="1964" y="84"/>
                  </a:cubicBezTo>
                  <a:cubicBezTo>
                    <a:pt x="1964" y="85"/>
                    <a:pt x="1964" y="86"/>
                    <a:pt x="1964" y="87"/>
                  </a:cubicBezTo>
                  <a:cubicBezTo>
                    <a:pt x="1964" y="89"/>
                    <a:pt x="1963" y="90"/>
                    <a:pt x="1963" y="91"/>
                  </a:cubicBezTo>
                  <a:cubicBezTo>
                    <a:pt x="1962" y="91"/>
                    <a:pt x="1962" y="90"/>
                    <a:pt x="1961" y="90"/>
                  </a:cubicBezTo>
                  <a:cubicBezTo>
                    <a:pt x="1960" y="90"/>
                    <a:pt x="1960" y="89"/>
                    <a:pt x="1959" y="89"/>
                  </a:cubicBezTo>
                  <a:cubicBezTo>
                    <a:pt x="1959" y="89"/>
                    <a:pt x="1958" y="89"/>
                    <a:pt x="1958" y="89"/>
                  </a:cubicBezTo>
                  <a:cubicBezTo>
                    <a:pt x="1957" y="89"/>
                    <a:pt x="1957" y="90"/>
                    <a:pt x="1957" y="91"/>
                  </a:cubicBezTo>
                  <a:cubicBezTo>
                    <a:pt x="1956" y="92"/>
                    <a:pt x="1956" y="92"/>
                    <a:pt x="1957" y="92"/>
                  </a:cubicBezTo>
                  <a:cubicBezTo>
                    <a:pt x="1959" y="93"/>
                    <a:pt x="1960" y="93"/>
                    <a:pt x="1960" y="93"/>
                  </a:cubicBezTo>
                  <a:cubicBezTo>
                    <a:pt x="1962" y="94"/>
                    <a:pt x="1963" y="96"/>
                    <a:pt x="1964" y="99"/>
                  </a:cubicBezTo>
                  <a:cubicBezTo>
                    <a:pt x="1960" y="99"/>
                    <a:pt x="1956" y="99"/>
                    <a:pt x="1953" y="99"/>
                  </a:cubicBezTo>
                  <a:cubicBezTo>
                    <a:pt x="1949" y="100"/>
                    <a:pt x="1945" y="100"/>
                    <a:pt x="1941" y="99"/>
                  </a:cubicBezTo>
                  <a:cubicBezTo>
                    <a:pt x="1941" y="99"/>
                    <a:pt x="1940" y="99"/>
                    <a:pt x="1940" y="98"/>
                  </a:cubicBezTo>
                  <a:cubicBezTo>
                    <a:pt x="1940" y="97"/>
                    <a:pt x="1940" y="97"/>
                    <a:pt x="1940" y="96"/>
                  </a:cubicBezTo>
                  <a:cubicBezTo>
                    <a:pt x="1940" y="96"/>
                    <a:pt x="1940" y="95"/>
                    <a:pt x="1940" y="94"/>
                  </a:cubicBezTo>
                  <a:cubicBezTo>
                    <a:pt x="1939" y="94"/>
                    <a:pt x="1939" y="94"/>
                    <a:pt x="1938" y="94"/>
                  </a:cubicBezTo>
                  <a:cubicBezTo>
                    <a:pt x="1937" y="96"/>
                    <a:pt x="1936" y="97"/>
                    <a:pt x="1936" y="98"/>
                  </a:cubicBezTo>
                  <a:cubicBezTo>
                    <a:pt x="1935" y="99"/>
                    <a:pt x="1934" y="99"/>
                    <a:pt x="1933" y="100"/>
                  </a:cubicBezTo>
                  <a:cubicBezTo>
                    <a:pt x="1930" y="100"/>
                    <a:pt x="1928" y="100"/>
                    <a:pt x="1926" y="99"/>
                  </a:cubicBezTo>
                  <a:cubicBezTo>
                    <a:pt x="1923" y="98"/>
                    <a:pt x="1921" y="97"/>
                    <a:pt x="1919" y="98"/>
                  </a:cubicBezTo>
                  <a:cubicBezTo>
                    <a:pt x="1919" y="97"/>
                    <a:pt x="1919" y="96"/>
                    <a:pt x="1919" y="96"/>
                  </a:cubicBezTo>
                  <a:cubicBezTo>
                    <a:pt x="1918" y="95"/>
                    <a:pt x="1918" y="95"/>
                    <a:pt x="1917" y="94"/>
                  </a:cubicBezTo>
                  <a:cubicBezTo>
                    <a:pt x="1917" y="94"/>
                    <a:pt x="1916" y="93"/>
                    <a:pt x="1916" y="92"/>
                  </a:cubicBezTo>
                  <a:cubicBezTo>
                    <a:pt x="1915" y="92"/>
                    <a:pt x="1915" y="91"/>
                    <a:pt x="1915" y="90"/>
                  </a:cubicBezTo>
                  <a:cubicBezTo>
                    <a:pt x="1914" y="89"/>
                    <a:pt x="1912" y="89"/>
                    <a:pt x="1911" y="88"/>
                  </a:cubicBezTo>
                  <a:cubicBezTo>
                    <a:pt x="1910" y="88"/>
                    <a:pt x="1909" y="87"/>
                    <a:pt x="1909" y="85"/>
                  </a:cubicBezTo>
                  <a:cubicBezTo>
                    <a:pt x="1906" y="86"/>
                    <a:pt x="1905" y="87"/>
                    <a:pt x="1904" y="88"/>
                  </a:cubicBezTo>
                  <a:cubicBezTo>
                    <a:pt x="1904" y="90"/>
                    <a:pt x="1902" y="91"/>
                    <a:pt x="1900" y="92"/>
                  </a:cubicBezTo>
                  <a:cubicBezTo>
                    <a:pt x="1901" y="95"/>
                    <a:pt x="1901" y="98"/>
                    <a:pt x="1900" y="99"/>
                  </a:cubicBezTo>
                  <a:cubicBezTo>
                    <a:pt x="1899" y="101"/>
                    <a:pt x="1899" y="103"/>
                    <a:pt x="1900" y="106"/>
                  </a:cubicBezTo>
                  <a:cubicBezTo>
                    <a:pt x="1902" y="106"/>
                    <a:pt x="1902" y="106"/>
                    <a:pt x="1903" y="105"/>
                  </a:cubicBezTo>
                  <a:cubicBezTo>
                    <a:pt x="1904" y="104"/>
                    <a:pt x="1905" y="104"/>
                    <a:pt x="1906" y="104"/>
                  </a:cubicBezTo>
                  <a:cubicBezTo>
                    <a:pt x="1905" y="105"/>
                    <a:pt x="1905" y="107"/>
                    <a:pt x="1905" y="108"/>
                  </a:cubicBezTo>
                  <a:cubicBezTo>
                    <a:pt x="1904" y="109"/>
                    <a:pt x="1904" y="110"/>
                    <a:pt x="1902" y="111"/>
                  </a:cubicBezTo>
                  <a:cubicBezTo>
                    <a:pt x="1901" y="111"/>
                    <a:pt x="1900" y="111"/>
                    <a:pt x="1900" y="110"/>
                  </a:cubicBezTo>
                  <a:cubicBezTo>
                    <a:pt x="1900" y="110"/>
                    <a:pt x="1900" y="110"/>
                    <a:pt x="1900" y="112"/>
                  </a:cubicBezTo>
                  <a:cubicBezTo>
                    <a:pt x="1899" y="114"/>
                    <a:pt x="1898" y="117"/>
                    <a:pt x="1898" y="120"/>
                  </a:cubicBezTo>
                  <a:cubicBezTo>
                    <a:pt x="1898" y="124"/>
                    <a:pt x="1898" y="127"/>
                    <a:pt x="1898" y="129"/>
                  </a:cubicBezTo>
                  <a:cubicBezTo>
                    <a:pt x="1901" y="129"/>
                    <a:pt x="1902" y="128"/>
                    <a:pt x="1903" y="126"/>
                  </a:cubicBezTo>
                  <a:cubicBezTo>
                    <a:pt x="1904" y="124"/>
                    <a:pt x="1905" y="123"/>
                    <a:pt x="1906" y="122"/>
                  </a:cubicBezTo>
                  <a:cubicBezTo>
                    <a:pt x="1906" y="121"/>
                    <a:pt x="1907" y="121"/>
                    <a:pt x="1907" y="121"/>
                  </a:cubicBezTo>
                  <a:cubicBezTo>
                    <a:pt x="1908" y="121"/>
                    <a:pt x="1908" y="121"/>
                    <a:pt x="1908" y="121"/>
                  </a:cubicBezTo>
                  <a:cubicBezTo>
                    <a:pt x="1909" y="121"/>
                    <a:pt x="1909" y="120"/>
                    <a:pt x="1909" y="120"/>
                  </a:cubicBezTo>
                  <a:cubicBezTo>
                    <a:pt x="1909" y="119"/>
                    <a:pt x="1909" y="119"/>
                    <a:pt x="1909" y="119"/>
                  </a:cubicBezTo>
                  <a:cubicBezTo>
                    <a:pt x="1910" y="118"/>
                    <a:pt x="1911" y="118"/>
                    <a:pt x="1911" y="117"/>
                  </a:cubicBezTo>
                  <a:cubicBezTo>
                    <a:pt x="1912" y="117"/>
                    <a:pt x="1913" y="117"/>
                    <a:pt x="1914" y="118"/>
                  </a:cubicBezTo>
                  <a:cubicBezTo>
                    <a:pt x="1913" y="120"/>
                    <a:pt x="1912" y="122"/>
                    <a:pt x="1910" y="123"/>
                  </a:cubicBezTo>
                  <a:cubicBezTo>
                    <a:pt x="1908" y="125"/>
                    <a:pt x="1907" y="126"/>
                    <a:pt x="1907" y="129"/>
                  </a:cubicBezTo>
                  <a:cubicBezTo>
                    <a:pt x="1908" y="130"/>
                    <a:pt x="1910" y="131"/>
                    <a:pt x="1911" y="131"/>
                  </a:cubicBezTo>
                  <a:cubicBezTo>
                    <a:pt x="1913" y="132"/>
                    <a:pt x="1914" y="132"/>
                    <a:pt x="1917" y="131"/>
                  </a:cubicBezTo>
                  <a:cubicBezTo>
                    <a:pt x="1919" y="133"/>
                    <a:pt x="1921" y="134"/>
                    <a:pt x="1922" y="136"/>
                  </a:cubicBezTo>
                  <a:cubicBezTo>
                    <a:pt x="1923" y="136"/>
                    <a:pt x="1924" y="136"/>
                    <a:pt x="1924" y="137"/>
                  </a:cubicBezTo>
                  <a:cubicBezTo>
                    <a:pt x="1925" y="137"/>
                    <a:pt x="1926" y="137"/>
                    <a:pt x="1926" y="138"/>
                  </a:cubicBezTo>
                  <a:cubicBezTo>
                    <a:pt x="1927" y="138"/>
                    <a:pt x="1927" y="138"/>
                    <a:pt x="1928" y="139"/>
                  </a:cubicBezTo>
                  <a:cubicBezTo>
                    <a:pt x="1929" y="139"/>
                    <a:pt x="1930" y="139"/>
                    <a:pt x="1931" y="139"/>
                  </a:cubicBezTo>
                  <a:cubicBezTo>
                    <a:pt x="1931" y="140"/>
                    <a:pt x="1931" y="140"/>
                    <a:pt x="1932" y="141"/>
                  </a:cubicBezTo>
                  <a:cubicBezTo>
                    <a:pt x="1933" y="141"/>
                    <a:pt x="1934" y="142"/>
                    <a:pt x="1935" y="142"/>
                  </a:cubicBezTo>
                  <a:cubicBezTo>
                    <a:pt x="1936" y="142"/>
                    <a:pt x="1937" y="142"/>
                    <a:pt x="1938" y="143"/>
                  </a:cubicBezTo>
                  <a:cubicBezTo>
                    <a:pt x="1939" y="143"/>
                    <a:pt x="1939" y="144"/>
                    <a:pt x="1940" y="144"/>
                  </a:cubicBezTo>
                  <a:cubicBezTo>
                    <a:pt x="1939" y="145"/>
                    <a:pt x="1939" y="147"/>
                    <a:pt x="1939" y="148"/>
                  </a:cubicBezTo>
                  <a:cubicBezTo>
                    <a:pt x="1939" y="149"/>
                    <a:pt x="1939" y="151"/>
                    <a:pt x="1938" y="152"/>
                  </a:cubicBezTo>
                  <a:cubicBezTo>
                    <a:pt x="1938" y="153"/>
                    <a:pt x="1937" y="153"/>
                    <a:pt x="1936" y="154"/>
                  </a:cubicBezTo>
                  <a:cubicBezTo>
                    <a:pt x="1936" y="154"/>
                    <a:pt x="1936" y="155"/>
                    <a:pt x="1936" y="156"/>
                  </a:cubicBezTo>
                  <a:cubicBezTo>
                    <a:pt x="1934" y="156"/>
                    <a:pt x="1933" y="157"/>
                    <a:pt x="1932" y="160"/>
                  </a:cubicBezTo>
                  <a:cubicBezTo>
                    <a:pt x="1932" y="161"/>
                    <a:pt x="1932" y="162"/>
                    <a:pt x="1933" y="162"/>
                  </a:cubicBezTo>
                  <a:cubicBezTo>
                    <a:pt x="1933" y="163"/>
                    <a:pt x="1933" y="163"/>
                    <a:pt x="1934" y="164"/>
                  </a:cubicBezTo>
                  <a:cubicBezTo>
                    <a:pt x="1934" y="164"/>
                    <a:pt x="1935" y="165"/>
                    <a:pt x="1935" y="165"/>
                  </a:cubicBezTo>
                  <a:cubicBezTo>
                    <a:pt x="1935" y="166"/>
                    <a:pt x="1936" y="166"/>
                    <a:pt x="1936" y="167"/>
                  </a:cubicBezTo>
                  <a:cubicBezTo>
                    <a:pt x="1935" y="171"/>
                    <a:pt x="1935" y="174"/>
                    <a:pt x="1935" y="178"/>
                  </a:cubicBezTo>
                  <a:cubicBezTo>
                    <a:pt x="1936" y="181"/>
                    <a:pt x="1936" y="183"/>
                    <a:pt x="1936" y="185"/>
                  </a:cubicBezTo>
                  <a:cubicBezTo>
                    <a:pt x="1934" y="185"/>
                    <a:pt x="1932" y="183"/>
                    <a:pt x="1931" y="181"/>
                  </a:cubicBezTo>
                  <a:cubicBezTo>
                    <a:pt x="1930" y="179"/>
                    <a:pt x="1929" y="177"/>
                    <a:pt x="1929" y="174"/>
                  </a:cubicBezTo>
                  <a:cubicBezTo>
                    <a:pt x="1928" y="173"/>
                    <a:pt x="1926" y="172"/>
                    <a:pt x="1925" y="171"/>
                  </a:cubicBezTo>
                  <a:cubicBezTo>
                    <a:pt x="1924" y="170"/>
                    <a:pt x="1923" y="169"/>
                    <a:pt x="1922" y="168"/>
                  </a:cubicBezTo>
                  <a:lnTo>
                    <a:pt x="1917" y="168"/>
                  </a:lnTo>
                  <a:cubicBezTo>
                    <a:pt x="1916" y="167"/>
                    <a:pt x="1914" y="166"/>
                    <a:pt x="1912" y="165"/>
                  </a:cubicBezTo>
                  <a:cubicBezTo>
                    <a:pt x="1910" y="165"/>
                    <a:pt x="1909" y="163"/>
                    <a:pt x="1909" y="162"/>
                  </a:cubicBezTo>
                  <a:cubicBezTo>
                    <a:pt x="1908" y="160"/>
                    <a:pt x="1908" y="159"/>
                    <a:pt x="1909" y="159"/>
                  </a:cubicBezTo>
                  <a:cubicBezTo>
                    <a:pt x="1909" y="158"/>
                    <a:pt x="1910" y="158"/>
                    <a:pt x="1911" y="158"/>
                  </a:cubicBezTo>
                  <a:cubicBezTo>
                    <a:pt x="1911" y="158"/>
                    <a:pt x="1912" y="157"/>
                    <a:pt x="1913" y="157"/>
                  </a:cubicBezTo>
                  <a:cubicBezTo>
                    <a:pt x="1913" y="157"/>
                    <a:pt x="1914" y="156"/>
                    <a:pt x="1914" y="155"/>
                  </a:cubicBezTo>
                  <a:cubicBezTo>
                    <a:pt x="1911" y="155"/>
                    <a:pt x="1910" y="155"/>
                    <a:pt x="1909" y="154"/>
                  </a:cubicBezTo>
                  <a:cubicBezTo>
                    <a:pt x="1908" y="154"/>
                    <a:pt x="1907" y="153"/>
                    <a:pt x="1906" y="151"/>
                  </a:cubicBezTo>
                  <a:cubicBezTo>
                    <a:pt x="1906" y="150"/>
                    <a:pt x="1905" y="149"/>
                    <a:pt x="1905" y="147"/>
                  </a:cubicBezTo>
                  <a:cubicBezTo>
                    <a:pt x="1905" y="146"/>
                    <a:pt x="1904" y="144"/>
                    <a:pt x="1904" y="143"/>
                  </a:cubicBezTo>
                  <a:cubicBezTo>
                    <a:pt x="1904" y="143"/>
                    <a:pt x="1903" y="143"/>
                    <a:pt x="1902" y="143"/>
                  </a:cubicBezTo>
                  <a:cubicBezTo>
                    <a:pt x="1901" y="142"/>
                    <a:pt x="1901" y="142"/>
                    <a:pt x="1900" y="142"/>
                  </a:cubicBezTo>
                  <a:cubicBezTo>
                    <a:pt x="1899" y="142"/>
                    <a:pt x="1898" y="141"/>
                    <a:pt x="1898" y="140"/>
                  </a:cubicBezTo>
                  <a:cubicBezTo>
                    <a:pt x="1898" y="139"/>
                    <a:pt x="1898" y="139"/>
                    <a:pt x="1896" y="139"/>
                  </a:cubicBezTo>
                  <a:cubicBezTo>
                    <a:pt x="1896" y="146"/>
                    <a:pt x="1895" y="154"/>
                    <a:pt x="1894" y="162"/>
                  </a:cubicBezTo>
                  <a:cubicBezTo>
                    <a:pt x="1893" y="171"/>
                    <a:pt x="1893" y="178"/>
                    <a:pt x="1893" y="185"/>
                  </a:cubicBezTo>
                  <a:cubicBezTo>
                    <a:pt x="1892" y="186"/>
                    <a:pt x="1893" y="186"/>
                    <a:pt x="1893" y="186"/>
                  </a:cubicBezTo>
                  <a:cubicBezTo>
                    <a:pt x="1894" y="186"/>
                    <a:pt x="1894" y="187"/>
                    <a:pt x="1894" y="188"/>
                  </a:cubicBezTo>
                  <a:cubicBezTo>
                    <a:pt x="1893" y="189"/>
                    <a:pt x="1893" y="189"/>
                    <a:pt x="1893" y="190"/>
                  </a:cubicBezTo>
                  <a:cubicBezTo>
                    <a:pt x="1892" y="190"/>
                    <a:pt x="1892" y="191"/>
                    <a:pt x="1892" y="191"/>
                  </a:cubicBezTo>
                  <a:cubicBezTo>
                    <a:pt x="1892" y="192"/>
                    <a:pt x="1892" y="194"/>
                    <a:pt x="1892" y="196"/>
                  </a:cubicBezTo>
                  <a:cubicBezTo>
                    <a:pt x="1891" y="198"/>
                    <a:pt x="1891" y="199"/>
                    <a:pt x="1891" y="199"/>
                  </a:cubicBezTo>
                  <a:cubicBezTo>
                    <a:pt x="1891" y="199"/>
                    <a:pt x="1892" y="200"/>
                    <a:pt x="1892" y="200"/>
                  </a:cubicBezTo>
                  <a:cubicBezTo>
                    <a:pt x="1892" y="200"/>
                    <a:pt x="1893" y="200"/>
                    <a:pt x="1892" y="201"/>
                  </a:cubicBezTo>
                  <a:cubicBezTo>
                    <a:pt x="1892" y="202"/>
                    <a:pt x="1892" y="202"/>
                    <a:pt x="1891" y="203"/>
                  </a:cubicBezTo>
                  <a:cubicBezTo>
                    <a:pt x="1891" y="203"/>
                    <a:pt x="1891" y="204"/>
                    <a:pt x="1891" y="204"/>
                  </a:cubicBezTo>
                  <a:cubicBezTo>
                    <a:pt x="1890" y="206"/>
                    <a:pt x="1891" y="207"/>
                    <a:pt x="1891" y="208"/>
                  </a:cubicBezTo>
                  <a:cubicBezTo>
                    <a:pt x="1891" y="209"/>
                    <a:pt x="1891" y="211"/>
                    <a:pt x="1891" y="212"/>
                  </a:cubicBezTo>
                  <a:cubicBezTo>
                    <a:pt x="1891" y="213"/>
                    <a:pt x="1891" y="214"/>
                    <a:pt x="1890" y="215"/>
                  </a:cubicBezTo>
                  <a:cubicBezTo>
                    <a:pt x="1890" y="216"/>
                    <a:pt x="1890" y="218"/>
                    <a:pt x="1890" y="219"/>
                  </a:cubicBezTo>
                  <a:cubicBezTo>
                    <a:pt x="1889" y="228"/>
                    <a:pt x="1888" y="237"/>
                    <a:pt x="1887" y="246"/>
                  </a:cubicBezTo>
                  <a:cubicBezTo>
                    <a:pt x="1887" y="254"/>
                    <a:pt x="1887" y="262"/>
                    <a:pt x="1886" y="271"/>
                  </a:cubicBezTo>
                  <a:cubicBezTo>
                    <a:pt x="1886" y="272"/>
                    <a:pt x="1886" y="273"/>
                    <a:pt x="1885" y="275"/>
                  </a:cubicBezTo>
                  <a:cubicBezTo>
                    <a:pt x="1885" y="276"/>
                    <a:pt x="1884" y="277"/>
                    <a:pt x="1883" y="278"/>
                  </a:cubicBezTo>
                  <a:cubicBezTo>
                    <a:pt x="1883" y="274"/>
                    <a:pt x="1882" y="271"/>
                    <a:pt x="1881" y="267"/>
                  </a:cubicBezTo>
                  <a:cubicBezTo>
                    <a:pt x="1880" y="264"/>
                    <a:pt x="1880" y="261"/>
                    <a:pt x="1879" y="259"/>
                  </a:cubicBezTo>
                  <a:cubicBezTo>
                    <a:pt x="1879" y="258"/>
                    <a:pt x="1879" y="257"/>
                    <a:pt x="1879" y="256"/>
                  </a:cubicBezTo>
                  <a:cubicBezTo>
                    <a:pt x="1879" y="256"/>
                    <a:pt x="1879" y="255"/>
                    <a:pt x="1879" y="254"/>
                  </a:cubicBezTo>
                  <a:cubicBezTo>
                    <a:pt x="1878" y="250"/>
                    <a:pt x="1877" y="246"/>
                    <a:pt x="1876" y="242"/>
                  </a:cubicBezTo>
                  <a:cubicBezTo>
                    <a:pt x="1875" y="238"/>
                    <a:pt x="1874" y="234"/>
                    <a:pt x="1874" y="230"/>
                  </a:cubicBezTo>
                  <a:cubicBezTo>
                    <a:pt x="1874" y="229"/>
                    <a:pt x="1874" y="228"/>
                    <a:pt x="1874" y="227"/>
                  </a:cubicBezTo>
                  <a:cubicBezTo>
                    <a:pt x="1874" y="226"/>
                    <a:pt x="1874" y="226"/>
                    <a:pt x="1874" y="225"/>
                  </a:cubicBezTo>
                  <a:cubicBezTo>
                    <a:pt x="1873" y="224"/>
                    <a:pt x="1873" y="223"/>
                    <a:pt x="1873" y="222"/>
                  </a:cubicBezTo>
                  <a:cubicBezTo>
                    <a:pt x="1872" y="221"/>
                    <a:pt x="1872" y="220"/>
                    <a:pt x="1872" y="219"/>
                  </a:cubicBezTo>
                  <a:cubicBezTo>
                    <a:pt x="1871" y="216"/>
                    <a:pt x="1871" y="213"/>
                    <a:pt x="1870" y="210"/>
                  </a:cubicBezTo>
                  <a:cubicBezTo>
                    <a:pt x="1870" y="207"/>
                    <a:pt x="1870" y="204"/>
                    <a:pt x="1869" y="201"/>
                  </a:cubicBezTo>
                  <a:cubicBezTo>
                    <a:pt x="1869" y="200"/>
                    <a:pt x="1868" y="199"/>
                    <a:pt x="1868" y="198"/>
                  </a:cubicBezTo>
                  <a:cubicBezTo>
                    <a:pt x="1868" y="197"/>
                    <a:pt x="1867" y="196"/>
                    <a:pt x="1867" y="195"/>
                  </a:cubicBezTo>
                  <a:cubicBezTo>
                    <a:pt x="1867" y="194"/>
                    <a:pt x="1867" y="193"/>
                    <a:pt x="1867" y="192"/>
                  </a:cubicBezTo>
                  <a:cubicBezTo>
                    <a:pt x="1867" y="191"/>
                    <a:pt x="1867" y="190"/>
                    <a:pt x="1867" y="189"/>
                  </a:cubicBezTo>
                  <a:cubicBezTo>
                    <a:pt x="1866" y="186"/>
                    <a:pt x="1866" y="183"/>
                    <a:pt x="1865" y="180"/>
                  </a:cubicBezTo>
                  <a:cubicBezTo>
                    <a:pt x="1864" y="177"/>
                    <a:pt x="1863" y="174"/>
                    <a:pt x="1863" y="170"/>
                  </a:cubicBezTo>
                  <a:cubicBezTo>
                    <a:pt x="1861" y="165"/>
                    <a:pt x="1861" y="159"/>
                    <a:pt x="1860" y="153"/>
                  </a:cubicBezTo>
                  <a:cubicBezTo>
                    <a:pt x="1859" y="147"/>
                    <a:pt x="1858" y="141"/>
                    <a:pt x="1856" y="135"/>
                  </a:cubicBezTo>
                  <a:cubicBezTo>
                    <a:pt x="1854" y="134"/>
                    <a:pt x="1853" y="134"/>
                    <a:pt x="1852" y="135"/>
                  </a:cubicBezTo>
                  <a:cubicBezTo>
                    <a:pt x="1851" y="136"/>
                    <a:pt x="1850" y="136"/>
                    <a:pt x="1847" y="136"/>
                  </a:cubicBezTo>
                  <a:cubicBezTo>
                    <a:pt x="1847" y="135"/>
                    <a:pt x="1845" y="134"/>
                    <a:pt x="1844" y="133"/>
                  </a:cubicBezTo>
                  <a:cubicBezTo>
                    <a:pt x="1842" y="132"/>
                    <a:pt x="1842" y="131"/>
                    <a:pt x="1843" y="129"/>
                  </a:cubicBezTo>
                  <a:cubicBezTo>
                    <a:pt x="1844" y="129"/>
                    <a:pt x="1844" y="129"/>
                    <a:pt x="1845" y="129"/>
                  </a:cubicBezTo>
                  <a:cubicBezTo>
                    <a:pt x="1845" y="130"/>
                    <a:pt x="1845" y="130"/>
                    <a:pt x="1846" y="130"/>
                  </a:cubicBezTo>
                  <a:cubicBezTo>
                    <a:pt x="1846" y="131"/>
                    <a:pt x="1846" y="131"/>
                    <a:pt x="1847" y="132"/>
                  </a:cubicBezTo>
                  <a:cubicBezTo>
                    <a:pt x="1847" y="132"/>
                    <a:pt x="1847" y="132"/>
                    <a:pt x="1848" y="132"/>
                  </a:cubicBezTo>
                  <a:cubicBezTo>
                    <a:pt x="1849" y="132"/>
                    <a:pt x="1850" y="132"/>
                    <a:pt x="1850" y="131"/>
                  </a:cubicBezTo>
                  <a:cubicBezTo>
                    <a:pt x="1850" y="131"/>
                    <a:pt x="1851" y="130"/>
                    <a:pt x="1851" y="129"/>
                  </a:cubicBezTo>
                  <a:cubicBezTo>
                    <a:pt x="1851" y="129"/>
                    <a:pt x="1852" y="128"/>
                    <a:pt x="1852" y="128"/>
                  </a:cubicBezTo>
                  <a:cubicBezTo>
                    <a:pt x="1853" y="128"/>
                    <a:pt x="1854" y="128"/>
                    <a:pt x="1855" y="129"/>
                  </a:cubicBezTo>
                  <a:cubicBezTo>
                    <a:pt x="1853" y="117"/>
                    <a:pt x="1851" y="105"/>
                    <a:pt x="1848" y="94"/>
                  </a:cubicBezTo>
                  <a:cubicBezTo>
                    <a:pt x="1847" y="94"/>
                    <a:pt x="1845" y="94"/>
                    <a:pt x="1844" y="94"/>
                  </a:cubicBezTo>
                  <a:cubicBezTo>
                    <a:pt x="1842" y="95"/>
                    <a:pt x="1841" y="95"/>
                    <a:pt x="1840" y="95"/>
                  </a:cubicBezTo>
                  <a:cubicBezTo>
                    <a:pt x="1839" y="96"/>
                    <a:pt x="1838" y="96"/>
                    <a:pt x="1836" y="96"/>
                  </a:cubicBezTo>
                  <a:cubicBezTo>
                    <a:pt x="1835" y="97"/>
                    <a:pt x="1833" y="97"/>
                    <a:pt x="1832" y="96"/>
                  </a:cubicBezTo>
                  <a:cubicBezTo>
                    <a:pt x="1831" y="96"/>
                    <a:pt x="1830" y="97"/>
                    <a:pt x="1830" y="98"/>
                  </a:cubicBezTo>
                  <a:cubicBezTo>
                    <a:pt x="1830" y="99"/>
                    <a:pt x="1830" y="99"/>
                    <a:pt x="1829" y="99"/>
                  </a:cubicBezTo>
                  <a:lnTo>
                    <a:pt x="1826" y="97"/>
                  </a:lnTo>
                  <a:cubicBezTo>
                    <a:pt x="1824" y="97"/>
                    <a:pt x="1823" y="97"/>
                    <a:pt x="1821" y="97"/>
                  </a:cubicBezTo>
                  <a:cubicBezTo>
                    <a:pt x="1820" y="97"/>
                    <a:pt x="1819" y="97"/>
                    <a:pt x="1817" y="96"/>
                  </a:cubicBezTo>
                  <a:cubicBezTo>
                    <a:pt x="1816" y="96"/>
                    <a:pt x="1814" y="96"/>
                    <a:pt x="1813" y="95"/>
                  </a:cubicBezTo>
                  <a:cubicBezTo>
                    <a:pt x="1811" y="95"/>
                    <a:pt x="1810" y="96"/>
                    <a:pt x="1808" y="97"/>
                  </a:cubicBezTo>
                  <a:cubicBezTo>
                    <a:pt x="1808" y="96"/>
                    <a:pt x="1807" y="95"/>
                    <a:pt x="1807" y="95"/>
                  </a:cubicBezTo>
                  <a:cubicBezTo>
                    <a:pt x="1807" y="95"/>
                    <a:pt x="1806" y="94"/>
                    <a:pt x="1806" y="94"/>
                  </a:cubicBezTo>
                  <a:cubicBezTo>
                    <a:pt x="1806" y="92"/>
                    <a:pt x="1807" y="91"/>
                    <a:pt x="1807" y="90"/>
                  </a:cubicBezTo>
                  <a:cubicBezTo>
                    <a:pt x="1808" y="89"/>
                    <a:pt x="1808" y="87"/>
                    <a:pt x="1808" y="86"/>
                  </a:cubicBezTo>
                  <a:cubicBezTo>
                    <a:pt x="1810" y="86"/>
                    <a:pt x="1812" y="86"/>
                    <a:pt x="1813" y="86"/>
                  </a:cubicBezTo>
                  <a:moveTo>
                    <a:pt x="2018" y="514"/>
                  </a:moveTo>
                  <a:cubicBezTo>
                    <a:pt x="2019" y="514"/>
                    <a:pt x="2020" y="514"/>
                    <a:pt x="2019" y="516"/>
                  </a:cubicBezTo>
                  <a:cubicBezTo>
                    <a:pt x="2018" y="517"/>
                    <a:pt x="2018" y="516"/>
                    <a:pt x="2017" y="516"/>
                  </a:cubicBezTo>
                  <a:cubicBezTo>
                    <a:pt x="2017" y="515"/>
                    <a:pt x="2016" y="515"/>
                    <a:pt x="2015" y="516"/>
                  </a:cubicBezTo>
                  <a:cubicBezTo>
                    <a:pt x="2015" y="515"/>
                    <a:pt x="2016" y="514"/>
                    <a:pt x="2018" y="514"/>
                  </a:cubicBezTo>
                  <a:moveTo>
                    <a:pt x="2053" y="513"/>
                  </a:moveTo>
                  <a:cubicBezTo>
                    <a:pt x="2053" y="512"/>
                    <a:pt x="2053" y="511"/>
                    <a:pt x="2053" y="510"/>
                  </a:cubicBezTo>
                  <a:cubicBezTo>
                    <a:pt x="2054" y="511"/>
                    <a:pt x="2054" y="511"/>
                    <a:pt x="2054" y="512"/>
                  </a:cubicBezTo>
                  <a:cubicBezTo>
                    <a:pt x="2055" y="513"/>
                    <a:pt x="2055" y="514"/>
                    <a:pt x="2055" y="514"/>
                  </a:cubicBezTo>
                  <a:cubicBezTo>
                    <a:pt x="2055" y="515"/>
                    <a:pt x="2055" y="516"/>
                    <a:pt x="2054" y="517"/>
                  </a:cubicBezTo>
                  <a:cubicBezTo>
                    <a:pt x="2054" y="518"/>
                    <a:pt x="2054" y="518"/>
                    <a:pt x="2053" y="517"/>
                  </a:cubicBezTo>
                  <a:cubicBezTo>
                    <a:pt x="2053" y="516"/>
                    <a:pt x="2053" y="515"/>
                    <a:pt x="2053" y="513"/>
                  </a:cubicBezTo>
                  <a:moveTo>
                    <a:pt x="2033" y="512"/>
                  </a:moveTo>
                  <a:cubicBezTo>
                    <a:pt x="2033" y="512"/>
                    <a:pt x="2033" y="512"/>
                    <a:pt x="2033" y="511"/>
                  </a:cubicBezTo>
                  <a:cubicBezTo>
                    <a:pt x="2033" y="511"/>
                    <a:pt x="2033" y="511"/>
                    <a:pt x="2033" y="510"/>
                  </a:cubicBezTo>
                  <a:cubicBezTo>
                    <a:pt x="2033" y="510"/>
                    <a:pt x="2034" y="511"/>
                    <a:pt x="2035" y="511"/>
                  </a:cubicBezTo>
                  <a:cubicBezTo>
                    <a:pt x="2034" y="512"/>
                    <a:pt x="2034" y="512"/>
                    <a:pt x="2033" y="512"/>
                  </a:cubicBezTo>
                  <a:moveTo>
                    <a:pt x="2026" y="510"/>
                  </a:moveTo>
                  <a:cubicBezTo>
                    <a:pt x="2026" y="510"/>
                    <a:pt x="2025" y="510"/>
                    <a:pt x="2025" y="510"/>
                  </a:cubicBezTo>
                  <a:cubicBezTo>
                    <a:pt x="2025" y="510"/>
                    <a:pt x="2025" y="509"/>
                    <a:pt x="2025" y="509"/>
                  </a:cubicBezTo>
                  <a:cubicBezTo>
                    <a:pt x="2026" y="509"/>
                    <a:pt x="2026" y="509"/>
                    <a:pt x="2026" y="509"/>
                  </a:cubicBezTo>
                  <a:cubicBezTo>
                    <a:pt x="2026" y="509"/>
                    <a:pt x="2026" y="509"/>
                    <a:pt x="2026" y="510"/>
                  </a:cubicBezTo>
                  <a:moveTo>
                    <a:pt x="1802" y="517"/>
                  </a:moveTo>
                  <a:cubicBezTo>
                    <a:pt x="1805" y="517"/>
                    <a:pt x="1808" y="518"/>
                    <a:pt x="1812" y="519"/>
                  </a:cubicBezTo>
                  <a:cubicBezTo>
                    <a:pt x="1812" y="520"/>
                    <a:pt x="1811" y="521"/>
                    <a:pt x="1811" y="521"/>
                  </a:cubicBezTo>
                  <a:cubicBezTo>
                    <a:pt x="1810" y="521"/>
                    <a:pt x="1810" y="521"/>
                    <a:pt x="1809" y="521"/>
                  </a:cubicBezTo>
                  <a:cubicBezTo>
                    <a:pt x="1808" y="521"/>
                    <a:pt x="1808" y="521"/>
                    <a:pt x="1807" y="520"/>
                  </a:cubicBezTo>
                  <a:cubicBezTo>
                    <a:pt x="1806" y="520"/>
                    <a:pt x="1805" y="520"/>
                    <a:pt x="1805" y="520"/>
                  </a:cubicBezTo>
                  <a:cubicBezTo>
                    <a:pt x="1804" y="521"/>
                    <a:pt x="1803" y="521"/>
                    <a:pt x="1803" y="522"/>
                  </a:cubicBezTo>
                  <a:cubicBezTo>
                    <a:pt x="1802" y="522"/>
                    <a:pt x="1802" y="523"/>
                    <a:pt x="1801" y="523"/>
                  </a:cubicBezTo>
                  <a:cubicBezTo>
                    <a:pt x="1800" y="523"/>
                    <a:pt x="1799" y="523"/>
                    <a:pt x="1798" y="523"/>
                  </a:cubicBezTo>
                  <a:cubicBezTo>
                    <a:pt x="1797" y="523"/>
                    <a:pt x="1797" y="522"/>
                    <a:pt x="1796" y="522"/>
                  </a:cubicBezTo>
                  <a:cubicBezTo>
                    <a:pt x="1795" y="522"/>
                    <a:pt x="1795" y="523"/>
                    <a:pt x="1794" y="523"/>
                  </a:cubicBezTo>
                  <a:cubicBezTo>
                    <a:pt x="1794" y="524"/>
                    <a:pt x="1793" y="525"/>
                    <a:pt x="1791" y="525"/>
                  </a:cubicBezTo>
                  <a:cubicBezTo>
                    <a:pt x="1791" y="524"/>
                    <a:pt x="1790" y="523"/>
                    <a:pt x="1790" y="523"/>
                  </a:cubicBezTo>
                  <a:cubicBezTo>
                    <a:pt x="1790" y="522"/>
                    <a:pt x="1791" y="522"/>
                    <a:pt x="1791" y="521"/>
                  </a:cubicBezTo>
                  <a:cubicBezTo>
                    <a:pt x="1791" y="521"/>
                    <a:pt x="1792" y="520"/>
                    <a:pt x="1792" y="520"/>
                  </a:cubicBezTo>
                  <a:cubicBezTo>
                    <a:pt x="1792" y="519"/>
                    <a:pt x="1792" y="518"/>
                    <a:pt x="1792" y="517"/>
                  </a:cubicBezTo>
                  <a:cubicBezTo>
                    <a:pt x="1796" y="517"/>
                    <a:pt x="1800" y="517"/>
                    <a:pt x="1802" y="517"/>
                  </a:cubicBezTo>
                  <a:moveTo>
                    <a:pt x="1736" y="520"/>
                  </a:moveTo>
                  <a:cubicBezTo>
                    <a:pt x="1737" y="518"/>
                    <a:pt x="1738" y="517"/>
                    <a:pt x="1740" y="517"/>
                  </a:cubicBezTo>
                  <a:cubicBezTo>
                    <a:pt x="1740" y="519"/>
                    <a:pt x="1740" y="521"/>
                    <a:pt x="1738" y="521"/>
                  </a:cubicBezTo>
                  <a:cubicBezTo>
                    <a:pt x="1737" y="522"/>
                    <a:pt x="1736" y="523"/>
                    <a:pt x="1735" y="523"/>
                  </a:cubicBezTo>
                  <a:cubicBezTo>
                    <a:pt x="1735" y="522"/>
                    <a:pt x="1736" y="521"/>
                    <a:pt x="1736" y="520"/>
                  </a:cubicBezTo>
                  <a:moveTo>
                    <a:pt x="1744" y="517"/>
                  </a:moveTo>
                  <a:cubicBezTo>
                    <a:pt x="1744" y="516"/>
                    <a:pt x="1744" y="516"/>
                    <a:pt x="1744" y="515"/>
                  </a:cubicBezTo>
                  <a:cubicBezTo>
                    <a:pt x="1745" y="515"/>
                    <a:pt x="1746" y="516"/>
                    <a:pt x="1746" y="516"/>
                  </a:cubicBezTo>
                  <a:cubicBezTo>
                    <a:pt x="1747" y="517"/>
                    <a:pt x="1747" y="518"/>
                    <a:pt x="1747" y="519"/>
                  </a:cubicBezTo>
                  <a:cubicBezTo>
                    <a:pt x="1747" y="519"/>
                    <a:pt x="1747" y="520"/>
                    <a:pt x="1748" y="521"/>
                  </a:cubicBezTo>
                  <a:cubicBezTo>
                    <a:pt x="1748" y="521"/>
                    <a:pt x="1749" y="522"/>
                    <a:pt x="1751" y="521"/>
                  </a:cubicBezTo>
                  <a:cubicBezTo>
                    <a:pt x="1751" y="523"/>
                    <a:pt x="1750" y="523"/>
                    <a:pt x="1750" y="523"/>
                  </a:cubicBezTo>
                  <a:cubicBezTo>
                    <a:pt x="1749" y="524"/>
                    <a:pt x="1748" y="523"/>
                    <a:pt x="1748" y="523"/>
                  </a:cubicBezTo>
                  <a:cubicBezTo>
                    <a:pt x="1747" y="522"/>
                    <a:pt x="1746" y="521"/>
                    <a:pt x="1745" y="520"/>
                  </a:cubicBezTo>
                  <a:cubicBezTo>
                    <a:pt x="1745" y="520"/>
                    <a:pt x="1744" y="519"/>
                    <a:pt x="1743" y="519"/>
                  </a:cubicBezTo>
                  <a:cubicBezTo>
                    <a:pt x="1743" y="518"/>
                    <a:pt x="1743" y="517"/>
                    <a:pt x="1744" y="517"/>
                  </a:cubicBezTo>
                  <a:moveTo>
                    <a:pt x="2031" y="503"/>
                  </a:moveTo>
                  <a:cubicBezTo>
                    <a:pt x="2032" y="503"/>
                    <a:pt x="2032" y="502"/>
                    <a:pt x="2032" y="501"/>
                  </a:cubicBezTo>
                  <a:cubicBezTo>
                    <a:pt x="2035" y="500"/>
                    <a:pt x="2037" y="502"/>
                    <a:pt x="2037" y="506"/>
                  </a:cubicBezTo>
                  <a:cubicBezTo>
                    <a:pt x="2036" y="506"/>
                    <a:pt x="2035" y="506"/>
                    <a:pt x="2034" y="506"/>
                  </a:cubicBezTo>
                  <a:cubicBezTo>
                    <a:pt x="2032" y="506"/>
                    <a:pt x="2031" y="506"/>
                    <a:pt x="2031" y="505"/>
                  </a:cubicBezTo>
                  <a:cubicBezTo>
                    <a:pt x="2030" y="504"/>
                    <a:pt x="2031" y="503"/>
                    <a:pt x="2031" y="503"/>
                  </a:cubicBezTo>
                  <a:moveTo>
                    <a:pt x="1782" y="512"/>
                  </a:moveTo>
                  <a:cubicBezTo>
                    <a:pt x="1782" y="513"/>
                    <a:pt x="1782" y="513"/>
                    <a:pt x="1781" y="513"/>
                  </a:cubicBezTo>
                  <a:cubicBezTo>
                    <a:pt x="1781" y="512"/>
                    <a:pt x="1781" y="512"/>
                    <a:pt x="1781" y="512"/>
                  </a:cubicBezTo>
                  <a:cubicBezTo>
                    <a:pt x="1782" y="512"/>
                    <a:pt x="1782" y="512"/>
                    <a:pt x="1782" y="512"/>
                  </a:cubicBezTo>
                  <a:cubicBezTo>
                    <a:pt x="1783" y="512"/>
                    <a:pt x="1783" y="512"/>
                    <a:pt x="1782" y="512"/>
                  </a:cubicBezTo>
                  <a:moveTo>
                    <a:pt x="2062" y="499"/>
                  </a:moveTo>
                  <a:cubicBezTo>
                    <a:pt x="2062" y="500"/>
                    <a:pt x="2062" y="500"/>
                    <a:pt x="2062" y="499"/>
                  </a:cubicBezTo>
                  <a:cubicBezTo>
                    <a:pt x="2061" y="499"/>
                    <a:pt x="2061" y="499"/>
                    <a:pt x="2062" y="499"/>
                  </a:cubicBezTo>
                  <a:cubicBezTo>
                    <a:pt x="2062" y="498"/>
                    <a:pt x="2062" y="498"/>
                    <a:pt x="2062" y="499"/>
                  </a:cubicBezTo>
                  <a:cubicBezTo>
                    <a:pt x="2063" y="499"/>
                    <a:pt x="2063" y="499"/>
                    <a:pt x="2062" y="499"/>
                  </a:cubicBezTo>
                  <a:moveTo>
                    <a:pt x="2023" y="500"/>
                  </a:moveTo>
                  <a:cubicBezTo>
                    <a:pt x="2025" y="500"/>
                    <a:pt x="2026" y="500"/>
                    <a:pt x="2027" y="502"/>
                  </a:cubicBezTo>
                  <a:cubicBezTo>
                    <a:pt x="2027" y="503"/>
                    <a:pt x="2026" y="504"/>
                    <a:pt x="2025" y="504"/>
                  </a:cubicBezTo>
                  <a:cubicBezTo>
                    <a:pt x="2023" y="504"/>
                    <a:pt x="2022" y="504"/>
                    <a:pt x="2021" y="505"/>
                  </a:cubicBezTo>
                  <a:cubicBezTo>
                    <a:pt x="2021" y="502"/>
                    <a:pt x="2021" y="501"/>
                    <a:pt x="2023" y="500"/>
                  </a:cubicBezTo>
                  <a:moveTo>
                    <a:pt x="1731" y="516"/>
                  </a:moveTo>
                  <a:cubicBezTo>
                    <a:pt x="1732" y="515"/>
                    <a:pt x="1733" y="514"/>
                    <a:pt x="1734" y="514"/>
                  </a:cubicBezTo>
                  <a:cubicBezTo>
                    <a:pt x="1735" y="513"/>
                    <a:pt x="1735" y="513"/>
                    <a:pt x="1736" y="514"/>
                  </a:cubicBezTo>
                  <a:cubicBezTo>
                    <a:pt x="1737" y="514"/>
                    <a:pt x="1737" y="515"/>
                    <a:pt x="1738" y="516"/>
                  </a:cubicBezTo>
                  <a:cubicBezTo>
                    <a:pt x="1736" y="516"/>
                    <a:pt x="1736" y="516"/>
                    <a:pt x="1735" y="517"/>
                  </a:cubicBezTo>
                  <a:cubicBezTo>
                    <a:pt x="1734" y="517"/>
                    <a:pt x="1734" y="517"/>
                    <a:pt x="1733" y="518"/>
                  </a:cubicBezTo>
                  <a:cubicBezTo>
                    <a:pt x="1733" y="518"/>
                    <a:pt x="1732" y="518"/>
                    <a:pt x="1732" y="519"/>
                  </a:cubicBezTo>
                  <a:cubicBezTo>
                    <a:pt x="1731" y="519"/>
                    <a:pt x="1731" y="519"/>
                    <a:pt x="1730" y="518"/>
                  </a:cubicBezTo>
                  <a:cubicBezTo>
                    <a:pt x="1730" y="517"/>
                    <a:pt x="1730" y="517"/>
                    <a:pt x="1731" y="516"/>
                  </a:cubicBezTo>
                  <a:moveTo>
                    <a:pt x="1797" y="510"/>
                  </a:moveTo>
                  <a:cubicBezTo>
                    <a:pt x="1797" y="509"/>
                    <a:pt x="1797" y="509"/>
                    <a:pt x="1797" y="508"/>
                  </a:cubicBezTo>
                  <a:cubicBezTo>
                    <a:pt x="1799" y="509"/>
                    <a:pt x="1799" y="509"/>
                    <a:pt x="1798" y="510"/>
                  </a:cubicBezTo>
                  <a:cubicBezTo>
                    <a:pt x="1798" y="511"/>
                    <a:pt x="1797" y="511"/>
                    <a:pt x="1796" y="511"/>
                  </a:cubicBezTo>
                  <a:cubicBezTo>
                    <a:pt x="1796" y="510"/>
                    <a:pt x="1796" y="510"/>
                    <a:pt x="1797" y="510"/>
                  </a:cubicBezTo>
                  <a:moveTo>
                    <a:pt x="2068" y="495"/>
                  </a:moveTo>
                  <a:cubicBezTo>
                    <a:pt x="2068" y="495"/>
                    <a:pt x="2067" y="495"/>
                    <a:pt x="2067" y="495"/>
                  </a:cubicBezTo>
                  <a:cubicBezTo>
                    <a:pt x="2067" y="494"/>
                    <a:pt x="2068" y="494"/>
                    <a:pt x="2068" y="494"/>
                  </a:cubicBezTo>
                  <a:cubicBezTo>
                    <a:pt x="2068" y="494"/>
                    <a:pt x="2068" y="495"/>
                    <a:pt x="2068" y="495"/>
                  </a:cubicBezTo>
                  <a:cubicBezTo>
                    <a:pt x="2068" y="495"/>
                    <a:pt x="2068" y="495"/>
                    <a:pt x="2068" y="495"/>
                  </a:cubicBezTo>
                  <a:close/>
                  <a:moveTo>
                    <a:pt x="2040" y="497"/>
                  </a:moveTo>
                  <a:cubicBezTo>
                    <a:pt x="2040" y="498"/>
                    <a:pt x="2040" y="498"/>
                    <a:pt x="2039" y="498"/>
                  </a:cubicBezTo>
                  <a:cubicBezTo>
                    <a:pt x="2039" y="497"/>
                    <a:pt x="2038" y="497"/>
                    <a:pt x="2037" y="497"/>
                  </a:cubicBezTo>
                  <a:cubicBezTo>
                    <a:pt x="2037" y="497"/>
                    <a:pt x="2036" y="496"/>
                    <a:pt x="2036" y="496"/>
                  </a:cubicBezTo>
                  <a:cubicBezTo>
                    <a:pt x="2036" y="495"/>
                    <a:pt x="2036" y="495"/>
                    <a:pt x="2038" y="495"/>
                  </a:cubicBezTo>
                  <a:cubicBezTo>
                    <a:pt x="2039" y="496"/>
                    <a:pt x="2040" y="495"/>
                    <a:pt x="2041" y="495"/>
                  </a:cubicBezTo>
                  <a:cubicBezTo>
                    <a:pt x="2041" y="496"/>
                    <a:pt x="2041" y="497"/>
                    <a:pt x="2040" y="497"/>
                  </a:cubicBezTo>
                  <a:moveTo>
                    <a:pt x="1734" y="509"/>
                  </a:moveTo>
                  <a:cubicBezTo>
                    <a:pt x="1735" y="509"/>
                    <a:pt x="1735" y="509"/>
                    <a:pt x="1735" y="509"/>
                  </a:cubicBezTo>
                  <a:cubicBezTo>
                    <a:pt x="1735" y="510"/>
                    <a:pt x="1735" y="511"/>
                    <a:pt x="1736" y="511"/>
                  </a:cubicBezTo>
                  <a:cubicBezTo>
                    <a:pt x="1735" y="511"/>
                    <a:pt x="1735" y="511"/>
                    <a:pt x="1735" y="511"/>
                  </a:cubicBezTo>
                  <a:cubicBezTo>
                    <a:pt x="1735" y="511"/>
                    <a:pt x="1734" y="511"/>
                    <a:pt x="1734" y="511"/>
                  </a:cubicBezTo>
                  <a:lnTo>
                    <a:pt x="1734" y="509"/>
                  </a:lnTo>
                  <a:close/>
                  <a:moveTo>
                    <a:pt x="2060" y="494"/>
                  </a:moveTo>
                  <a:cubicBezTo>
                    <a:pt x="2059" y="496"/>
                    <a:pt x="2058" y="497"/>
                    <a:pt x="2057" y="497"/>
                  </a:cubicBezTo>
                  <a:cubicBezTo>
                    <a:pt x="2055" y="497"/>
                    <a:pt x="2054" y="497"/>
                    <a:pt x="2053" y="496"/>
                  </a:cubicBezTo>
                  <a:cubicBezTo>
                    <a:pt x="2055" y="494"/>
                    <a:pt x="2057" y="493"/>
                    <a:pt x="2060" y="494"/>
                  </a:cubicBezTo>
                  <a:moveTo>
                    <a:pt x="1799" y="506"/>
                  </a:moveTo>
                  <a:cubicBezTo>
                    <a:pt x="1799" y="505"/>
                    <a:pt x="1800" y="504"/>
                    <a:pt x="1800" y="504"/>
                  </a:cubicBezTo>
                  <a:cubicBezTo>
                    <a:pt x="1801" y="504"/>
                    <a:pt x="1801" y="504"/>
                    <a:pt x="1802" y="504"/>
                  </a:cubicBezTo>
                  <a:cubicBezTo>
                    <a:pt x="1802" y="504"/>
                    <a:pt x="1803" y="505"/>
                    <a:pt x="1803" y="505"/>
                  </a:cubicBezTo>
                  <a:cubicBezTo>
                    <a:pt x="1803" y="505"/>
                    <a:pt x="1804" y="506"/>
                    <a:pt x="1804" y="506"/>
                  </a:cubicBezTo>
                  <a:cubicBezTo>
                    <a:pt x="1804" y="506"/>
                    <a:pt x="1805" y="506"/>
                    <a:pt x="1806" y="505"/>
                  </a:cubicBezTo>
                  <a:cubicBezTo>
                    <a:pt x="1806" y="507"/>
                    <a:pt x="1806" y="508"/>
                    <a:pt x="1806" y="508"/>
                  </a:cubicBezTo>
                  <a:cubicBezTo>
                    <a:pt x="1805" y="509"/>
                    <a:pt x="1805" y="509"/>
                    <a:pt x="1804" y="509"/>
                  </a:cubicBezTo>
                  <a:cubicBezTo>
                    <a:pt x="1803" y="508"/>
                    <a:pt x="1803" y="508"/>
                    <a:pt x="1802" y="508"/>
                  </a:cubicBezTo>
                  <a:cubicBezTo>
                    <a:pt x="1801" y="508"/>
                    <a:pt x="1801" y="508"/>
                    <a:pt x="1800" y="508"/>
                  </a:cubicBezTo>
                  <a:cubicBezTo>
                    <a:pt x="1799" y="508"/>
                    <a:pt x="1799" y="508"/>
                    <a:pt x="1799" y="506"/>
                  </a:cubicBezTo>
                  <a:moveTo>
                    <a:pt x="2013" y="496"/>
                  </a:moveTo>
                  <a:cubicBezTo>
                    <a:pt x="2012" y="496"/>
                    <a:pt x="2012" y="495"/>
                    <a:pt x="2012" y="494"/>
                  </a:cubicBezTo>
                  <a:cubicBezTo>
                    <a:pt x="2014" y="494"/>
                    <a:pt x="2015" y="494"/>
                    <a:pt x="2015" y="496"/>
                  </a:cubicBezTo>
                  <a:cubicBezTo>
                    <a:pt x="2014" y="496"/>
                    <a:pt x="2013" y="496"/>
                    <a:pt x="2013" y="496"/>
                  </a:cubicBezTo>
                  <a:moveTo>
                    <a:pt x="2065" y="491"/>
                  </a:moveTo>
                  <a:cubicBezTo>
                    <a:pt x="2065" y="491"/>
                    <a:pt x="2065" y="490"/>
                    <a:pt x="2066" y="490"/>
                  </a:cubicBezTo>
                  <a:cubicBezTo>
                    <a:pt x="2066" y="490"/>
                    <a:pt x="2067" y="490"/>
                    <a:pt x="2066" y="491"/>
                  </a:cubicBezTo>
                  <a:cubicBezTo>
                    <a:pt x="2066" y="491"/>
                    <a:pt x="2066" y="492"/>
                    <a:pt x="2066" y="492"/>
                  </a:cubicBezTo>
                  <a:cubicBezTo>
                    <a:pt x="2065" y="492"/>
                    <a:pt x="2065" y="492"/>
                    <a:pt x="2065" y="491"/>
                  </a:cubicBezTo>
                  <a:moveTo>
                    <a:pt x="2031" y="491"/>
                  </a:moveTo>
                  <a:cubicBezTo>
                    <a:pt x="2031" y="491"/>
                    <a:pt x="2030" y="492"/>
                    <a:pt x="2030" y="491"/>
                  </a:cubicBezTo>
                  <a:cubicBezTo>
                    <a:pt x="2030" y="491"/>
                    <a:pt x="2030" y="491"/>
                    <a:pt x="2030" y="490"/>
                  </a:cubicBezTo>
                  <a:cubicBezTo>
                    <a:pt x="2031" y="490"/>
                    <a:pt x="2031" y="490"/>
                    <a:pt x="2031" y="490"/>
                  </a:cubicBezTo>
                  <a:cubicBezTo>
                    <a:pt x="2031" y="491"/>
                    <a:pt x="2031" y="491"/>
                    <a:pt x="2031" y="491"/>
                  </a:cubicBezTo>
                  <a:moveTo>
                    <a:pt x="1814" y="501"/>
                  </a:moveTo>
                  <a:cubicBezTo>
                    <a:pt x="1813" y="501"/>
                    <a:pt x="1813" y="501"/>
                    <a:pt x="1813" y="501"/>
                  </a:cubicBezTo>
                  <a:cubicBezTo>
                    <a:pt x="1812" y="500"/>
                    <a:pt x="1812" y="500"/>
                    <a:pt x="1813" y="500"/>
                  </a:cubicBezTo>
                  <a:cubicBezTo>
                    <a:pt x="1813" y="500"/>
                    <a:pt x="1813" y="500"/>
                    <a:pt x="1813" y="500"/>
                  </a:cubicBezTo>
                  <a:cubicBezTo>
                    <a:pt x="1814" y="500"/>
                    <a:pt x="1814" y="500"/>
                    <a:pt x="1814" y="501"/>
                  </a:cubicBezTo>
                  <a:moveTo>
                    <a:pt x="2062" y="488"/>
                  </a:moveTo>
                  <a:cubicBezTo>
                    <a:pt x="2062" y="488"/>
                    <a:pt x="2062" y="488"/>
                    <a:pt x="2062" y="489"/>
                  </a:cubicBezTo>
                  <a:cubicBezTo>
                    <a:pt x="2062" y="489"/>
                    <a:pt x="2062" y="490"/>
                    <a:pt x="2062" y="490"/>
                  </a:cubicBezTo>
                  <a:cubicBezTo>
                    <a:pt x="2062" y="490"/>
                    <a:pt x="2061" y="490"/>
                    <a:pt x="2060" y="489"/>
                  </a:cubicBezTo>
                  <a:cubicBezTo>
                    <a:pt x="2061" y="488"/>
                    <a:pt x="2061" y="488"/>
                    <a:pt x="2062" y="488"/>
                  </a:cubicBezTo>
                  <a:moveTo>
                    <a:pt x="2022" y="491"/>
                  </a:moveTo>
                  <a:cubicBezTo>
                    <a:pt x="2023" y="490"/>
                    <a:pt x="2024" y="490"/>
                    <a:pt x="2025" y="490"/>
                  </a:cubicBezTo>
                  <a:cubicBezTo>
                    <a:pt x="2025" y="490"/>
                    <a:pt x="2025" y="491"/>
                    <a:pt x="2024" y="492"/>
                  </a:cubicBezTo>
                  <a:cubicBezTo>
                    <a:pt x="2023" y="492"/>
                    <a:pt x="2023" y="493"/>
                    <a:pt x="2025" y="493"/>
                  </a:cubicBezTo>
                  <a:cubicBezTo>
                    <a:pt x="2024" y="494"/>
                    <a:pt x="2024" y="495"/>
                    <a:pt x="2022" y="494"/>
                  </a:cubicBezTo>
                  <a:cubicBezTo>
                    <a:pt x="2021" y="494"/>
                    <a:pt x="2020" y="494"/>
                    <a:pt x="2020" y="493"/>
                  </a:cubicBezTo>
                  <a:cubicBezTo>
                    <a:pt x="2021" y="493"/>
                    <a:pt x="2022" y="492"/>
                    <a:pt x="2022" y="491"/>
                  </a:cubicBezTo>
                  <a:moveTo>
                    <a:pt x="2038" y="490"/>
                  </a:moveTo>
                  <a:cubicBezTo>
                    <a:pt x="2039" y="490"/>
                    <a:pt x="2039" y="489"/>
                    <a:pt x="2039" y="487"/>
                  </a:cubicBezTo>
                  <a:cubicBezTo>
                    <a:pt x="2040" y="487"/>
                    <a:pt x="2041" y="488"/>
                    <a:pt x="2041" y="489"/>
                  </a:cubicBezTo>
                  <a:cubicBezTo>
                    <a:pt x="2041" y="490"/>
                    <a:pt x="2042" y="491"/>
                    <a:pt x="2042" y="492"/>
                  </a:cubicBezTo>
                  <a:cubicBezTo>
                    <a:pt x="2042" y="491"/>
                    <a:pt x="2041" y="490"/>
                    <a:pt x="2040" y="490"/>
                  </a:cubicBezTo>
                  <a:cubicBezTo>
                    <a:pt x="2040" y="490"/>
                    <a:pt x="2039" y="491"/>
                    <a:pt x="2039" y="491"/>
                  </a:cubicBezTo>
                  <a:cubicBezTo>
                    <a:pt x="2038" y="492"/>
                    <a:pt x="2038" y="492"/>
                    <a:pt x="2037" y="492"/>
                  </a:cubicBezTo>
                  <a:cubicBezTo>
                    <a:pt x="2037" y="493"/>
                    <a:pt x="2036" y="492"/>
                    <a:pt x="2036" y="492"/>
                  </a:cubicBezTo>
                  <a:cubicBezTo>
                    <a:pt x="2036" y="491"/>
                    <a:pt x="2037" y="490"/>
                    <a:pt x="2038" y="490"/>
                  </a:cubicBezTo>
                  <a:moveTo>
                    <a:pt x="1803" y="498"/>
                  </a:moveTo>
                  <a:cubicBezTo>
                    <a:pt x="1805" y="498"/>
                    <a:pt x="1806" y="498"/>
                    <a:pt x="1807" y="499"/>
                  </a:cubicBezTo>
                  <a:cubicBezTo>
                    <a:pt x="1807" y="500"/>
                    <a:pt x="1806" y="500"/>
                    <a:pt x="1804" y="500"/>
                  </a:cubicBezTo>
                  <a:cubicBezTo>
                    <a:pt x="1803" y="500"/>
                    <a:pt x="1802" y="500"/>
                    <a:pt x="1801" y="501"/>
                  </a:cubicBezTo>
                  <a:cubicBezTo>
                    <a:pt x="1801" y="498"/>
                    <a:pt x="1802" y="498"/>
                    <a:pt x="1803" y="498"/>
                  </a:cubicBezTo>
                  <a:moveTo>
                    <a:pt x="2070" y="487"/>
                  </a:moveTo>
                  <a:cubicBezTo>
                    <a:pt x="2071" y="487"/>
                    <a:pt x="2071" y="486"/>
                    <a:pt x="2070" y="484"/>
                  </a:cubicBezTo>
                  <a:cubicBezTo>
                    <a:pt x="2071" y="484"/>
                    <a:pt x="2072" y="484"/>
                    <a:pt x="2072" y="485"/>
                  </a:cubicBezTo>
                  <a:cubicBezTo>
                    <a:pt x="2072" y="486"/>
                    <a:pt x="2072" y="486"/>
                    <a:pt x="2072" y="487"/>
                  </a:cubicBezTo>
                  <a:cubicBezTo>
                    <a:pt x="2072" y="488"/>
                    <a:pt x="2072" y="488"/>
                    <a:pt x="2072" y="489"/>
                  </a:cubicBezTo>
                  <a:cubicBezTo>
                    <a:pt x="2072" y="490"/>
                    <a:pt x="2072" y="491"/>
                    <a:pt x="2072" y="491"/>
                  </a:cubicBezTo>
                  <a:cubicBezTo>
                    <a:pt x="2072" y="491"/>
                    <a:pt x="2071" y="491"/>
                    <a:pt x="2071" y="491"/>
                  </a:cubicBezTo>
                  <a:cubicBezTo>
                    <a:pt x="2071" y="491"/>
                    <a:pt x="2071" y="490"/>
                    <a:pt x="2070" y="490"/>
                  </a:cubicBezTo>
                  <a:cubicBezTo>
                    <a:pt x="2070" y="490"/>
                    <a:pt x="2070" y="489"/>
                    <a:pt x="2070" y="489"/>
                  </a:cubicBezTo>
                  <a:cubicBezTo>
                    <a:pt x="2069" y="489"/>
                    <a:pt x="2069" y="489"/>
                    <a:pt x="2068" y="489"/>
                  </a:cubicBezTo>
                  <a:cubicBezTo>
                    <a:pt x="2068" y="488"/>
                    <a:pt x="2069" y="487"/>
                    <a:pt x="2070" y="487"/>
                  </a:cubicBezTo>
                  <a:moveTo>
                    <a:pt x="2052" y="486"/>
                  </a:moveTo>
                  <a:cubicBezTo>
                    <a:pt x="2052" y="485"/>
                    <a:pt x="2051" y="484"/>
                    <a:pt x="2051" y="484"/>
                  </a:cubicBezTo>
                  <a:cubicBezTo>
                    <a:pt x="2051" y="484"/>
                    <a:pt x="2051" y="483"/>
                    <a:pt x="2051" y="483"/>
                  </a:cubicBezTo>
                  <a:cubicBezTo>
                    <a:pt x="2052" y="483"/>
                    <a:pt x="2052" y="483"/>
                    <a:pt x="2053" y="483"/>
                  </a:cubicBezTo>
                  <a:cubicBezTo>
                    <a:pt x="2053" y="484"/>
                    <a:pt x="2053" y="484"/>
                    <a:pt x="2054" y="484"/>
                  </a:cubicBezTo>
                  <a:cubicBezTo>
                    <a:pt x="2054" y="485"/>
                    <a:pt x="2054" y="485"/>
                    <a:pt x="2054" y="485"/>
                  </a:cubicBezTo>
                  <a:cubicBezTo>
                    <a:pt x="2054" y="486"/>
                    <a:pt x="2053" y="487"/>
                    <a:pt x="2052" y="486"/>
                  </a:cubicBezTo>
                  <a:moveTo>
                    <a:pt x="2047" y="483"/>
                  </a:moveTo>
                  <a:cubicBezTo>
                    <a:pt x="2047" y="483"/>
                    <a:pt x="2047" y="483"/>
                    <a:pt x="2046" y="483"/>
                  </a:cubicBezTo>
                  <a:cubicBezTo>
                    <a:pt x="2046" y="483"/>
                    <a:pt x="2046" y="482"/>
                    <a:pt x="2046" y="482"/>
                  </a:cubicBezTo>
                  <a:cubicBezTo>
                    <a:pt x="2047" y="482"/>
                    <a:pt x="2047" y="482"/>
                    <a:pt x="2047" y="482"/>
                  </a:cubicBezTo>
                  <a:cubicBezTo>
                    <a:pt x="2047" y="482"/>
                    <a:pt x="2047" y="483"/>
                    <a:pt x="2047" y="483"/>
                  </a:cubicBezTo>
                  <a:moveTo>
                    <a:pt x="2068" y="477"/>
                  </a:moveTo>
                  <a:cubicBezTo>
                    <a:pt x="2068" y="476"/>
                    <a:pt x="2069" y="475"/>
                    <a:pt x="2071" y="475"/>
                  </a:cubicBezTo>
                  <a:cubicBezTo>
                    <a:pt x="2071" y="476"/>
                    <a:pt x="2071" y="478"/>
                    <a:pt x="2070" y="479"/>
                  </a:cubicBezTo>
                  <a:cubicBezTo>
                    <a:pt x="2070" y="480"/>
                    <a:pt x="2069" y="481"/>
                    <a:pt x="2067" y="481"/>
                  </a:cubicBezTo>
                  <a:cubicBezTo>
                    <a:pt x="2067" y="480"/>
                    <a:pt x="2068" y="478"/>
                    <a:pt x="2068" y="477"/>
                  </a:cubicBezTo>
                  <a:moveTo>
                    <a:pt x="2045" y="478"/>
                  </a:moveTo>
                  <a:cubicBezTo>
                    <a:pt x="2045" y="478"/>
                    <a:pt x="2044" y="478"/>
                    <a:pt x="2044" y="477"/>
                  </a:cubicBezTo>
                  <a:cubicBezTo>
                    <a:pt x="2044" y="477"/>
                    <a:pt x="2043" y="477"/>
                    <a:pt x="2043" y="477"/>
                  </a:cubicBezTo>
                  <a:cubicBezTo>
                    <a:pt x="2043" y="476"/>
                    <a:pt x="2043" y="476"/>
                    <a:pt x="2044" y="476"/>
                  </a:cubicBezTo>
                  <a:cubicBezTo>
                    <a:pt x="2044" y="476"/>
                    <a:pt x="2045" y="476"/>
                    <a:pt x="2045" y="476"/>
                  </a:cubicBezTo>
                  <a:lnTo>
                    <a:pt x="2045" y="478"/>
                  </a:lnTo>
                  <a:close/>
                  <a:moveTo>
                    <a:pt x="2034" y="480"/>
                  </a:moveTo>
                  <a:cubicBezTo>
                    <a:pt x="2032" y="480"/>
                    <a:pt x="2031" y="479"/>
                    <a:pt x="2031" y="476"/>
                  </a:cubicBezTo>
                  <a:cubicBezTo>
                    <a:pt x="2033" y="476"/>
                    <a:pt x="2034" y="476"/>
                    <a:pt x="2034" y="477"/>
                  </a:cubicBezTo>
                  <a:cubicBezTo>
                    <a:pt x="2035" y="478"/>
                    <a:pt x="2035" y="479"/>
                    <a:pt x="2036" y="479"/>
                  </a:cubicBezTo>
                  <a:cubicBezTo>
                    <a:pt x="2036" y="479"/>
                    <a:pt x="2037" y="479"/>
                    <a:pt x="2037" y="478"/>
                  </a:cubicBezTo>
                  <a:cubicBezTo>
                    <a:pt x="2038" y="478"/>
                    <a:pt x="2038" y="478"/>
                    <a:pt x="2038" y="477"/>
                  </a:cubicBezTo>
                  <a:cubicBezTo>
                    <a:pt x="2038" y="477"/>
                    <a:pt x="2039" y="477"/>
                    <a:pt x="2039" y="477"/>
                  </a:cubicBezTo>
                  <a:cubicBezTo>
                    <a:pt x="2040" y="477"/>
                    <a:pt x="2040" y="476"/>
                    <a:pt x="2041" y="477"/>
                  </a:cubicBezTo>
                  <a:cubicBezTo>
                    <a:pt x="2041" y="479"/>
                    <a:pt x="2042" y="480"/>
                    <a:pt x="2043" y="481"/>
                  </a:cubicBezTo>
                  <a:cubicBezTo>
                    <a:pt x="2044" y="482"/>
                    <a:pt x="2044" y="483"/>
                    <a:pt x="2043" y="485"/>
                  </a:cubicBezTo>
                  <a:cubicBezTo>
                    <a:pt x="2041" y="485"/>
                    <a:pt x="2041" y="485"/>
                    <a:pt x="2041" y="483"/>
                  </a:cubicBezTo>
                  <a:cubicBezTo>
                    <a:pt x="2040" y="482"/>
                    <a:pt x="2040" y="481"/>
                    <a:pt x="2039" y="480"/>
                  </a:cubicBezTo>
                  <a:cubicBezTo>
                    <a:pt x="2037" y="480"/>
                    <a:pt x="2035" y="480"/>
                    <a:pt x="2034" y="480"/>
                  </a:cubicBezTo>
                  <a:moveTo>
                    <a:pt x="2065" y="473"/>
                  </a:moveTo>
                  <a:cubicBezTo>
                    <a:pt x="2066" y="473"/>
                    <a:pt x="2066" y="473"/>
                    <a:pt x="2066" y="472"/>
                  </a:cubicBezTo>
                  <a:lnTo>
                    <a:pt x="2067" y="472"/>
                  </a:lnTo>
                  <a:cubicBezTo>
                    <a:pt x="2068" y="473"/>
                    <a:pt x="2067" y="474"/>
                    <a:pt x="2067" y="474"/>
                  </a:cubicBezTo>
                  <a:cubicBezTo>
                    <a:pt x="2066" y="474"/>
                    <a:pt x="2065" y="474"/>
                    <a:pt x="2065" y="474"/>
                  </a:cubicBezTo>
                  <a:cubicBezTo>
                    <a:pt x="2065" y="474"/>
                    <a:pt x="2065" y="473"/>
                    <a:pt x="2065" y="473"/>
                  </a:cubicBezTo>
                  <a:moveTo>
                    <a:pt x="1986" y="170"/>
                  </a:moveTo>
                  <a:cubicBezTo>
                    <a:pt x="1987" y="170"/>
                    <a:pt x="1988" y="170"/>
                    <a:pt x="1989" y="169"/>
                  </a:cubicBezTo>
                  <a:cubicBezTo>
                    <a:pt x="1989" y="171"/>
                    <a:pt x="1987" y="172"/>
                    <a:pt x="1985" y="171"/>
                  </a:cubicBezTo>
                  <a:cubicBezTo>
                    <a:pt x="1985" y="170"/>
                    <a:pt x="1985" y="169"/>
                    <a:pt x="1986" y="170"/>
                  </a:cubicBezTo>
                  <a:moveTo>
                    <a:pt x="2056" y="157"/>
                  </a:moveTo>
                  <a:cubicBezTo>
                    <a:pt x="2056" y="156"/>
                    <a:pt x="2056" y="156"/>
                    <a:pt x="2056" y="155"/>
                  </a:cubicBezTo>
                  <a:cubicBezTo>
                    <a:pt x="2057" y="155"/>
                    <a:pt x="2058" y="155"/>
                    <a:pt x="2058" y="157"/>
                  </a:cubicBezTo>
                  <a:cubicBezTo>
                    <a:pt x="2057" y="157"/>
                    <a:pt x="2057" y="157"/>
                    <a:pt x="2057" y="158"/>
                  </a:cubicBezTo>
                  <a:cubicBezTo>
                    <a:pt x="2057" y="158"/>
                    <a:pt x="2056" y="157"/>
                    <a:pt x="2056" y="157"/>
                  </a:cubicBezTo>
                  <a:moveTo>
                    <a:pt x="2043" y="159"/>
                  </a:moveTo>
                  <a:cubicBezTo>
                    <a:pt x="2043" y="158"/>
                    <a:pt x="2043" y="158"/>
                    <a:pt x="2044" y="158"/>
                  </a:cubicBezTo>
                  <a:cubicBezTo>
                    <a:pt x="2044" y="157"/>
                    <a:pt x="2045" y="157"/>
                    <a:pt x="2045" y="157"/>
                  </a:cubicBezTo>
                  <a:cubicBezTo>
                    <a:pt x="2046" y="157"/>
                    <a:pt x="2046" y="156"/>
                    <a:pt x="2046" y="156"/>
                  </a:cubicBezTo>
                  <a:cubicBezTo>
                    <a:pt x="2047" y="155"/>
                    <a:pt x="2048" y="155"/>
                    <a:pt x="2048" y="156"/>
                  </a:cubicBezTo>
                  <a:cubicBezTo>
                    <a:pt x="2048" y="157"/>
                    <a:pt x="2048" y="158"/>
                    <a:pt x="2048" y="159"/>
                  </a:cubicBezTo>
                  <a:cubicBezTo>
                    <a:pt x="2049" y="159"/>
                    <a:pt x="2051" y="159"/>
                    <a:pt x="2051" y="158"/>
                  </a:cubicBezTo>
                  <a:cubicBezTo>
                    <a:pt x="2052" y="158"/>
                    <a:pt x="2052" y="157"/>
                    <a:pt x="2054" y="157"/>
                  </a:cubicBezTo>
                  <a:cubicBezTo>
                    <a:pt x="2054" y="158"/>
                    <a:pt x="2055" y="159"/>
                    <a:pt x="2056" y="160"/>
                  </a:cubicBezTo>
                  <a:cubicBezTo>
                    <a:pt x="2057" y="161"/>
                    <a:pt x="2058" y="162"/>
                    <a:pt x="2058" y="164"/>
                  </a:cubicBezTo>
                  <a:cubicBezTo>
                    <a:pt x="2058" y="165"/>
                    <a:pt x="2058" y="165"/>
                    <a:pt x="2057" y="165"/>
                  </a:cubicBezTo>
                  <a:cubicBezTo>
                    <a:pt x="2057" y="165"/>
                    <a:pt x="2056" y="165"/>
                    <a:pt x="2056" y="165"/>
                  </a:cubicBezTo>
                  <a:cubicBezTo>
                    <a:pt x="2055" y="165"/>
                    <a:pt x="2055" y="165"/>
                    <a:pt x="2054" y="165"/>
                  </a:cubicBezTo>
                  <a:cubicBezTo>
                    <a:pt x="2054" y="165"/>
                    <a:pt x="2054" y="166"/>
                    <a:pt x="2054" y="167"/>
                  </a:cubicBezTo>
                  <a:cubicBezTo>
                    <a:pt x="2052" y="166"/>
                    <a:pt x="2050" y="164"/>
                    <a:pt x="2049" y="163"/>
                  </a:cubicBezTo>
                  <a:cubicBezTo>
                    <a:pt x="2048" y="161"/>
                    <a:pt x="2046" y="160"/>
                    <a:pt x="2043" y="160"/>
                  </a:cubicBezTo>
                  <a:cubicBezTo>
                    <a:pt x="2042" y="159"/>
                    <a:pt x="2042" y="159"/>
                    <a:pt x="2043" y="159"/>
                  </a:cubicBezTo>
                  <a:moveTo>
                    <a:pt x="2051" y="153"/>
                  </a:moveTo>
                  <a:cubicBezTo>
                    <a:pt x="2051" y="151"/>
                    <a:pt x="2051" y="150"/>
                    <a:pt x="2051" y="149"/>
                  </a:cubicBezTo>
                  <a:cubicBezTo>
                    <a:pt x="2052" y="149"/>
                    <a:pt x="2053" y="149"/>
                    <a:pt x="2053" y="151"/>
                  </a:cubicBezTo>
                  <a:cubicBezTo>
                    <a:pt x="2053" y="152"/>
                    <a:pt x="2053" y="154"/>
                    <a:pt x="2053" y="154"/>
                  </a:cubicBezTo>
                  <a:cubicBezTo>
                    <a:pt x="2052" y="154"/>
                    <a:pt x="2051" y="154"/>
                    <a:pt x="2051" y="153"/>
                  </a:cubicBezTo>
                  <a:moveTo>
                    <a:pt x="1810" y="136"/>
                  </a:moveTo>
                  <a:cubicBezTo>
                    <a:pt x="1810" y="136"/>
                    <a:pt x="1810" y="135"/>
                    <a:pt x="1810" y="135"/>
                  </a:cubicBezTo>
                  <a:cubicBezTo>
                    <a:pt x="1810" y="135"/>
                    <a:pt x="1810" y="134"/>
                    <a:pt x="1810" y="134"/>
                  </a:cubicBezTo>
                  <a:cubicBezTo>
                    <a:pt x="1810" y="135"/>
                    <a:pt x="1810" y="135"/>
                    <a:pt x="1810" y="135"/>
                  </a:cubicBezTo>
                  <a:cubicBezTo>
                    <a:pt x="1810" y="136"/>
                    <a:pt x="1810" y="136"/>
                    <a:pt x="1810" y="136"/>
                  </a:cubicBezTo>
                  <a:close/>
                  <a:moveTo>
                    <a:pt x="2054" y="122"/>
                  </a:moveTo>
                  <a:cubicBezTo>
                    <a:pt x="2054" y="122"/>
                    <a:pt x="2053" y="122"/>
                    <a:pt x="2053" y="122"/>
                  </a:cubicBezTo>
                  <a:cubicBezTo>
                    <a:pt x="2053" y="121"/>
                    <a:pt x="2053" y="121"/>
                    <a:pt x="2054" y="121"/>
                  </a:cubicBezTo>
                  <a:cubicBezTo>
                    <a:pt x="2054" y="121"/>
                    <a:pt x="2055" y="121"/>
                    <a:pt x="2055" y="122"/>
                  </a:cubicBezTo>
                  <a:cubicBezTo>
                    <a:pt x="2054" y="122"/>
                    <a:pt x="2054" y="123"/>
                    <a:pt x="2054" y="122"/>
                  </a:cubicBezTo>
                  <a:moveTo>
                    <a:pt x="2046" y="125"/>
                  </a:moveTo>
                  <a:cubicBezTo>
                    <a:pt x="2046" y="125"/>
                    <a:pt x="2046" y="124"/>
                    <a:pt x="2047" y="124"/>
                  </a:cubicBezTo>
                  <a:cubicBezTo>
                    <a:pt x="2047" y="123"/>
                    <a:pt x="2047" y="123"/>
                    <a:pt x="2048" y="122"/>
                  </a:cubicBezTo>
                  <a:cubicBezTo>
                    <a:pt x="2048" y="121"/>
                    <a:pt x="2049" y="121"/>
                    <a:pt x="2050" y="121"/>
                  </a:cubicBezTo>
                  <a:cubicBezTo>
                    <a:pt x="2050" y="122"/>
                    <a:pt x="2050" y="122"/>
                    <a:pt x="2050" y="123"/>
                  </a:cubicBezTo>
                  <a:cubicBezTo>
                    <a:pt x="2050" y="124"/>
                    <a:pt x="2049" y="125"/>
                    <a:pt x="2049" y="125"/>
                  </a:cubicBezTo>
                  <a:cubicBezTo>
                    <a:pt x="2048" y="126"/>
                    <a:pt x="2047" y="127"/>
                    <a:pt x="2047" y="127"/>
                  </a:cubicBezTo>
                  <a:cubicBezTo>
                    <a:pt x="2046" y="127"/>
                    <a:pt x="2045" y="127"/>
                    <a:pt x="2044" y="127"/>
                  </a:cubicBezTo>
                  <a:cubicBezTo>
                    <a:pt x="2045" y="126"/>
                    <a:pt x="2045" y="126"/>
                    <a:pt x="2046" y="125"/>
                  </a:cubicBezTo>
                  <a:moveTo>
                    <a:pt x="2038" y="122"/>
                  </a:moveTo>
                  <a:cubicBezTo>
                    <a:pt x="2037" y="122"/>
                    <a:pt x="2037" y="122"/>
                    <a:pt x="2036" y="122"/>
                  </a:cubicBezTo>
                  <a:cubicBezTo>
                    <a:pt x="2036" y="122"/>
                    <a:pt x="2035" y="122"/>
                    <a:pt x="2034" y="122"/>
                  </a:cubicBezTo>
                  <a:cubicBezTo>
                    <a:pt x="2034" y="122"/>
                    <a:pt x="2034" y="121"/>
                    <a:pt x="2034" y="120"/>
                  </a:cubicBezTo>
                  <a:cubicBezTo>
                    <a:pt x="2036" y="120"/>
                    <a:pt x="2037" y="120"/>
                    <a:pt x="2039" y="121"/>
                  </a:cubicBezTo>
                  <a:cubicBezTo>
                    <a:pt x="2040" y="121"/>
                    <a:pt x="2041" y="122"/>
                    <a:pt x="2043" y="122"/>
                  </a:cubicBezTo>
                  <a:cubicBezTo>
                    <a:pt x="2043" y="124"/>
                    <a:pt x="2042" y="124"/>
                    <a:pt x="2041" y="124"/>
                  </a:cubicBezTo>
                  <a:cubicBezTo>
                    <a:pt x="2040" y="124"/>
                    <a:pt x="2038" y="124"/>
                    <a:pt x="2037" y="124"/>
                  </a:cubicBezTo>
                  <a:cubicBezTo>
                    <a:pt x="2038" y="123"/>
                    <a:pt x="2038" y="122"/>
                    <a:pt x="2038" y="122"/>
                  </a:cubicBezTo>
                  <a:moveTo>
                    <a:pt x="1961" y="119"/>
                  </a:moveTo>
                  <a:cubicBezTo>
                    <a:pt x="1961" y="119"/>
                    <a:pt x="1960" y="119"/>
                    <a:pt x="1960" y="119"/>
                  </a:cubicBezTo>
                  <a:cubicBezTo>
                    <a:pt x="1960" y="118"/>
                    <a:pt x="1960" y="118"/>
                    <a:pt x="1962" y="118"/>
                  </a:cubicBezTo>
                  <a:cubicBezTo>
                    <a:pt x="1962" y="118"/>
                    <a:pt x="1961" y="119"/>
                    <a:pt x="1961" y="119"/>
                  </a:cubicBezTo>
                  <a:moveTo>
                    <a:pt x="2040" y="116"/>
                  </a:moveTo>
                  <a:cubicBezTo>
                    <a:pt x="2039" y="115"/>
                    <a:pt x="2039" y="115"/>
                    <a:pt x="2039" y="114"/>
                  </a:cubicBezTo>
                  <a:cubicBezTo>
                    <a:pt x="2039" y="114"/>
                    <a:pt x="2040" y="114"/>
                    <a:pt x="2041" y="114"/>
                  </a:cubicBezTo>
                  <a:cubicBezTo>
                    <a:pt x="2042" y="114"/>
                    <a:pt x="2042" y="115"/>
                    <a:pt x="2042" y="116"/>
                  </a:cubicBezTo>
                  <a:cubicBezTo>
                    <a:pt x="2041" y="116"/>
                    <a:pt x="2040" y="116"/>
                    <a:pt x="2040" y="116"/>
                  </a:cubicBezTo>
                  <a:moveTo>
                    <a:pt x="2034" y="112"/>
                  </a:moveTo>
                  <a:cubicBezTo>
                    <a:pt x="2034" y="112"/>
                    <a:pt x="2034" y="111"/>
                    <a:pt x="2035" y="110"/>
                  </a:cubicBezTo>
                  <a:cubicBezTo>
                    <a:pt x="2035" y="109"/>
                    <a:pt x="2036" y="108"/>
                    <a:pt x="2037" y="107"/>
                  </a:cubicBezTo>
                  <a:cubicBezTo>
                    <a:pt x="2038" y="106"/>
                    <a:pt x="2038" y="106"/>
                    <a:pt x="2039" y="106"/>
                  </a:cubicBezTo>
                  <a:cubicBezTo>
                    <a:pt x="2039" y="107"/>
                    <a:pt x="2039" y="109"/>
                    <a:pt x="2038" y="110"/>
                  </a:cubicBezTo>
                  <a:cubicBezTo>
                    <a:pt x="2038" y="111"/>
                    <a:pt x="2037" y="112"/>
                    <a:pt x="2037" y="114"/>
                  </a:cubicBezTo>
                  <a:cubicBezTo>
                    <a:pt x="2035" y="114"/>
                    <a:pt x="2035" y="113"/>
                    <a:pt x="2034" y="112"/>
                  </a:cubicBezTo>
                  <a:moveTo>
                    <a:pt x="2045" y="107"/>
                  </a:moveTo>
                  <a:cubicBezTo>
                    <a:pt x="2045" y="106"/>
                    <a:pt x="2046" y="105"/>
                    <a:pt x="2046" y="105"/>
                  </a:cubicBezTo>
                  <a:cubicBezTo>
                    <a:pt x="2048" y="105"/>
                    <a:pt x="2048" y="106"/>
                    <a:pt x="2048" y="107"/>
                  </a:cubicBezTo>
                  <a:cubicBezTo>
                    <a:pt x="2047" y="108"/>
                    <a:pt x="2046" y="108"/>
                    <a:pt x="2045" y="109"/>
                  </a:cubicBezTo>
                  <a:cubicBezTo>
                    <a:pt x="2044" y="109"/>
                    <a:pt x="2044" y="108"/>
                    <a:pt x="2045" y="107"/>
                  </a:cubicBezTo>
                  <a:moveTo>
                    <a:pt x="2028" y="99"/>
                  </a:moveTo>
                  <a:lnTo>
                    <a:pt x="2031" y="99"/>
                  </a:lnTo>
                  <a:cubicBezTo>
                    <a:pt x="2032" y="100"/>
                    <a:pt x="2031" y="101"/>
                    <a:pt x="2031" y="101"/>
                  </a:cubicBezTo>
                  <a:cubicBezTo>
                    <a:pt x="2030" y="101"/>
                    <a:pt x="2029" y="101"/>
                    <a:pt x="2028" y="101"/>
                  </a:cubicBezTo>
                  <a:lnTo>
                    <a:pt x="2028" y="99"/>
                  </a:lnTo>
                  <a:close/>
                  <a:moveTo>
                    <a:pt x="2011" y="91"/>
                  </a:moveTo>
                  <a:lnTo>
                    <a:pt x="2009" y="91"/>
                  </a:lnTo>
                  <a:cubicBezTo>
                    <a:pt x="2009" y="91"/>
                    <a:pt x="2010" y="91"/>
                    <a:pt x="2010" y="91"/>
                  </a:cubicBezTo>
                  <a:cubicBezTo>
                    <a:pt x="2011" y="91"/>
                    <a:pt x="2012" y="91"/>
                    <a:pt x="2012" y="90"/>
                  </a:cubicBezTo>
                  <a:cubicBezTo>
                    <a:pt x="2012" y="91"/>
                    <a:pt x="2012" y="91"/>
                    <a:pt x="2011" y="91"/>
                  </a:cubicBezTo>
                  <a:moveTo>
                    <a:pt x="1768" y="100"/>
                  </a:moveTo>
                  <a:cubicBezTo>
                    <a:pt x="1768" y="101"/>
                    <a:pt x="1768" y="102"/>
                    <a:pt x="1766" y="103"/>
                  </a:cubicBezTo>
                  <a:cubicBezTo>
                    <a:pt x="1765" y="103"/>
                    <a:pt x="1764" y="103"/>
                    <a:pt x="1763" y="103"/>
                  </a:cubicBezTo>
                  <a:cubicBezTo>
                    <a:pt x="1763" y="101"/>
                    <a:pt x="1765" y="100"/>
                    <a:pt x="1768" y="100"/>
                  </a:cubicBezTo>
                  <a:moveTo>
                    <a:pt x="1945" y="91"/>
                  </a:moveTo>
                  <a:lnTo>
                    <a:pt x="1949" y="91"/>
                  </a:lnTo>
                  <a:cubicBezTo>
                    <a:pt x="1949" y="93"/>
                    <a:pt x="1948" y="95"/>
                    <a:pt x="1946" y="95"/>
                  </a:cubicBezTo>
                  <a:cubicBezTo>
                    <a:pt x="1945" y="94"/>
                    <a:pt x="1945" y="93"/>
                    <a:pt x="1945" y="91"/>
                  </a:cubicBezTo>
                  <a:moveTo>
                    <a:pt x="1756" y="100"/>
                  </a:moveTo>
                  <a:cubicBezTo>
                    <a:pt x="1757" y="101"/>
                    <a:pt x="1756" y="102"/>
                    <a:pt x="1755" y="102"/>
                  </a:cubicBezTo>
                  <a:cubicBezTo>
                    <a:pt x="1755" y="103"/>
                    <a:pt x="1754" y="103"/>
                    <a:pt x="1753" y="102"/>
                  </a:cubicBezTo>
                  <a:cubicBezTo>
                    <a:pt x="1753" y="100"/>
                    <a:pt x="1754" y="100"/>
                    <a:pt x="1756" y="100"/>
                  </a:cubicBezTo>
                  <a:moveTo>
                    <a:pt x="2050" y="86"/>
                  </a:moveTo>
                  <a:cubicBezTo>
                    <a:pt x="2050" y="86"/>
                    <a:pt x="2050" y="86"/>
                    <a:pt x="2050" y="86"/>
                  </a:cubicBezTo>
                  <a:cubicBezTo>
                    <a:pt x="2049" y="86"/>
                    <a:pt x="2049" y="85"/>
                    <a:pt x="2050" y="85"/>
                  </a:cubicBezTo>
                  <a:cubicBezTo>
                    <a:pt x="2050" y="85"/>
                    <a:pt x="2050" y="85"/>
                    <a:pt x="2050" y="85"/>
                  </a:cubicBezTo>
                  <a:cubicBezTo>
                    <a:pt x="2051" y="85"/>
                    <a:pt x="2051" y="86"/>
                    <a:pt x="2050" y="86"/>
                  </a:cubicBezTo>
                  <a:moveTo>
                    <a:pt x="1781" y="97"/>
                  </a:moveTo>
                  <a:cubicBezTo>
                    <a:pt x="1783" y="97"/>
                    <a:pt x="1784" y="97"/>
                    <a:pt x="1784" y="98"/>
                  </a:cubicBezTo>
                  <a:lnTo>
                    <a:pt x="1781" y="99"/>
                  </a:lnTo>
                  <a:lnTo>
                    <a:pt x="1781" y="97"/>
                  </a:lnTo>
                  <a:close/>
                  <a:moveTo>
                    <a:pt x="1745" y="98"/>
                  </a:moveTo>
                  <a:cubicBezTo>
                    <a:pt x="1745" y="98"/>
                    <a:pt x="1745" y="98"/>
                    <a:pt x="1745" y="97"/>
                  </a:cubicBezTo>
                  <a:cubicBezTo>
                    <a:pt x="1746" y="98"/>
                    <a:pt x="1746" y="98"/>
                    <a:pt x="1746" y="98"/>
                  </a:cubicBezTo>
                  <a:cubicBezTo>
                    <a:pt x="1746" y="98"/>
                    <a:pt x="1747" y="98"/>
                    <a:pt x="1747" y="98"/>
                  </a:cubicBezTo>
                  <a:cubicBezTo>
                    <a:pt x="1747" y="99"/>
                    <a:pt x="1747" y="99"/>
                    <a:pt x="1747" y="99"/>
                  </a:cubicBezTo>
                  <a:cubicBezTo>
                    <a:pt x="1746" y="99"/>
                    <a:pt x="1746" y="100"/>
                    <a:pt x="1746" y="100"/>
                  </a:cubicBezTo>
                  <a:cubicBezTo>
                    <a:pt x="1746" y="100"/>
                    <a:pt x="1745" y="100"/>
                    <a:pt x="1745" y="100"/>
                  </a:cubicBezTo>
                  <a:cubicBezTo>
                    <a:pt x="1745" y="99"/>
                    <a:pt x="1745" y="99"/>
                    <a:pt x="1744" y="99"/>
                  </a:cubicBezTo>
                  <a:cubicBezTo>
                    <a:pt x="1745" y="99"/>
                    <a:pt x="1745" y="99"/>
                    <a:pt x="1745" y="98"/>
                  </a:cubicBezTo>
                  <a:moveTo>
                    <a:pt x="2023" y="84"/>
                  </a:moveTo>
                  <a:lnTo>
                    <a:pt x="2024" y="83"/>
                  </a:lnTo>
                  <a:lnTo>
                    <a:pt x="2025" y="85"/>
                  </a:lnTo>
                  <a:lnTo>
                    <a:pt x="2023" y="85"/>
                  </a:lnTo>
                  <a:lnTo>
                    <a:pt x="2023" y="84"/>
                  </a:lnTo>
                  <a:close/>
                  <a:moveTo>
                    <a:pt x="2038" y="82"/>
                  </a:moveTo>
                  <a:cubicBezTo>
                    <a:pt x="2038" y="82"/>
                    <a:pt x="2038" y="83"/>
                    <a:pt x="2038" y="82"/>
                  </a:cubicBezTo>
                  <a:cubicBezTo>
                    <a:pt x="2037" y="82"/>
                    <a:pt x="2037" y="82"/>
                    <a:pt x="2037" y="81"/>
                  </a:cubicBezTo>
                  <a:cubicBezTo>
                    <a:pt x="2038" y="81"/>
                    <a:pt x="2038" y="81"/>
                    <a:pt x="2038" y="81"/>
                  </a:cubicBezTo>
                  <a:cubicBezTo>
                    <a:pt x="2039" y="82"/>
                    <a:pt x="2038" y="82"/>
                    <a:pt x="2038" y="82"/>
                  </a:cubicBezTo>
                  <a:moveTo>
                    <a:pt x="2051" y="81"/>
                  </a:moveTo>
                  <a:cubicBezTo>
                    <a:pt x="2051" y="81"/>
                    <a:pt x="2051" y="80"/>
                    <a:pt x="2051" y="80"/>
                  </a:cubicBezTo>
                  <a:cubicBezTo>
                    <a:pt x="2052" y="80"/>
                    <a:pt x="2053" y="80"/>
                    <a:pt x="2053" y="81"/>
                  </a:cubicBezTo>
                  <a:cubicBezTo>
                    <a:pt x="2052" y="81"/>
                    <a:pt x="2052" y="81"/>
                    <a:pt x="2052" y="82"/>
                  </a:cubicBezTo>
                  <a:cubicBezTo>
                    <a:pt x="2051" y="82"/>
                    <a:pt x="2051" y="82"/>
                    <a:pt x="2051" y="81"/>
                  </a:cubicBezTo>
                  <a:moveTo>
                    <a:pt x="1748" y="91"/>
                  </a:moveTo>
                  <a:cubicBezTo>
                    <a:pt x="1748" y="91"/>
                    <a:pt x="1748" y="91"/>
                    <a:pt x="1747" y="91"/>
                  </a:cubicBezTo>
                  <a:cubicBezTo>
                    <a:pt x="1747" y="91"/>
                    <a:pt x="1747" y="91"/>
                    <a:pt x="1748" y="90"/>
                  </a:cubicBezTo>
                  <a:cubicBezTo>
                    <a:pt x="1748" y="90"/>
                    <a:pt x="1748" y="90"/>
                    <a:pt x="1748" y="90"/>
                  </a:cubicBezTo>
                  <a:cubicBezTo>
                    <a:pt x="1749" y="91"/>
                    <a:pt x="1749" y="91"/>
                    <a:pt x="1748" y="91"/>
                  </a:cubicBezTo>
                  <a:moveTo>
                    <a:pt x="2036" y="74"/>
                  </a:moveTo>
                  <a:cubicBezTo>
                    <a:pt x="2038" y="74"/>
                    <a:pt x="2039" y="74"/>
                    <a:pt x="2040" y="74"/>
                  </a:cubicBezTo>
                  <a:cubicBezTo>
                    <a:pt x="2039" y="75"/>
                    <a:pt x="2037" y="76"/>
                    <a:pt x="2034" y="76"/>
                  </a:cubicBezTo>
                  <a:cubicBezTo>
                    <a:pt x="2034" y="75"/>
                    <a:pt x="2035" y="74"/>
                    <a:pt x="2036" y="74"/>
                  </a:cubicBezTo>
                  <a:close/>
                  <a:moveTo>
                    <a:pt x="2013" y="78"/>
                  </a:moveTo>
                  <a:cubicBezTo>
                    <a:pt x="2013" y="78"/>
                    <a:pt x="2012" y="78"/>
                    <a:pt x="2011" y="78"/>
                  </a:cubicBezTo>
                  <a:cubicBezTo>
                    <a:pt x="2010" y="78"/>
                    <a:pt x="2010" y="78"/>
                    <a:pt x="2009" y="78"/>
                  </a:cubicBezTo>
                  <a:cubicBezTo>
                    <a:pt x="2009" y="77"/>
                    <a:pt x="2008" y="77"/>
                    <a:pt x="2009" y="76"/>
                  </a:cubicBezTo>
                  <a:cubicBezTo>
                    <a:pt x="2010" y="76"/>
                    <a:pt x="2011" y="76"/>
                    <a:pt x="2011" y="76"/>
                  </a:cubicBezTo>
                  <a:cubicBezTo>
                    <a:pt x="2012" y="75"/>
                    <a:pt x="2013" y="75"/>
                    <a:pt x="2014" y="76"/>
                  </a:cubicBezTo>
                  <a:cubicBezTo>
                    <a:pt x="2014" y="77"/>
                    <a:pt x="2014" y="77"/>
                    <a:pt x="2013" y="78"/>
                  </a:cubicBezTo>
                  <a:moveTo>
                    <a:pt x="2048" y="72"/>
                  </a:moveTo>
                  <a:lnTo>
                    <a:pt x="2050" y="72"/>
                  </a:lnTo>
                  <a:lnTo>
                    <a:pt x="2050" y="74"/>
                  </a:lnTo>
                  <a:lnTo>
                    <a:pt x="2048" y="74"/>
                  </a:lnTo>
                  <a:lnTo>
                    <a:pt x="2048" y="72"/>
                  </a:lnTo>
                  <a:close/>
                  <a:moveTo>
                    <a:pt x="1737" y="85"/>
                  </a:moveTo>
                  <a:lnTo>
                    <a:pt x="1740" y="84"/>
                  </a:lnTo>
                  <a:cubicBezTo>
                    <a:pt x="1740" y="85"/>
                    <a:pt x="1740" y="86"/>
                    <a:pt x="1740" y="86"/>
                  </a:cubicBezTo>
                  <a:cubicBezTo>
                    <a:pt x="1739" y="87"/>
                    <a:pt x="1739" y="87"/>
                    <a:pt x="1739" y="88"/>
                  </a:cubicBezTo>
                  <a:cubicBezTo>
                    <a:pt x="1738" y="88"/>
                    <a:pt x="1737" y="87"/>
                    <a:pt x="1737" y="85"/>
                  </a:cubicBezTo>
                  <a:moveTo>
                    <a:pt x="1952" y="77"/>
                  </a:moveTo>
                  <a:cubicBezTo>
                    <a:pt x="1952" y="76"/>
                    <a:pt x="1952" y="75"/>
                    <a:pt x="1952" y="74"/>
                  </a:cubicBezTo>
                  <a:cubicBezTo>
                    <a:pt x="1953" y="74"/>
                    <a:pt x="1954" y="75"/>
                    <a:pt x="1954" y="76"/>
                  </a:cubicBezTo>
                  <a:cubicBezTo>
                    <a:pt x="1954" y="77"/>
                    <a:pt x="1955" y="78"/>
                    <a:pt x="1956" y="78"/>
                  </a:cubicBezTo>
                  <a:cubicBezTo>
                    <a:pt x="1956" y="79"/>
                    <a:pt x="1956" y="79"/>
                    <a:pt x="1955" y="80"/>
                  </a:cubicBezTo>
                  <a:cubicBezTo>
                    <a:pt x="1954" y="80"/>
                    <a:pt x="1953" y="80"/>
                    <a:pt x="1952" y="80"/>
                  </a:cubicBezTo>
                  <a:cubicBezTo>
                    <a:pt x="1951" y="78"/>
                    <a:pt x="1951" y="77"/>
                    <a:pt x="1952" y="77"/>
                  </a:cubicBezTo>
                  <a:moveTo>
                    <a:pt x="1756" y="83"/>
                  </a:moveTo>
                  <a:cubicBezTo>
                    <a:pt x="1757" y="83"/>
                    <a:pt x="1758" y="82"/>
                    <a:pt x="1760" y="83"/>
                  </a:cubicBezTo>
                  <a:cubicBezTo>
                    <a:pt x="1760" y="84"/>
                    <a:pt x="1760" y="85"/>
                    <a:pt x="1759" y="86"/>
                  </a:cubicBezTo>
                  <a:cubicBezTo>
                    <a:pt x="1758" y="86"/>
                    <a:pt x="1757" y="87"/>
                    <a:pt x="1756" y="87"/>
                  </a:cubicBezTo>
                  <a:cubicBezTo>
                    <a:pt x="1756" y="87"/>
                    <a:pt x="1755" y="87"/>
                    <a:pt x="1754" y="87"/>
                  </a:cubicBezTo>
                  <a:cubicBezTo>
                    <a:pt x="1753" y="86"/>
                    <a:pt x="1752" y="85"/>
                    <a:pt x="1752" y="84"/>
                  </a:cubicBezTo>
                  <a:cubicBezTo>
                    <a:pt x="1754" y="84"/>
                    <a:pt x="1755" y="84"/>
                    <a:pt x="1756" y="83"/>
                  </a:cubicBezTo>
                  <a:moveTo>
                    <a:pt x="1746" y="84"/>
                  </a:moveTo>
                  <a:cubicBezTo>
                    <a:pt x="1747" y="83"/>
                    <a:pt x="1749" y="83"/>
                    <a:pt x="1750" y="84"/>
                  </a:cubicBezTo>
                  <a:cubicBezTo>
                    <a:pt x="1749" y="85"/>
                    <a:pt x="1749" y="85"/>
                    <a:pt x="1749" y="86"/>
                  </a:cubicBezTo>
                  <a:cubicBezTo>
                    <a:pt x="1748" y="86"/>
                    <a:pt x="1748" y="87"/>
                    <a:pt x="1748" y="88"/>
                  </a:cubicBezTo>
                  <a:cubicBezTo>
                    <a:pt x="1747" y="88"/>
                    <a:pt x="1746" y="88"/>
                    <a:pt x="1746" y="87"/>
                  </a:cubicBezTo>
                  <a:cubicBezTo>
                    <a:pt x="1745" y="87"/>
                    <a:pt x="1745" y="86"/>
                    <a:pt x="1744" y="86"/>
                  </a:cubicBezTo>
                  <a:cubicBezTo>
                    <a:pt x="1744" y="85"/>
                    <a:pt x="1745" y="84"/>
                    <a:pt x="1746" y="84"/>
                  </a:cubicBezTo>
                  <a:moveTo>
                    <a:pt x="1788" y="82"/>
                  </a:moveTo>
                  <a:cubicBezTo>
                    <a:pt x="1788" y="82"/>
                    <a:pt x="1789" y="82"/>
                    <a:pt x="1789" y="81"/>
                  </a:cubicBezTo>
                  <a:cubicBezTo>
                    <a:pt x="1791" y="81"/>
                    <a:pt x="1792" y="82"/>
                    <a:pt x="1793" y="81"/>
                  </a:cubicBezTo>
                  <a:cubicBezTo>
                    <a:pt x="1794" y="81"/>
                    <a:pt x="1796" y="80"/>
                    <a:pt x="1798" y="80"/>
                  </a:cubicBezTo>
                  <a:cubicBezTo>
                    <a:pt x="1797" y="81"/>
                    <a:pt x="1796" y="82"/>
                    <a:pt x="1796" y="83"/>
                  </a:cubicBezTo>
                  <a:cubicBezTo>
                    <a:pt x="1796" y="85"/>
                    <a:pt x="1795" y="85"/>
                    <a:pt x="1794" y="86"/>
                  </a:cubicBezTo>
                  <a:cubicBezTo>
                    <a:pt x="1792" y="86"/>
                    <a:pt x="1791" y="86"/>
                    <a:pt x="1791" y="85"/>
                  </a:cubicBezTo>
                  <a:cubicBezTo>
                    <a:pt x="1791" y="85"/>
                    <a:pt x="1790" y="85"/>
                    <a:pt x="1788" y="85"/>
                  </a:cubicBezTo>
                  <a:cubicBezTo>
                    <a:pt x="1788" y="84"/>
                    <a:pt x="1788" y="83"/>
                    <a:pt x="1788" y="82"/>
                  </a:cubicBezTo>
                  <a:moveTo>
                    <a:pt x="1990" y="74"/>
                  </a:moveTo>
                  <a:cubicBezTo>
                    <a:pt x="1989" y="73"/>
                    <a:pt x="1988" y="72"/>
                    <a:pt x="1987" y="72"/>
                  </a:cubicBezTo>
                  <a:cubicBezTo>
                    <a:pt x="1988" y="71"/>
                    <a:pt x="1989" y="71"/>
                    <a:pt x="1991" y="71"/>
                  </a:cubicBezTo>
                  <a:cubicBezTo>
                    <a:pt x="1993" y="71"/>
                    <a:pt x="1995" y="71"/>
                    <a:pt x="1997" y="71"/>
                  </a:cubicBezTo>
                  <a:cubicBezTo>
                    <a:pt x="1997" y="72"/>
                    <a:pt x="1996" y="73"/>
                    <a:pt x="1995" y="73"/>
                  </a:cubicBezTo>
                  <a:cubicBezTo>
                    <a:pt x="1993" y="74"/>
                    <a:pt x="1993" y="74"/>
                    <a:pt x="1992" y="75"/>
                  </a:cubicBezTo>
                  <a:cubicBezTo>
                    <a:pt x="1991" y="75"/>
                    <a:pt x="1990" y="75"/>
                    <a:pt x="1990" y="74"/>
                  </a:cubicBezTo>
                  <a:moveTo>
                    <a:pt x="1959" y="73"/>
                  </a:moveTo>
                  <a:cubicBezTo>
                    <a:pt x="1958" y="73"/>
                    <a:pt x="1958" y="73"/>
                    <a:pt x="1957" y="73"/>
                  </a:cubicBezTo>
                  <a:cubicBezTo>
                    <a:pt x="1957" y="73"/>
                    <a:pt x="1958" y="72"/>
                    <a:pt x="1958" y="72"/>
                  </a:cubicBezTo>
                  <a:cubicBezTo>
                    <a:pt x="1959" y="72"/>
                    <a:pt x="1959" y="72"/>
                    <a:pt x="1960" y="72"/>
                  </a:cubicBezTo>
                  <a:cubicBezTo>
                    <a:pt x="1960" y="73"/>
                    <a:pt x="1959" y="73"/>
                    <a:pt x="1959" y="73"/>
                  </a:cubicBezTo>
                  <a:moveTo>
                    <a:pt x="1914" y="75"/>
                  </a:moveTo>
                  <a:cubicBezTo>
                    <a:pt x="1915" y="74"/>
                    <a:pt x="1917" y="74"/>
                    <a:pt x="1918" y="75"/>
                  </a:cubicBezTo>
                  <a:cubicBezTo>
                    <a:pt x="1918" y="76"/>
                    <a:pt x="1918" y="77"/>
                    <a:pt x="1917" y="78"/>
                  </a:cubicBezTo>
                  <a:cubicBezTo>
                    <a:pt x="1916" y="78"/>
                    <a:pt x="1915" y="78"/>
                    <a:pt x="1915" y="80"/>
                  </a:cubicBezTo>
                  <a:cubicBezTo>
                    <a:pt x="1916" y="81"/>
                    <a:pt x="1916" y="82"/>
                    <a:pt x="1916" y="82"/>
                  </a:cubicBezTo>
                  <a:cubicBezTo>
                    <a:pt x="1916" y="83"/>
                    <a:pt x="1915" y="84"/>
                    <a:pt x="1915" y="85"/>
                  </a:cubicBezTo>
                  <a:cubicBezTo>
                    <a:pt x="1913" y="85"/>
                    <a:pt x="1912" y="84"/>
                    <a:pt x="1912" y="84"/>
                  </a:cubicBezTo>
                  <a:cubicBezTo>
                    <a:pt x="1911" y="83"/>
                    <a:pt x="1910" y="83"/>
                    <a:pt x="1909" y="83"/>
                  </a:cubicBezTo>
                  <a:cubicBezTo>
                    <a:pt x="1909" y="82"/>
                    <a:pt x="1910" y="81"/>
                    <a:pt x="1910" y="80"/>
                  </a:cubicBezTo>
                  <a:cubicBezTo>
                    <a:pt x="1911" y="80"/>
                    <a:pt x="1912" y="79"/>
                    <a:pt x="1913" y="79"/>
                  </a:cubicBezTo>
                  <a:cubicBezTo>
                    <a:pt x="1912" y="77"/>
                    <a:pt x="1912" y="75"/>
                    <a:pt x="1914" y="75"/>
                  </a:cubicBezTo>
                  <a:moveTo>
                    <a:pt x="1907" y="75"/>
                  </a:moveTo>
                  <a:cubicBezTo>
                    <a:pt x="1908" y="76"/>
                    <a:pt x="1907" y="77"/>
                    <a:pt x="1906" y="77"/>
                  </a:cubicBezTo>
                  <a:cubicBezTo>
                    <a:pt x="1905" y="78"/>
                    <a:pt x="1905" y="79"/>
                    <a:pt x="1905" y="81"/>
                  </a:cubicBezTo>
                  <a:cubicBezTo>
                    <a:pt x="1904" y="81"/>
                    <a:pt x="1904" y="81"/>
                    <a:pt x="1903" y="80"/>
                  </a:cubicBezTo>
                  <a:cubicBezTo>
                    <a:pt x="1903" y="80"/>
                    <a:pt x="1903" y="80"/>
                    <a:pt x="1902" y="80"/>
                  </a:cubicBezTo>
                  <a:cubicBezTo>
                    <a:pt x="1902" y="76"/>
                    <a:pt x="1904" y="75"/>
                    <a:pt x="1907" y="75"/>
                  </a:cubicBezTo>
                  <a:moveTo>
                    <a:pt x="1931" y="91"/>
                  </a:moveTo>
                  <a:cubicBezTo>
                    <a:pt x="1932" y="93"/>
                    <a:pt x="1931" y="94"/>
                    <a:pt x="1930" y="95"/>
                  </a:cubicBezTo>
                  <a:cubicBezTo>
                    <a:pt x="1928" y="95"/>
                    <a:pt x="1927" y="94"/>
                    <a:pt x="1927" y="92"/>
                  </a:cubicBezTo>
                  <a:cubicBezTo>
                    <a:pt x="1928" y="91"/>
                    <a:pt x="1930" y="91"/>
                    <a:pt x="1931" y="91"/>
                  </a:cubicBezTo>
                  <a:close/>
                  <a:moveTo>
                    <a:pt x="1921" y="76"/>
                  </a:moveTo>
                  <a:cubicBezTo>
                    <a:pt x="1920" y="77"/>
                    <a:pt x="1920" y="78"/>
                    <a:pt x="1921" y="79"/>
                  </a:cubicBezTo>
                  <a:cubicBezTo>
                    <a:pt x="1922" y="79"/>
                    <a:pt x="1924" y="79"/>
                    <a:pt x="1924" y="81"/>
                  </a:cubicBezTo>
                  <a:cubicBezTo>
                    <a:pt x="1925" y="82"/>
                    <a:pt x="1925" y="83"/>
                    <a:pt x="1926" y="84"/>
                  </a:cubicBezTo>
                  <a:cubicBezTo>
                    <a:pt x="1925" y="85"/>
                    <a:pt x="1924" y="85"/>
                    <a:pt x="1923" y="86"/>
                  </a:cubicBezTo>
                  <a:cubicBezTo>
                    <a:pt x="1923" y="86"/>
                    <a:pt x="1922" y="87"/>
                    <a:pt x="1922" y="88"/>
                  </a:cubicBezTo>
                  <a:cubicBezTo>
                    <a:pt x="1923" y="89"/>
                    <a:pt x="1924" y="90"/>
                    <a:pt x="1925" y="91"/>
                  </a:cubicBezTo>
                  <a:cubicBezTo>
                    <a:pt x="1924" y="93"/>
                    <a:pt x="1923" y="95"/>
                    <a:pt x="1921" y="96"/>
                  </a:cubicBezTo>
                  <a:cubicBezTo>
                    <a:pt x="1923" y="95"/>
                    <a:pt x="1926" y="95"/>
                    <a:pt x="1928" y="95"/>
                  </a:cubicBezTo>
                  <a:cubicBezTo>
                    <a:pt x="1930" y="96"/>
                    <a:pt x="1933" y="95"/>
                    <a:pt x="1935" y="94"/>
                  </a:cubicBezTo>
                  <a:cubicBezTo>
                    <a:pt x="1935" y="93"/>
                    <a:pt x="1936" y="91"/>
                    <a:pt x="1936" y="90"/>
                  </a:cubicBezTo>
                  <a:cubicBezTo>
                    <a:pt x="1937" y="89"/>
                    <a:pt x="1938" y="87"/>
                    <a:pt x="1939" y="87"/>
                  </a:cubicBezTo>
                  <a:cubicBezTo>
                    <a:pt x="1940" y="87"/>
                    <a:pt x="1941" y="87"/>
                    <a:pt x="1942" y="87"/>
                  </a:cubicBezTo>
                  <a:cubicBezTo>
                    <a:pt x="1944" y="87"/>
                    <a:pt x="1945" y="87"/>
                    <a:pt x="1946" y="87"/>
                  </a:cubicBezTo>
                  <a:cubicBezTo>
                    <a:pt x="1947" y="86"/>
                    <a:pt x="1948" y="86"/>
                    <a:pt x="1949" y="85"/>
                  </a:cubicBezTo>
                  <a:cubicBezTo>
                    <a:pt x="1950" y="84"/>
                    <a:pt x="1950" y="83"/>
                    <a:pt x="1950" y="82"/>
                  </a:cubicBezTo>
                  <a:cubicBezTo>
                    <a:pt x="1949" y="82"/>
                    <a:pt x="1948" y="82"/>
                    <a:pt x="1947" y="81"/>
                  </a:cubicBezTo>
                  <a:cubicBezTo>
                    <a:pt x="1947" y="81"/>
                    <a:pt x="1946" y="81"/>
                    <a:pt x="1945" y="81"/>
                  </a:cubicBezTo>
                  <a:cubicBezTo>
                    <a:pt x="1945" y="82"/>
                    <a:pt x="1945" y="83"/>
                    <a:pt x="1944" y="84"/>
                  </a:cubicBezTo>
                  <a:cubicBezTo>
                    <a:pt x="1944" y="85"/>
                    <a:pt x="1943" y="85"/>
                    <a:pt x="1942" y="85"/>
                  </a:cubicBezTo>
                  <a:cubicBezTo>
                    <a:pt x="1941" y="85"/>
                    <a:pt x="1939" y="84"/>
                    <a:pt x="1938" y="83"/>
                  </a:cubicBezTo>
                  <a:cubicBezTo>
                    <a:pt x="1937" y="82"/>
                    <a:pt x="1935" y="82"/>
                    <a:pt x="1934" y="81"/>
                  </a:cubicBezTo>
                  <a:cubicBezTo>
                    <a:pt x="1934" y="84"/>
                    <a:pt x="1934" y="85"/>
                    <a:pt x="1933" y="86"/>
                  </a:cubicBezTo>
                  <a:cubicBezTo>
                    <a:pt x="1933" y="88"/>
                    <a:pt x="1931" y="88"/>
                    <a:pt x="1929" y="88"/>
                  </a:cubicBezTo>
                  <a:cubicBezTo>
                    <a:pt x="1929" y="86"/>
                    <a:pt x="1929" y="85"/>
                    <a:pt x="1929" y="84"/>
                  </a:cubicBezTo>
                  <a:cubicBezTo>
                    <a:pt x="1929" y="83"/>
                    <a:pt x="1928" y="81"/>
                    <a:pt x="1926" y="80"/>
                  </a:cubicBezTo>
                  <a:cubicBezTo>
                    <a:pt x="1927" y="80"/>
                    <a:pt x="1927" y="79"/>
                    <a:pt x="1928" y="79"/>
                  </a:cubicBezTo>
                  <a:cubicBezTo>
                    <a:pt x="1928" y="78"/>
                    <a:pt x="1928" y="78"/>
                    <a:pt x="1928" y="77"/>
                  </a:cubicBezTo>
                  <a:cubicBezTo>
                    <a:pt x="1928" y="76"/>
                    <a:pt x="1928" y="76"/>
                    <a:pt x="1928" y="75"/>
                  </a:cubicBezTo>
                  <a:cubicBezTo>
                    <a:pt x="1929" y="75"/>
                    <a:pt x="1929" y="75"/>
                    <a:pt x="1930" y="74"/>
                  </a:cubicBezTo>
                  <a:cubicBezTo>
                    <a:pt x="1930" y="74"/>
                    <a:pt x="1931" y="74"/>
                    <a:pt x="1932" y="74"/>
                  </a:cubicBezTo>
                  <a:cubicBezTo>
                    <a:pt x="1933" y="74"/>
                    <a:pt x="1933" y="74"/>
                    <a:pt x="1933" y="73"/>
                  </a:cubicBezTo>
                  <a:cubicBezTo>
                    <a:pt x="1932" y="73"/>
                    <a:pt x="1930" y="73"/>
                    <a:pt x="1928" y="74"/>
                  </a:cubicBezTo>
                  <a:cubicBezTo>
                    <a:pt x="1926" y="74"/>
                    <a:pt x="1923" y="74"/>
                    <a:pt x="1922" y="73"/>
                  </a:cubicBezTo>
                  <a:cubicBezTo>
                    <a:pt x="1922" y="74"/>
                    <a:pt x="1921" y="75"/>
                    <a:pt x="1921" y="76"/>
                  </a:cubicBezTo>
                  <a:moveTo>
                    <a:pt x="2279" y="54"/>
                  </a:moveTo>
                  <a:cubicBezTo>
                    <a:pt x="2279" y="53"/>
                    <a:pt x="2278" y="53"/>
                    <a:pt x="2277" y="54"/>
                  </a:cubicBezTo>
                  <a:cubicBezTo>
                    <a:pt x="2277" y="55"/>
                    <a:pt x="2278" y="56"/>
                    <a:pt x="2278" y="57"/>
                  </a:cubicBezTo>
                  <a:cubicBezTo>
                    <a:pt x="2279" y="59"/>
                    <a:pt x="2280" y="60"/>
                    <a:pt x="2282" y="59"/>
                  </a:cubicBezTo>
                  <a:cubicBezTo>
                    <a:pt x="2283" y="59"/>
                    <a:pt x="2283" y="58"/>
                    <a:pt x="2283" y="57"/>
                  </a:cubicBezTo>
                  <a:cubicBezTo>
                    <a:pt x="2283" y="55"/>
                    <a:pt x="2282" y="55"/>
                    <a:pt x="2282" y="54"/>
                  </a:cubicBezTo>
                  <a:cubicBezTo>
                    <a:pt x="2281" y="54"/>
                    <a:pt x="2280" y="54"/>
                    <a:pt x="2279" y="54"/>
                  </a:cubicBezTo>
                  <a:moveTo>
                    <a:pt x="2237" y="56"/>
                  </a:moveTo>
                  <a:cubicBezTo>
                    <a:pt x="2237" y="56"/>
                    <a:pt x="2236" y="57"/>
                    <a:pt x="2237" y="58"/>
                  </a:cubicBezTo>
                  <a:cubicBezTo>
                    <a:pt x="2237" y="58"/>
                    <a:pt x="2238" y="57"/>
                    <a:pt x="2238" y="57"/>
                  </a:cubicBezTo>
                  <a:cubicBezTo>
                    <a:pt x="2239" y="56"/>
                    <a:pt x="2239" y="56"/>
                    <a:pt x="2240" y="56"/>
                  </a:cubicBezTo>
                  <a:cubicBezTo>
                    <a:pt x="2239" y="56"/>
                    <a:pt x="2238" y="56"/>
                    <a:pt x="2237" y="56"/>
                  </a:cubicBezTo>
                  <a:moveTo>
                    <a:pt x="2216" y="58"/>
                  </a:moveTo>
                  <a:cubicBezTo>
                    <a:pt x="2216" y="59"/>
                    <a:pt x="2216" y="59"/>
                    <a:pt x="2217" y="60"/>
                  </a:cubicBezTo>
                  <a:cubicBezTo>
                    <a:pt x="2218" y="59"/>
                    <a:pt x="2219" y="59"/>
                    <a:pt x="2218" y="58"/>
                  </a:cubicBezTo>
                  <a:cubicBezTo>
                    <a:pt x="2217" y="58"/>
                    <a:pt x="2216" y="58"/>
                    <a:pt x="2216" y="58"/>
                  </a:cubicBezTo>
                  <a:moveTo>
                    <a:pt x="2211" y="60"/>
                  </a:moveTo>
                  <a:cubicBezTo>
                    <a:pt x="2210" y="60"/>
                    <a:pt x="2210" y="60"/>
                    <a:pt x="2210" y="60"/>
                  </a:cubicBezTo>
                  <a:cubicBezTo>
                    <a:pt x="2209" y="61"/>
                    <a:pt x="2210" y="62"/>
                    <a:pt x="2211" y="62"/>
                  </a:cubicBezTo>
                  <a:cubicBezTo>
                    <a:pt x="2212" y="62"/>
                    <a:pt x="2212" y="61"/>
                    <a:pt x="2212" y="60"/>
                  </a:cubicBezTo>
                  <a:cubicBezTo>
                    <a:pt x="2211" y="60"/>
                    <a:pt x="2211" y="60"/>
                    <a:pt x="2211" y="60"/>
                  </a:cubicBezTo>
                  <a:moveTo>
                    <a:pt x="2252" y="61"/>
                  </a:moveTo>
                  <a:cubicBezTo>
                    <a:pt x="2252" y="60"/>
                    <a:pt x="2252" y="59"/>
                    <a:pt x="2251" y="59"/>
                  </a:cubicBezTo>
                  <a:cubicBezTo>
                    <a:pt x="2251" y="60"/>
                    <a:pt x="2251" y="61"/>
                    <a:pt x="2252" y="61"/>
                  </a:cubicBezTo>
                  <a:close/>
                  <a:moveTo>
                    <a:pt x="2212" y="65"/>
                  </a:moveTo>
                  <a:cubicBezTo>
                    <a:pt x="2212" y="66"/>
                    <a:pt x="2213" y="66"/>
                    <a:pt x="2214" y="65"/>
                  </a:cubicBezTo>
                  <a:cubicBezTo>
                    <a:pt x="2213" y="64"/>
                    <a:pt x="2213" y="63"/>
                    <a:pt x="2212" y="64"/>
                  </a:cubicBezTo>
                  <a:lnTo>
                    <a:pt x="2212" y="65"/>
                  </a:lnTo>
                  <a:close/>
                  <a:moveTo>
                    <a:pt x="2214" y="66"/>
                  </a:moveTo>
                  <a:cubicBezTo>
                    <a:pt x="2214" y="67"/>
                    <a:pt x="2214" y="68"/>
                    <a:pt x="2214" y="68"/>
                  </a:cubicBezTo>
                  <a:cubicBezTo>
                    <a:pt x="2214" y="69"/>
                    <a:pt x="2213" y="69"/>
                    <a:pt x="2213" y="70"/>
                  </a:cubicBezTo>
                  <a:cubicBezTo>
                    <a:pt x="2214" y="70"/>
                    <a:pt x="2215" y="70"/>
                    <a:pt x="2216" y="69"/>
                  </a:cubicBezTo>
                  <a:cubicBezTo>
                    <a:pt x="2217" y="68"/>
                    <a:pt x="2218" y="68"/>
                    <a:pt x="2220" y="68"/>
                  </a:cubicBezTo>
                  <a:cubicBezTo>
                    <a:pt x="2219" y="67"/>
                    <a:pt x="2219" y="67"/>
                    <a:pt x="2219" y="67"/>
                  </a:cubicBezTo>
                  <a:cubicBezTo>
                    <a:pt x="2219" y="67"/>
                    <a:pt x="2218" y="66"/>
                    <a:pt x="2218" y="66"/>
                  </a:cubicBezTo>
                  <a:lnTo>
                    <a:pt x="2214" y="66"/>
                  </a:lnTo>
                  <a:close/>
                  <a:moveTo>
                    <a:pt x="2160" y="71"/>
                  </a:moveTo>
                  <a:cubicBezTo>
                    <a:pt x="2160" y="71"/>
                    <a:pt x="2161" y="71"/>
                    <a:pt x="2160" y="69"/>
                  </a:cubicBezTo>
                  <a:cubicBezTo>
                    <a:pt x="2159" y="69"/>
                    <a:pt x="2159" y="70"/>
                    <a:pt x="2160" y="71"/>
                  </a:cubicBezTo>
                  <a:close/>
                  <a:moveTo>
                    <a:pt x="2221" y="70"/>
                  </a:moveTo>
                  <a:cubicBezTo>
                    <a:pt x="2222" y="69"/>
                    <a:pt x="2221" y="68"/>
                    <a:pt x="2220" y="68"/>
                  </a:cubicBezTo>
                  <a:cubicBezTo>
                    <a:pt x="2220" y="69"/>
                    <a:pt x="2220" y="70"/>
                    <a:pt x="2221" y="70"/>
                  </a:cubicBezTo>
                  <a:close/>
                  <a:moveTo>
                    <a:pt x="2155" y="72"/>
                  </a:moveTo>
                  <a:cubicBezTo>
                    <a:pt x="2154" y="73"/>
                    <a:pt x="2154" y="73"/>
                    <a:pt x="2154" y="74"/>
                  </a:cubicBezTo>
                  <a:cubicBezTo>
                    <a:pt x="2154" y="74"/>
                    <a:pt x="2155" y="74"/>
                    <a:pt x="2155" y="74"/>
                  </a:cubicBezTo>
                  <a:cubicBezTo>
                    <a:pt x="2155" y="74"/>
                    <a:pt x="2156" y="73"/>
                    <a:pt x="2156" y="73"/>
                  </a:cubicBezTo>
                  <a:cubicBezTo>
                    <a:pt x="2156" y="73"/>
                    <a:pt x="2156" y="73"/>
                    <a:pt x="2156" y="73"/>
                  </a:cubicBezTo>
                  <a:cubicBezTo>
                    <a:pt x="2156" y="73"/>
                    <a:pt x="2156" y="73"/>
                    <a:pt x="2156" y="72"/>
                  </a:cubicBezTo>
                  <a:cubicBezTo>
                    <a:pt x="2156" y="72"/>
                    <a:pt x="2155" y="72"/>
                    <a:pt x="2155" y="72"/>
                  </a:cubicBezTo>
                  <a:moveTo>
                    <a:pt x="2199" y="73"/>
                  </a:moveTo>
                  <a:cubicBezTo>
                    <a:pt x="2198" y="74"/>
                    <a:pt x="2198" y="75"/>
                    <a:pt x="2199" y="75"/>
                  </a:cubicBezTo>
                  <a:cubicBezTo>
                    <a:pt x="2200" y="76"/>
                    <a:pt x="2201" y="76"/>
                    <a:pt x="2201" y="75"/>
                  </a:cubicBezTo>
                  <a:cubicBezTo>
                    <a:pt x="2201" y="74"/>
                    <a:pt x="2200" y="73"/>
                    <a:pt x="2199" y="73"/>
                  </a:cubicBezTo>
                  <a:moveTo>
                    <a:pt x="2194" y="75"/>
                  </a:moveTo>
                  <a:cubicBezTo>
                    <a:pt x="2193" y="76"/>
                    <a:pt x="2193" y="76"/>
                    <a:pt x="2193" y="76"/>
                  </a:cubicBezTo>
                  <a:cubicBezTo>
                    <a:pt x="2192" y="76"/>
                    <a:pt x="2191" y="77"/>
                    <a:pt x="2191" y="77"/>
                  </a:cubicBezTo>
                  <a:cubicBezTo>
                    <a:pt x="2190" y="77"/>
                    <a:pt x="2190" y="78"/>
                    <a:pt x="2190" y="79"/>
                  </a:cubicBezTo>
                  <a:cubicBezTo>
                    <a:pt x="2190" y="79"/>
                    <a:pt x="2191" y="80"/>
                    <a:pt x="2191" y="80"/>
                  </a:cubicBezTo>
                  <a:cubicBezTo>
                    <a:pt x="2192" y="80"/>
                    <a:pt x="2192" y="81"/>
                    <a:pt x="2193" y="81"/>
                  </a:cubicBezTo>
                  <a:cubicBezTo>
                    <a:pt x="2194" y="80"/>
                    <a:pt x="2194" y="78"/>
                    <a:pt x="2194" y="77"/>
                  </a:cubicBezTo>
                  <a:cubicBezTo>
                    <a:pt x="2194" y="76"/>
                    <a:pt x="2194" y="75"/>
                    <a:pt x="2195" y="74"/>
                  </a:cubicBezTo>
                  <a:cubicBezTo>
                    <a:pt x="2195" y="74"/>
                    <a:pt x="2195" y="74"/>
                    <a:pt x="2194" y="74"/>
                  </a:cubicBezTo>
                  <a:cubicBezTo>
                    <a:pt x="2194" y="74"/>
                    <a:pt x="2194" y="74"/>
                    <a:pt x="2194" y="75"/>
                  </a:cubicBezTo>
                  <a:moveTo>
                    <a:pt x="2188" y="81"/>
                  </a:moveTo>
                  <a:cubicBezTo>
                    <a:pt x="2188" y="80"/>
                    <a:pt x="2187" y="79"/>
                    <a:pt x="2186" y="80"/>
                  </a:cubicBezTo>
                  <a:cubicBezTo>
                    <a:pt x="2185" y="80"/>
                    <a:pt x="2184" y="81"/>
                    <a:pt x="2182" y="81"/>
                  </a:cubicBezTo>
                  <a:cubicBezTo>
                    <a:pt x="2182" y="82"/>
                    <a:pt x="2182" y="83"/>
                    <a:pt x="2183" y="84"/>
                  </a:cubicBezTo>
                  <a:cubicBezTo>
                    <a:pt x="2185" y="84"/>
                    <a:pt x="2186" y="84"/>
                    <a:pt x="2187" y="85"/>
                  </a:cubicBezTo>
                  <a:cubicBezTo>
                    <a:pt x="2189" y="84"/>
                    <a:pt x="2189" y="82"/>
                    <a:pt x="2188" y="81"/>
                  </a:cubicBezTo>
                  <a:moveTo>
                    <a:pt x="2170" y="88"/>
                  </a:moveTo>
                  <a:cubicBezTo>
                    <a:pt x="2168" y="88"/>
                    <a:pt x="2167" y="88"/>
                    <a:pt x="2166" y="88"/>
                  </a:cubicBezTo>
                  <a:cubicBezTo>
                    <a:pt x="2166" y="89"/>
                    <a:pt x="2166" y="89"/>
                    <a:pt x="2166" y="90"/>
                  </a:cubicBezTo>
                  <a:cubicBezTo>
                    <a:pt x="2167" y="90"/>
                    <a:pt x="2168" y="90"/>
                    <a:pt x="2168" y="90"/>
                  </a:cubicBezTo>
                  <a:cubicBezTo>
                    <a:pt x="2169" y="90"/>
                    <a:pt x="2170" y="90"/>
                    <a:pt x="2171" y="90"/>
                  </a:cubicBezTo>
                  <a:cubicBezTo>
                    <a:pt x="2172" y="90"/>
                    <a:pt x="2172" y="90"/>
                    <a:pt x="2172" y="89"/>
                  </a:cubicBezTo>
                  <a:cubicBezTo>
                    <a:pt x="2172" y="88"/>
                    <a:pt x="2171" y="88"/>
                    <a:pt x="2170" y="88"/>
                  </a:cubicBezTo>
                  <a:moveTo>
                    <a:pt x="2159" y="94"/>
                  </a:moveTo>
                  <a:cubicBezTo>
                    <a:pt x="2159" y="94"/>
                    <a:pt x="2159" y="94"/>
                    <a:pt x="2159" y="95"/>
                  </a:cubicBezTo>
                  <a:cubicBezTo>
                    <a:pt x="2160" y="95"/>
                    <a:pt x="2161" y="95"/>
                    <a:pt x="2161" y="94"/>
                  </a:cubicBezTo>
                  <a:cubicBezTo>
                    <a:pt x="2160" y="94"/>
                    <a:pt x="2160" y="93"/>
                    <a:pt x="2159" y="94"/>
                  </a:cubicBezTo>
                  <a:moveTo>
                    <a:pt x="2196" y="505"/>
                  </a:moveTo>
                  <a:cubicBezTo>
                    <a:pt x="2197" y="504"/>
                    <a:pt x="2198" y="504"/>
                    <a:pt x="2199" y="503"/>
                  </a:cubicBezTo>
                  <a:cubicBezTo>
                    <a:pt x="2199" y="504"/>
                    <a:pt x="2200" y="505"/>
                    <a:pt x="2199" y="506"/>
                  </a:cubicBezTo>
                  <a:cubicBezTo>
                    <a:pt x="2199" y="507"/>
                    <a:pt x="2198" y="508"/>
                    <a:pt x="2197" y="508"/>
                  </a:cubicBezTo>
                  <a:cubicBezTo>
                    <a:pt x="2196" y="507"/>
                    <a:pt x="2196" y="506"/>
                    <a:pt x="2196" y="505"/>
                  </a:cubicBezTo>
                  <a:moveTo>
                    <a:pt x="2239" y="473"/>
                  </a:moveTo>
                  <a:cubicBezTo>
                    <a:pt x="2239" y="472"/>
                    <a:pt x="2240" y="471"/>
                    <a:pt x="2241" y="472"/>
                  </a:cubicBezTo>
                  <a:cubicBezTo>
                    <a:pt x="2242" y="473"/>
                    <a:pt x="2242" y="474"/>
                    <a:pt x="2241" y="475"/>
                  </a:cubicBezTo>
                  <a:cubicBezTo>
                    <a:pt x="2240" y="475"/>
                    <a:pt x="2239" y="474"/>
                    <a:pt x="2239" y="473"/>
                  </a:cubicBezTo>
                  <a:moveTo>
                    <a:pt x="2185" y="470"/>
                  </a:moveTo>
                  <a:cubicBezTo>
                    <a:pt x="2184" y="470"/>
                    <a:pt x="2183" y="471"/>
                    <a:pt x="2182" y="471"/>
                  </a:cubicBezTo>
                  <a:cubicBezTo>
                    <a:pt x="2182" y="470"/>
                    <a:pt x="2182" y="469"/>
                    <a:pt x="2183" y="467"/>
                  </a:cubicBezTo>
                  <a:cubicBezTo>
                    <a:pt x="2184" y="466"/>
                    <a:pt x="2185" y="466"/>
                    <a:pt x="2185" y="468"/>
                  </a:cubicBezTo>
                  <a:cubicBezTo>
                    <a:pt x="2186" y="468"/>
                    <a:pt x="2185" y="469"/>
                    <a:pt x="2185" y="470"/>
                  </a:cubicBezTo>
                  <a:moveTo>
                    <a:pt x="2147" y="457"/>
                  </a:moveTo>
                  <a:cubicBezTo>
                    <a:pt x="2148" y="458"/>
                    <a:pt x="2147" y="458"/>
                    <a:pt x="2145" y="458"/>
                  </a:cubicBezTo>
                  <a:cubicBezTo>
                    <a:pt x="2144" y="458"/>
                    <a:pt x="2144" y="457"/>
                    <a:pt x="2145" y="456"/>
                  </a:cubicBezTo>
                  <a:cubicBezTo>
                    <a:pt x="2146" y="455"/>
                    <a:pt x="2146" y="455"/>
                    <a:pt x="2147" y="457"/>
                  </a:cubicBezTo>
                  <a:moveTo>
                    <a:pt x="2296" y="445"/>
                  </a:moveTo>
                  <a:cubicBezTo>
                    <a:pt x="2298" y="446"/>
                    <a:pt x="2298" y="447"/>
                    <a:pt x="2298" y="450"/>
                  </a:cubicBezTo>
                  <a:cubicBezTo>
                    <a:pt x="2298" y="450"/>
                    <a:pt x="2297" y="450"/>
                    <a:pt x="2296" y="449"/>
                  </a:cubicBezTo>
                  <a:cubicBezTo>
                    <a:pt x="2295" y="449"/>
                    <a:pt x="2294" y="448"/>
                    <a:pt x="2293" y="448"/>
                  </a:cubicBezTo>
                  <a:cubicBezTo>
                    <a:pt x="2293" y="447"/>
                    <a:pt x="2292" y="447"/>
                    <a:pt x="2291" y="446"/>
                  </a:cubicBezTo>
                  <a:cubicBezTo>
                    <a:pt x="2291" y="445"/>
                    <a:pt x="2291" y="444"/>
                    <a:pt x="2291" y="443"/>
                  </a:cubicBezTo>
                  <a:cubicBezTo>
                    <a:pt x="2293" y="444"/>
                    <a:pt x="2294" y="444"/>
                    <a:pt x="2296" y="445"/>
                  </a:cubicBezTo>
                  <a:moveTo>
                    <a:pt x="2132" y="445"/>
                  </a:moveTo>
                  <a:cubicBezTo>
                    <a:pt x="2131" y="446"/>
                    <a:pt x="2130" y="446"/>
                    <a:pt x="2130" y="447"/>
                  </a:cubicBezTo>
                  <a:cubicBezTo>
                    <a:pt x="2129" y="446"/>
                    <a:pt x="2129" y="445"/>
                    <a:pt x="2129" y="445"/>
                  </a:cubicBezTo>
                  <a:cubicBezTo>
                    <a:pt x="2129" y="444"/>
                    <a:pt x="2129" y="444"/>
                    <a:pt x="2130" y="443"/>
                  </a:cubicBezTo>
                  <a:cubicBezTo>
                    <a:pt x="2130" y="443"/>
                    <a:pt x="2130" y="442"/>
                    <a:pt x="2131" y="442"/>
                  </a:cubicBezTo>
                  <a:cubicBezTo>
                    <a:pt x="2131" y="442"/>
                    <a:pt x="2132" y="443"/>
                    <a:pt x="2132" y="443"/>
                  </a:cubicBezTo>
                  <a:cubicBezTo>
                    <a:pt x="2132" y="444"/>
                    <a:pt x="2132" y="445"/>
                    <a:pt x="2132" y="445"/>
                  </a:cubicBezTo>
                  <a:moveTo>
                    <a:pt x="2155" y="438"/>
                  </a:moveTo>
                  <a:cubicBezTo>
                    <a:pt x="2154" y="438"/>
                    <a:pt x="2154" y="438"/>
                    <a:pt x="2154" y="437"/>
                  </a:cubicBezTo>
                  <a:cubicBezTo>
                    <a:pt x="2154" y="437"/>
                    <a:pt x="2154" y="436"/>
                    <a:pt x="2154" y="436"/>
                  </a:cubicBezTo>
                  <a:cubicBezTo>
                    <a:pt x="2155" y="436"/>
                    <a:pt x="2155" y="436"/>
                    <a:pt x="2155" y="437"/>
                  </a:cubicBezTo>
                  <a:lnTo>
                    <a:pt x="2155" y="438"/>
                  </a:lnTo>
                  <a:close/>
                  <a:moveTo>
                    <a:pt x="2198" y="424"/>
                  </a:moveTo>
                  <a:cubicBezTo>
                    <a:pt x="2199" y="426"/>
                    <a:pt x="2199" y="428"/>
                    <a:pt x="2199" y="430"/>
                  </a:cubicBezTo>
                  <a:cubicBezTo>
                    <a:pt x="2198" y="431"/>
                    <a:pt x="2197" y="432"/>
                    <a:pt x="2195" y="433"/>
                  </a:cubicBezTo>
                  <a:cubicBezTo>
                    <a:pt x="2194" y="433"/>
                    <a:pt x="2193" y="432"/>
                    <a:pt x="2192" y="430"/>
                  </a:cubicBezTo>
                  <a:cubicBezTo>
                    <a:pt x="2192" y="430"/>
                    <a:pt x="2192" y="428"/>
                    <a:pt x="2193" y="426"/>
                  </a:cubicBezTo>
                  <a:cubicBezTo>
                    <a:pt x="2194" y="424"/>
                    <a:pt x="2195" y="423"/>
                    <a:pt x="2195" y="423"/>
                  </a:cubicBezTo>
                  <a:cubicBezTo>
                    <a:pt x="2197" y="422"/>
                    <a:pt x="2198" y="423"/>
                    <a:pt x="2198" y="424"/>
                  </a:cubicBezTo>
                  <a:moveTo>
                    <a:pt x="2270" y="397"/>
                  </a:moveTo>
                  <a:cubicBezTo>
                    <a:pt x="2271" y="397"/>
                    <a:pt x="2272" y="397"/>
                    <a:pt x="2273" y="398"/>
                  </a:cubicBezTo>
                  <a:cubicBezTo>
                    <a:pt x="2272" y="399"/>
                    <a:pt x="2271" y="400"/>
                    <a:pt x="2270" y="400"/>
                  </a:cubicBezTo>
                  <a:cubicBezTo>
                    <a:pt x="2268" y="400"/>
                    <a:pt x="2268" y="399"/>
                    <a:pt x="2268" y="398"/>
                  </a:cubicBezTo>
                  <a:cubicBezTo>
                    <a:pt x="2268" y="397"/>
                    <a:pt x="2269" y="396"/>
                    <a:pt x="2270" y="397"/>
                  </a:cubicBezTo>
                  <a:moveTo>
                    <a:pt x="2161" y="377"/>
                  </a:moveTo>
                  <a:cubicBezTo>
                    <a:pt x="2161" y="376"/>
                    <a:pt x="2161" y="375"/>
                    <a:pt x="2162" y="375"/>
                  </a:cubicBezTo>
                  <a:cubicBezTo>
                    <a:pt x="2163" y="376"/>
                    <a:pt x="2163" y="377"/>
                    <a:pt x="2163" y="377"/>
                  </a:cubicBezTo>
                  <a:cubicBezTo>
                    <a:pt x="2163" y="378"/>
                    <a:pt x="2163" y="379"/>
                    <a:pt x="2163" y="379"/>
                  </a:cubicBezTo>
                  <a:cubicBezTo>
                    <a:pt x="2162" y="379"/>
                    <a:pt x="2161" y="378"/>
                    <a:pt x="2161" y="377"/>
                  </a:cubicBezTo>
                  <a:moveTo>
                    <a:pt x="2126" y="283"/>
                  </a:moveTo>
                  <a:cubicBezTo>
                    <a:pt x="2126" y="282"/>
                    <a:pt x="2126" y="282"/>
                    <a:pt x="2126" y="282"/>
                  </a:cubicBezTo>
                  <a:cubicBezTo>
                    <a:pt x="2127" y="282"/>
                    <a:pt x="2127" y="282"/>
                    <a:pt x="2127" y="282"/>
                  </a:cubicBezTo>
                  <a:cubicBezTo>
                    <a:pt x="2127" y="283"/>
                    <a:pt x="2127" y="284"/>
                    <a:pt x="2127" y="284"/>
                  </a:cubicBezTo>
                  <a:cubicBezTo>
                    <a:pt x="2126" y="284"/>
                    <a:pt x="2126" y="284"/>
                    <a:pt x="2126" y="283"/>
                  </a:cubicBezTo>
                  <a:moveTo>
                    <a:pt x="2351" y="271"/>
                  </a:moveTo>
                  <a:cubicBezTo>
                    <a:pt x="2352" y="270"/>
                    <a:pt x="2353" y="270"/>
                    <a:pt x="2354" y="270"/>
                  </a:cubicBezTo>
                  <a:cubicBezTo>
                    <a:pt x="2355" y="271"/>
                    <a:pt x="2355" y="272"/>
                    <a:pt x="2354" y="274"/>
                  </a:cubicBezTo>
                  <a:cubicBezTo>
                    <a:pt x="2353" y="275"/>
                    <a:pt x="2352" y="275"/>
                    <a:pt x="2351" y="274"/>
                  </a:cubicBezTo>
                  <a:cubicBezTo>
                    <a:pt x="2351" y="273"/>
                    <a:pt x="2351" y="272"/>
                    <a:pt x="2351" y="271"/>
                  </a:cubicBezTo>
                  <a:moveTo>
                    <a:pt x="2126" y="277"/>
                  </a:moveTo>
                  <a:cubicBezTo>
                    <a:pt x="2126" y="275"/>
                    <a:pt x="2127" y="274"/>
                    <a:pt x="2128" y="274"/>
                  </a:cubicBezTo>
                  <a:cubicBezTo>
                    <a:pt x="2129" y="275"/>
                    <a:pt x="2130" y="276"/>
                    <a:pt x="2130" y="277"/>
                  </a:cubicBezTo>
                  <a:cubicBezTo>
                    <a:pt x="2130" y="279"/>
                    <a:pt x="2129" y="280"/>
                    <a:pt x="2128" y="280"/>
                  </a:cubicBezTo>
                  <a:cubicBezTo>
                    <a:pt x="2127" y="280"/>
                    <a:pt x="2126" y="279"/>
                    <a:pt x="2126" y="277"/>
                  </a:cubicBezTo>
                  <a:moveTo>
                    <a:pt x="2129" y="263"/>
                  </a:moveTo>
                  <a:cubicBezTo>
                    <a:pt x="2129" y="262"/>
                    <a:pt x="2130" y="262"/>
                    <a:pt x="2131" y="263"/>
                  </a:cubicBezTo>
                  <a:cubicBezTo>
                    <a:pt x="2131" y="264"/>
                    <a:pt x="2131" y="265"/>
                    <a:pt x="2131" y="265"/>
                  </a:cubicBezTo>
                  <a:cubicBezTo>
                    <a:pt x="2129" y="265"/>
                    <a:pt x="2129" y="265"/>
                    <a:pt x="2129" y="263"/>
                  </a:cubicBezTo>
                  <a:moveTo>
                    <a:pt x="2160" y="262"/>
                  </a:moveTo>
                  <a:cubicBezTo>
                    <a:pt x="2161" y="263"/>
                    <a:pt x="2161" y="263"/>
                    <a:pt x="2160" y="264"/>
                  </a:cubicBezTo>
                  <a:cubicBezTo>
                    <a:pt x="2159" y="264"/>
                    <a:pt x="2158" y="264"/>
                    <a:pt x="2158" y="263"/>
                  </a:cubicBezTo>
                  <a:cubicBezTo>
                    <a:pt x="2157" y="262"/>
                    <a:pt x="2157" y="261"/>
                    <a:pt x="2158" y="260"/>
                  </a:cubicBezTo>
                  <a:cubicBezTo>
                    <a:pt x="2159" y="260"/>
                    <a:pt x="2160" y="261"/>
                    <a:pt x="2160" y="262"/>
                  </a:cubicBezTo>
                  <a:moveTo>
                    <a:pt x="2174" y="247"/>
                  </a:moveTo>
                  <a:cubicBezTo>
                    <a:pt x="2175" y="248"/>
                    <a:pt x="2175" y="249"/>
                    <a:pt x="2174" y="250"/>
                  </a:cubicBezTo>
                  <a:cubicBezTo>
                    <a:pt x="2173" y="250"/>
                    <a:pt x="2172" y="249"/>
                    <a:pt x="2172" y="247"/>
                  </a:cubicBezTo>
                  <a:cubicBezTo>
                    <a:pt x="2172" y="247"/>
                    <a:pt x="2173" y="247"/>
                    <a:pt x="2174" y="247"/>
                  </a:cubicBezTo>
                  <a:moveTo>
                    <a:pt x="2154" y="251"/>
                  </a:moveTo>
                  <a:cubicBezTo>
                    <a:pt x="2153" y="250"/>
                    <a:pt x="2153" y="248"/>
                    <a:pt x="2152" y="247"/>
                  </a:cubicBezTo>
                  <a:cubicBezTo>
                    <a:pt x="2152" y="246"/>
                    <a:pt x="2152" y="244"/>
                    <a:pt x="2152" y="243"/>
                  </a:cubicBezTo>
                  <a:cubicBezTo>
                    <a:pt x="2152" y="241"/>
                    <a:pt x="2152" y="240"/>
                    <a:pt x="2153" y="239"/>
                  </a:cubicBezTo>
                  <a:cubicBezTo>
                    <a:pt x="2153" y="239"/>
                    <a:pt x="2154" y="238"/>
                    <a:pt x="2154" y="238"/>
                  </a:cubicBezTo>
                  <a:cubicBezTo>
                    <a:pt x="2155" y="237"/>
                    <a:pt x="2155" y="237"/>
                    <a:pt x="2156" y="236"/>
                  </a:cubicBezTo>
                  <a:cubicBezTo>
                    <a:pt x="2157" y="237"/>
                    <a:pt x="2159" y="239"/>
                    <a:pt x="2160" y="240"/>
                  </a:cubicBezTo>
                  <a:cubicBezTo>
                    <a:pt x="2161" y="242"/>
                    <a:pt x="2162" y="244"/>
                    <a:pt x="2161" y="246"/>
                  </a:cubicBezTo>
                  <a:cubicBezTo>
                    <a:pt x="2161" y="246"/>
                    <a:pt x="2160" y="247"/>
                    <a:pt x="2160" y="247"/>
                  </a:cubicBezTo>
                  <a:cubicBezTo>
                    <a:pt x="2159" y="247"/>
                    <a:pt x="2159" y="248"/>
                    <a:pt x="2158" y="248"/>
                  </a:cubicBezTo>
                  <a:cubicBezTo>
                    <a:pt x="2158" y="249"/>
                    <a:pt x="2157" y="250"/>
                    <a:pt x="2157" y="251"/>
                  </a:cubicBezTo>
                  <a:cubicBezTo>
                    <a:pt x="2157" y="251"/>
                    <a:pt x="2156" y="252"/>
                    <a:pt x="2156" y="252"/>
                  </a:cubicBezTo>
                  <a:cubicBezTo>
                    <a:pt x="2155" y="252"/>
                    <a:pt x="2154" y="251"/>
                    <a:pt x="2154" y="251"/>
                  </a:cubicBezTo>
                  <a:moveTo>
                    <a:pt x="2209" y="234"/>
                  </a:moveTo>
                  <a:cubicBezTo>
                    <a:pt x="2209" y="233"/>
                    <a:pt x="2208" y="232"/>
                    <a:pt x="2209" y="231"/>
                  </a:cubicBezTo>
                  <a:cubicBezTo>
                    <a:pt x="2211" y="231"/>
                    <a:pt x="2212" y="233"/>
                    <a:pt x="2211" y="235"/>
                  </a:cubicBezTo>
                  <a:cubicBezTo>
                    <a:pt x="2211" y="235"/>
                    <a:pt x="2210" y="235"/>
                    <a:pt x="2209" y="234"/>
                  </a:cubicBezTo>
                  <a:moveTo>
                    <a:pt x="2169" y="227"/>
                  </a:moveTo>
                  <a:cubicBezTo>
                    <a:pt x="2168" y="226"/>
                    <a:pt x="2168" y="225"/>
                    <a:pt x="2168" y="225"/>
                  </a:cubicBezTo>
                  <a:cubicBezTo>
                    <a:pt x="2169" y="224"/>
                    <a:pt x="2169" y="224"/>
                    <a:pt x="2169" y="224"/>
                  </a:cubicBezTo>
                  <a:cubicBezTo>
                    <a:pt x="2170" y="223"/>
                    <a:pt x="2170" y="223"/>
                    <a:pt x="2171" y="224"/>
                  </a:cubicBezTo>
                  <a:cubicBezTo>
                    <a:pt x="2171" y="224"/>
                    <a:pt x="2171" y="225"/>
                    <a:pt x="2171" y="226"/>
                  </a:cubicBezTo>
                  <a:cubicBezTo>
                    <a:pt x="2170" y="226"/>
                    <a:pt x="2170" y="227"/>
                    <a:pt x="2170" y="227"/>
                  </a:cubicBezTo>
                  <a:cubicBezTo>
                    <a:pt x="2169" y="227"/>
                    <a:pt x="2169" y="227"/>
                    <a:pt x="2169" y="227"/>
                  </a:cubicBezTo>
                  <a:moveTo>
                    <a:pt x="2147" y="217"/>
                  </a:moveTo>
                  <a:cubicBezTo>
                    <a:pt x="2147" y="216"/>
                    <a:pt x="2148" y="215"/>
                    <a:pt x="2149" y="215"/>
                  </a:cubicBezTo>
                  <a:cubicBezTo>
                    <a:pt x="2149" y="216"/>
                    <a:pt x="2149" y="216"/>
                    <a:pt x="2149" y="217"/>
                  </a:cubicBezTo>
                  <a:cubicBezTo>
                    <a:pt x="2149" y="217"/>
                    <a:pt x="2149" y="218"/>
                    <a:pt x="2149" y="218"/>
                  </a:cubicBezTo>
                  <a:cubicBezTo>
                    <a:pt x="2149" y="218"/>
                    <a:pt x="2148" y="218"/>
                    <a:pt x="2148" y="219"/>
                  </a:cubicBezTo>
                  <a:cubicBezTo>
                    <a:pt x="2148" y="219"/>
                    <a:pt x="2148" y="219"/>
                    <a:pt x="2147" y="219"/>
                  </a:cubicBezTo>
                  <a:cubicBezTo>
                    <a:pt x="2147" y="218"/>
                    <a:pt x="2147" y="218"/>
                    <a:pt x="2147" y="217"/>
                  </a:cubicBezTo>
                  <a:moveTo>
                    <a:pt x="2121" y="211"/>
                  </a:moveTo>
                  <a:cubicBezTo>
                    <a:pt x="2122" y="211"/>
                    <a:pt x="2122" y="211"/>
                    <a:pt x="2123" y="211"/>
                  </a:cubicBezTo>
                  <a:cubicBezTo>
                    <a:pt x="2124" y="211"/>
                    <a:pt x="2124" y="212"/>
                    <a:pt x="2124" y="212"/>
                  </a:cubicBezTo>
                  <a:cubicBezTo>
                    <a:pt x="2125" y="213"/>
                    <a:pt x="2124" y="214"/>
                    <a:pt x="2123" y="215"/>
                  </a:cubicBezTo>
                  <a:cubicBezTo>
                    <a:pt x="2121" y="214"/>
                    <a:pt x="2120" y="214"/>
                    <a:pt x="2120" y="213"/>
                  </a:cubicBezTo>
                  <a:cubicBezTo>
                    <a:pt x="2120" y="212"/>
                    <a:pt x="2120" y="211"/>
                    <a:pt x="2121" y="211"/>
                  </a:cubicBezTo>
                  <a:moveTo>
                    <a:pt x="2117" y="214"/>
                  </a:moveTo>
                  <a:cubicBezTo>
                    <a:pt x="2117" y="212"/>
                    <a:pt x="2117" y="211"/>
                    <a:pt x="2117" y="210"/>
                  </a:cubicBezTo>
                  <a:cubicBezTo>
                    <a:pt x="2119" y="211"/>
                    <a:pt x="2119" y="212"/>
                    <a:pt x="2119" y="213"/>
                  </a:cubicBezTo>
                  <a:cubicBezTo>
                    <a:pt x="2119" y="215"/>
                    <a:pt x="2118" y="216"/>
                    <a:pt x="2118" y="217"/>
                  </a:cubicBezTo>
                  <a:cubicBezTo>
                    <a:pt x="2117" y="217"/>
                    <a:pt x="2117" y="216"/>
                    <a:pt x="2117" y="214"/>
                  </a:cubicBezTo>
                  <a:moveTo>
                    <a:pt x="2151" y="210"/>
                  </a:moveTo>
                  <a:cubicBezTo>
                    <a:pt x="2151" y="208"/>
                    <a:pt x="2152" y="208"/>
                    <a:pt x="2153" y="209"/>
                  </a:cubicBezTo>
                  <a:cubicBezTo>
                    <a:pt x="2153" y="210"/>
                    <a:pt x="2153" y="211"/>
                    <a:pt x="2153" y="212"/>
                  </a:cubicBezTo>
                  <a:cubicBezTo>
                    <a:pt x="2153" y="213"/>
                    <a:pt x="2153" y="213"/>
                    <a:pt x="2151" y="213"/>
                  </a:cubicBezTo>
                  <a:cubicBezTo>
                    <a:pt x="2150" y="212"/>
                    <a:pt x="2150" y="211"/>
                    <a:pt x="2151" y="210"/>
                  </a:cubicBezTo>
                  <a:moveTo>
                    <a:pt x="2175" y="200"/>
                  </a:moveTo>
                  <a:cubicBezTo>
                    <a:pt x="2176" y="200"/>
                    <a:pt x="2176" y="200"/>
                    <a:pt x="2176" y="201"/>
                  </a:cubicBezTo>
                  <a:cubicBezTo>
                    <a:pt x="2176" y="201"/>
                    <a:pt x="2176" y="202"/>
                    <a:pt x="2176" y="202"/>
                  </a:cubicBezTo>
                  <a:cubicBezTo>
                    <a:pt x="2176" y="203"/>
                    <a:pt x="2176" y="203"/>
                    <a:pt x="2175" y="204"/>
                  </a:cubicBezTo>
                  <a:cubicBezTo>
                    <a:pt x="2175" y="204"/>
                    <a:pt x="2174" y="203"/>
                    <a:pt x="2174" y="203"/>
                  </a:cubicBezTo>
                  <a:cubicBezTo>
                    <a:pt x="2174" y="201"/>
                    <a:pt x="2174" y="201"/>
                    <a:pt x="2174" y="200"/>
                  </a:cubicBezTo>
                  <a:cubicBezTo>
                    <a:pt x="2174" y="200"/>
                    <a:pt x="2175" y="199"/>
                    <a:pt x="2175" y="200"/>
                  </a:cubicBezTo>
                  <a:moveTo>
                    <a:pt x="2219" y="197"/>
                  </a:moveTo>
                  <a:cubicBezTo>
                    <a:pt x="2218" y="198"/>
                    <a:pt x="2217" y="198"/>
                    <a:pt x="2217" y="199"/>
                  </a:cubicBezTo>
                  <a:cubicBezTo>
                    <a:pt x="2217" y="199"/>
                    <a:pt x="2217" y="200"/>
                    <a:pt x="2217" y="201"/>
                  </a:cubicBezTo>
                  <a:cubicBezTo>
                    <a:pt x="2217" y="202"/>
                    <a:pt x="2217" y="202"/>
                    <a:pt x="2217" y="203"/>
                  </a:cubicBezTo>
                  <a:cubicBezTo>
                    <a:pt x="2217" y="203"/>
                    <a:pt x="2217" y="204"/>
                    <a:pt x="2216" y="205"/>
                  </a:cubicBezTo>
                  <a:cubicBezTo>
                    <a:pt x="2215" y="205"/>
                    <a:pt x="2215" y="204"/>
                    <a:pt x="2215" y="204"/>
                  </a:cubicBezTo>
                  <a:cubicBezTo>
                    <a:pt x="2215" y="203"/>
                    <a:pt x="2215" y="203"/>
                    <a:pt x="2214" y="202"/>
                  </a:cubicBezTo>
                  <a:cubicBezTo>
                    <a:pt x="2214" y="202"/>
                    <a:pt x="2213" y="202"/>
                    <a:pt x="2213" y="202"/>
                  </a:cubicBezTo>
                  <a:cubicBezTo>
                    <a:pt x="2212" y="202"/>
                    <a:pt x="2212" y="202"/>
                    <a:pt x="2212" y="202"/>
                  </a:cubicBezTo>
                  <a:cubicBezTo>
                    <a:pt x="2212" y="201"/>
                    <a:pt x="2213" y="200"/>
                    <a:pt x="2213" y="199"/>
                  </a:cubicBezTo>
                  <a:cubicBezTo>
                    <a:pt x="2214" y="198"/>
                    <a:pt x="2215" y="198"/>
                    <a:pt x="2215" y="197"/>
                  </a:cubicBezTo>
                  <a:cubicBezTo>
                    <a:pt x="2215" y="196"/>
                    <a:pt x="2215" y="196"/>
                    <a:pt x="2215" y="196"/>
                  </a:cubicBezTo>
                  <a:cubicBezTo>
                    <a:pt x="2215" y="195"/>
                    <a:pt x="2215" y="195"/>
                    <a:pt x="2215" y="196"/>
                  </a:cubicBezTo>
                  <a:cubicBezTo>
                    <a:pt x="2215" y="195"/>
                    <a:pt x="2215" y="195"/>
                    <a:pt x="2216" y="195"/>
                  </a:cubicBezTo>
                  <a:cubicBezTo>
                    <a:pt x="2216" y="195"/>
                    <a:pt x="2216" y="195"/>
                    <a:pt x="2216" y="195"/>
                  </a:cubicBezTo>
                  <a:cubicBezTo>
                    <a:pt x="2217" y="195"/>
                    <a:pt x="2218" y="196"/>
                    <a:pt x="2219" y="197"/>
                  </a:cubicBezTo>
                  <a:moveTo>
                    <a:pt x="2172" y="184"/>
                  </a:moveTo>
                  <a:cubicBezTo>
                    <a:pt x="2172" y="183"/>
                    <a:pt x="2172" y="183"/>
                    <a:pt x="2173" y="183"/>
                  </a:cubicBezTo>
                  <a:lnTo>
                    <a:pt x="2173" y="183"/>
                  </a:lnTo>
                  <a:cubicBezTo>
                    <a:pt x="2174" y="183"/>
                    <a:pt x="2174" y="184"/>
                    <a:pt x="2174" y="184"/>
                  </a:cubicBezTo>
                  <a:cubicBezTo>
                    <a:pt x="2174" y="185"/>
                    <a:pt x="2173" y="185"/>
                    <a:pt x="2173" y="186"/>
                  </a:cubicBezTo>
                  <a:cubicBezTo>
                    <a:pt x="2172" y="186"/>
                    <a:pt x="2172" y="185"/>
                    <a:pt x="2172" y="184"/>
                  </a:cubicBezTo>
                  <a:moveTo>
                    <a:pt x="2326" y="180"/>
                  </a:moveTo>
                  <a:cubicBezTo>
                    <a:pt x="2326" y="177"/>
                    <a:pt x="2328" y="175"/>
                    <a:pt x="2329" y="174"/>
                  </a:cubicBezTo>
                  <a:cubicBezTo>
                    <a:pt x="2330" y="176"/>
                    <a:pt x="2330" y="177"/>
                    <a:pt x="2330" y="178"/>
                  </a:cubicBezTo>
                  <a:cubicBezTo>
                    <a:pt x="2329" y="180"/>
                    <a:pt x="2329" y="181"/>
                    <a:pt x="2328" y="183"/>
                  </a:cubicBezTo>
                  <a:cubicBezTo>
                    <a:pt x="2328" y="183"/>
                    <a:pt x="2327" y="185"/>
                    <a:pt x="2327" y="186"/>
                  </a:cubicBezTo>
                  <a:cubicBezTo>
                    <a:pt x="2326" y="187"/>
                    <a:pt x="2325" y="187"/>
                    <a:pt x="2325" y="188"/>
                  </a:cubicBezTo>
                  <a:cubicBezTo>
                    <a:pt x="2325" y="185"/>
                    <a:pt x="2325" y="182"/>
                    <a:pt x="2326" y="180"/>
                  </a:cubicBezTo>
                  <a:close/>
                  <a:moveTo>
                    <a:pt x="2118" y="181"/>
                  </a:moveTo>
                  <a:cubicBezTo>
                    <a:pt x="2118" y="180"/>
                    <a:pt x="2118" y="179"/>
                    <a:pt x="2119" y="179"/>
                  </a:cubicBezTo>
                  <a:cubicBezTo>
                    <a:pt x="2121" y="179"/>
                    <a:pt x="2121" y="180"/>
                    <a:pt x="2121" y="181"/>
                  </a:cubicBezTo>
                  <a:cubicBezTo>
                    <a:pt x="2121" y="183"/>
                    <a:pt x="2121" y="183"/>
                    <a:pt x="2120" y="183"/>
                  </a:cubicBezTo>
                  <a:cubicBezTo>
                    <a:pt x="2119" y="183"/>
                    <a:pt x="2118" y="183"/>
                    <a:pt x="2118" y="181"/>
                  </a:cubicBezTo>
                  <a:moveTo>
                    <a:pt x="2132" y="153"/>
                  </a:moveTo>
                  <a:cubicBezTo>
                    <a:pt x="2132" y="152"/>
                    <a:pt x="2133" y="152"/>
                    <a:pt x="2133" y="153"/>
                  </a:cubicBezTo>
                  <a:cubicBezTo>
                    <a:pt x="2133" y="154"/>
                    <a:pt x="2133" y="154"/>
                    <a:pt x="2132" y="154"/>
                  </a:cubicBezTo>
                  <a:cubicBezTo>
                    <a:pt x="2132" y="153"/>
                    <a:pt x="2132" y="153"/>
                    <a:pt x="2132" y="153"/>
                  </a:cubicBezTo>
                  <a:moveTo>
                    <a:pt x="2130" y="144"/>
                  </a:moveTo>
                  <a:cubicBezTo>
                    <a:pt x="2130" y="144"/>
                    <a:pt x="2131" y="145"/>
                    <a:pt x="2131" y="146"/>
                  </a:cubicBezTo>
                  <a:lnTo>
                    <a:pt x="2130" y="146"/>
                  </a:lnTo>
                  <a:lnTo>
                    <a:pt x="2130" y="144"/>
                  </a:lnTo>
                  <a:close/>
                  <a:moveTo>
                    <a:pt x="2110" y="139"/>
                  </a:moveTo>
                  <a:cubicBezTo>
                    <a:pt x="2111" y="139"/>
                    <a:pt x="2111" y="139"/>
                    <a:pt x="2111" y="139"/>
                  </a:cubicBezTo>
                  <a:cubicBezTo>
                    <a:pt x="2110" y="139"/>
                    <a:pt x="2110" y="139"/>
                    <a:pt x="2110" y="139"/>
                  </a:cubicBezTo>
                  <a:close/>
                  <a:moveTo>
                    <a:pt x="2129" y="135"/>
                  </a:moveTo>
                  <a:cubicBezTo>
                    <a:pt x="2130" y="135"/>
                    <a:pt x="2130" y="136"/>
                    <a:pt x="2130" y="138"/>
                  </a:cubicBezTo>
                  <a:cubicBezTo>
                    <a:pt x="2131" y="139"/>
                    <a:pt x="2130" y="140"/>
                    <a:pt x="2130" y="141"/>
                  </a:cubicBezTo>
                  <a:cubicBezTo>
                    <a:pt x="2130" y="142"/>
                    <a:pt x="2129" y="141"/>
                    <a:pt x="2129" y="141"/>
                  </a:cubicBezTo>
                  <a:cubicBezTo>
                    <a:pt x="2129" y="140"/>
                    <a:pt x="2129" y="140"/>
                    <a:pt x="2128" y="140"/>
                  </a:cubicBezTo>
                  <a:cubicBezTo>
                    <a:pt x="2128" y="141"/>
                    <a:pt x="2127" y="141"/>
                    <a:pt x="2127" y="142"/>
                  </a:cubicBezTo>
                  <a:cubicBezTo>
                    <a:pt x="2127" y="143"/>
                    <a:pt x="2127" y="143"/>
                    <a:pt x="2127" y="144"/>
                  </a:cubicBezTo>
                  <a:cubicBezTo>
                    <a:pt x="2125" y="145"/>
                    <a:pt x="2124" y="145"/>
                    <a:pt x="2124" y="144"/>
                  </a:cubicBezTo>
                  <a:cubicBezTo>
                    <a:pt x="2123" y="141"/>
                    <a:pt x="2124" y="140"/>
                    <a:pt x="2125" y="139"/>
                  </a:cubicBezTo>
                  <a:cubicBezTo>
                    <a:pt x="2127" y="138"/>
                    <a:pt x="2128" y="137"/>
                    <a:pt x="2128" y="135"/>
                  </a:cubicBezTo>
                  <a:lnTo>
                    <a:pt x="2129" y="135"/>
                  </a:lnTo>
                  <a:close/>
                  <a:moveTo>
                    <a:pt x="2265" y="359"/>
                  </a:moveTo>
                  <a:cubicBezTo>
                    <a:pt x="2265" y="372"/>
                    <a:pt x="2266" y="385"/>
                    <a:pt x="2266" y="398"/>
                  </a:cubicBezTo>
                  <a:cubicBezTo>
                    <a:pt x="2267" y="411"/>
                    <a:pt x="2266" y="423"/>
                    <a:pt x="2264" y="433"/>
                  </a:cubicBezTo>
                  <a:cubicBezTo>
                    <a:pt x="2263" y="436"/>
                    <a:pt x="2261" y="438"/>
                    <a:pt x="2259" y="439"/>
                  </a:cubicBezTo>
                  <a:cubicBezTo>
                    <a:pt x="2257" y="441"/>
                    <a:pt x="2254" y="442"/>
                    <a:pt x="2251" y="443"/>
                  </a:cubicBezTo>
                  <a:cubicBezTo>
                    <a:pt x="2243" y="444"/>
                    <a:pt x="2238" y="441"/>
                    <a:pt x="2235" y="436"/>
                  </a:cubicBezTo>
                  <a:cubicBezTo>
                    <a:pt x="2234" y="433"/>
                    <a:pt x="2234" y="431"/>
                    <a:pt x="2233" y="428"/>
                  </a:cubicBezTo>
                  <a:cubicBezTo>
                    <a:pt x="2233" y="425"/>
                    <a:pt x="2232" y="422"/>
                    <a:pt x="2232" y="419"/>
                  </a:cubicBezTo>
                  <a:cubicBezTo>
                    <a:pt x="2230" y="410"/>
                    <a:pt x="2230" y="401"/>
                    <a:pt x="2229" y="391"/>
                  </a:cubicBezTo>
                  <a:cubicBezTo>
                    <a:pt x="2229" y="381"/>
                    <a:pt x="2229" y="371"/>
                    <a:pt x="2228" y="362"/>
                  </a:cubicBezTo>
                  <a:lnTo>
                    <a:pt x="2220" y="168"/>
                  </a:lnTo>
                  <a:cubicBezTo>
                    <a:pt x="2220" y="165"/>
                    <a:pt x="2220" y="162"/>
                    <a:pt x="2220" y="159"/>
                  </a:cubicBezTo>
                  <a:cubicBezTo>
                    <a:pt x="2220" y="156"/>
                    <a:pt x="2220" y="153"/>
                    <a:pt x="2220" y="150"/>
                  </a:cubicBezTo>
                  <a:cubicBezTo>
                    <a:pt x="2220" y="143"/>
                    <a:pt x="2221" y="138"/>
                    <a:pt x="2223" y="133"/>
                  </a:cubicBezTo>
                  <a:cubicBezTo>
                    <a:pt x="2226" y="129"/>
                    <a:pt x="2230" y="127"/>
                    <a:pt x="2236" y="126"/>
                  </a:cubicBezTo>
                  <a:cubicBezTo>
                    <a:pt x="2239" y="126"/>
                    <a:pt x="2242" y="126"/>
                    <a:pt x="2244" y="127"/>
                  </a:cubicBezTo>
                  <a:cubicBezTo>
                    <a:pt x="2247" y="129"/>
                    <a:pt x="2248" y="130"/>
                    <a:pt x="2250" y="132"/>
                  </a:cubicBezTo>
                  <a:cubicBezTo>
                    <a:pt x="2251" y="133"/>
                    <a:pt x="2252" y="135"/>
                    <a:pt x="2253" y="138"/>
                  </a:cubicBezTo>
                  <a:cubicBezTo>
                    <a:pt x="2254" y="141"/>
                    <a:pt x="2254" y="144"/>
                    <a:pt x="2255" y="147"/>
                  </a:cubicBezTo>
                  <a:cubicBezTo>
                    <a:pt x="2255" y="150"/>
                    <a:pt x="2255" y="153"/>
                    <a:pt x="2256" y="156"/>
                  </a:cubicBezTo>
                  <a:cubicBezTo>
                    <a:pt x="2256" y="159"/>
                    <a:pt x="2256" y="162"/>
                    <a:pt x="2256" y="165"/>
                  </a:cubicBezTo>
                  <a:cubicBezTo>
                    <a:pt x="2257" y="172"/>
                    <a:pt x="2257" y="178"/>
                    <a:pt x="2257" y="185"/>
                  </a:cubicBezTo>
                  <a:cubicBezTo>
                    <a:pt x="2258" y="191"/>
                    <a:pt x="2258" y="198"/>
                    <a:pt x="2258" y="204"/>
                  </a:cubicBezTo>
                  <a:lnTo>
                    <a:pt x="2265" y="359"/>
                  </a:lnTo>
                  <a:close/>
                  <a:moveTo>
                    <a:pt x="2125" y="131"/>
                  </a:moveTo>
                  <a:cubicBezTo>
                    <a:pt x="2125" y="130"/>
                    <a:pt x="2126" y="130"/>
                    <a:pt x="2127" y="132"/>
                  </a:cubicBezTo>
                  <a:cubicBezTo>
                    <a:pt x="2126" y="133"/>
                    <a:pt x="2125" y="134"/>
                    <a:pt x="2125" y="135"/>
                  </a:cubicBezTo>
                  <a:cubicBezTo>
                    <a:pt x="2125" y="137"/>
                    <a:pt x="2124" y="137"/>
                    <a:pt x="2122" y="138"/>
                  </a:cubicBezTo>
                  <a:cubicBezTo>
                    <a:pt x="2122" y="137"/>
                    <a:pt x="2122" y="136"/>
                    <a:pt x="2122" y="135"/>
                  </a:cubicBezTo>
                  <a:cubicBezTo>
                    <a:pt x="2121" y="134"/>
                    <a:pt x="2122" y="134"/>
                    <a:pt x="2122" y="133"/>
                  </a:cubicBezTo>
                  <a:cubicBezTo>
                    <a:pt x="2123" y="133"/>
                    <a:pt x="2124" y="132"/>
                    <a:pt x="2125" y="131"/>
                  </a:cubicBezTo>
                  <a:moveTo>
                    <a:pt x="2170" y="126"/>
                  </a:moveTo>
                  <a:cubicBezTo>
                    <a:pt x="2170" y="126"/>
                    <a:pt x="2171" y="126"/>
                    <a:pt x="2171" y="126"/>
                  </a:cubicBezTo>
                  <a:cubicBezTo>
                    <a:pt x="2171" y="127"/>
                    <a:pt x="2171" y="127"/>
                    <a:pt x="2170" y="128"/>
                  </a:cubicBezTo>
                  <a:cubicBezTo>
                    <a:pt x="2170" y="128"/>
                    <a:pt x="2169" y="128"/>
                    <a:pt x="2169" y="128"/>
                  </a:cubicBezTo>
                  <a:cubicBezTo>
                    <a:pt x="2169" y="127"/>
                    <a:pt x="2169" y="127"/>
                    <a:pt x="2169" y="127"/>
                  </a:cubicBezTo>
                  <a:cubicBezTo>
                    <a:pt x="2168" y="126"/>
                    <a:pt x="2169" y="126"/>
                    <a:pt x="2170" y="126"/>
                  </a:cubicBezTo>
                  <a:moveTo>
                    <a:pt x="2134" y="127"/>
                  </a:moveTo>
                  <a:cubicBezTo>
                    <a:pt x="2134" y="127"/>
                    <a:pt x="2135" y="127"/>
                    <a:pt x="2135" y="128"/>
                  </a:cubicBezTo>
                  <a:cubicBezTo>
                    <a:pt x="2135" y="128"/>
                    <a:pt x="2135" y="129"/>
                    <a:pt x="2136" y="130"/>
                  </a:cubicBezTo>
                  <a:cubicBezTo>
                    <a:pt x="2136" y="131"/>
                    <a:pt x="2136" y="132"/>
                    <a:pt x="2135" y="133"/>
                  </a:cubicBezTo>
                  <a:cubicBezTo>
                    <a:pt x="2135" y="134"/>
                    <a:pt x="2135" y="135"/>
                    <a:pt x="2134" y="135"/>
                  </a:cubicBezTo>
                  <a:cubicBezTo>
                    <a:pt x="2134" y="136"/>
                    <a:pt x="2133" y="135"/>
                    <a:pt x="2132" y="135"/>
                  </a:cubicBezTo>
                  <a:cubicBezTo>
                    <a:pt x="2132" y="133"/>
                    <a:pt x="2132" y="132"/>
                    <a:pt x="2132" y="131"/>
                  </a:cubicBezTo>
                  <a:cubicBezTo>
                    <a:pt x="2133" y="130"/>
                    <a:pt x="2132" y="129"/>
                    <a:pt x="2132" y="128"/>
                  </a:cubicBezTo>
                  <a:cubicBezTo>
                    <a:pt x="2132" y="128"/>
                    <a:pt x="2133" y="127"/>
                    <a:pt x="2134" y="127"/>
                  </a:cubicBezTo>
                  <a:moveTo>
                    <a:pt x="2123" y="126"/>
                  </a:moveTo>
                  <a:cubicBezTo>
                    <a:pt x="2124" y="126"/>
                    <a:pt x="2124" y="126"/>
                    <a:pt x="2124" y="126"/>
                  </a:cubicBezTo>
                  <a:cubicBezTo>
                    <a:pt x="2125" y="127"/>
                    <a:pt x="2125" y="127"/>
                    <a:pt x="2124" y="128"/>
                  </a:cubicBezTo>
                  <a:cubicBezTo>
                    <a:pt x="2124" y="128"/>
                    <a:pt x="2123" y="128"/>
                    <a:pt x="2123" y="128"/>
                  </a:cubicBezTo>
                  <a:cubicBezTo>
                    <a:pt x="2123" y="128"/>
                    <a:pt x="2123" y="128"/>
                    <a:pt x="2122" y="128"/>
                  </a:cubicBezTo>
                  <a:cubicBezTo>
                    <a:pt x="2122" y="127"/>
                    <a:pt x="2122" y="126"/>
                    <a:pt x="2123" y="126"/>
                  </a:cubicBezTo>
                  <a:moveTo>
                    <a:pt x="2118" y="125"/>
                  </a:moveTo>
                  <a:cubicBezTo>
                    <a:pt x="2118" y="125"/>
                    <a:pt x="2118" y="125"/>
                    <a:pt x="2118" y="125"/>
                  </a:cubicBezTo>
                  <a:lnTo>
                    <a:pt x="2118" y="126"/>
                  </a:lnTo>
                  <a:cubicBezTo>
                    <a:pt x="2118" y="126"/>
                    <a:pt x="2118" y="126"/>
                    <a:pt x="2117" y="126"/>
                  </a:cubicBezTo>
                  <a:cubicBezTo>
                    <a:pt x="2117" y="126"/>
                    <a:pt x="2117" y="125"/>
                    <a:pt x="2117" y="125"/>
                  </a:cubicBezTo>
                  <a:cubicBezTo>
                    <a:pt x="2117" y="125"/>
                    <a:pt x="2117" y="125"/>
                    <a:pt x="2118" y="125"/>
                  </a:cubicBezTo>
                  <a:moveTo>
                    <a:pt x="2115" y="123"/>
                  </a:moveTo>
                  <a:cubicBezTo>
                    <a:pt x="2115" y="122"/>
                    <a:pt x="2115" y="122"/>
                    <a:pt x="2115" y="122"/>
                  </a:cubicBezTo>
                  <a:cubicBezTo>
                    <a:pt x="2115" y="122"/>
                    <a:pt x="2116" y="122"/>
                    <a:pt x="2116" y="122"/>
                  </a:cubicBezTo>
                  <a:cubicBezTo>
                    <a:pt x="2116" y="123"/>
                    <a:pt x="2116" y="123"/>
                    <a:pt x="2115" y="124"/>
                  </a:cubicBezTo>
                  <a:cubicBezTo>
                    <a:pt x="2115" y="124"/>
                    <a:pt x="2115" y="124"/>
                    <a:pt x="2115" y="123"/>
                  </a:cubicBezTo>
                  <a:close/>
                  <a:moveTo>
                    <a:pt x="2149" y="119"/>
                  </a:moveTo>
                  <a:cubicBezTo>
                    <a:pt x="2149" y="119"/>
                    <a:pt x="2150" y="119"/>
                    <a:pt x="2150" y="119"/>
                  </a:cubicBezTo>
                  <a:cubicBezTo>
                    <a:pt x="2151" y="119"/>
                    <a:pt x="2151" y="119"/>
                    <a:pt x="2151" y="119"/>
                  </a:cubicBezTo>
                  <a:cubicBezTo>
                    <a:pt x="2152" y="120"/>
                    <a:pt x="2152" y="121"/>
                    <a:pt x="2151" y="121"/>
                  </a:cubicBezTo>
                  <a:cubicBezTo>
                    <a:pt x="2150" y="121"/>
                    <a:pt x="2149" y="121"/>
                    <a:pt x="2149" y="120"/>
                  </a:cubicBezTo>
                  <a:lnTo>
                    <a:pt x="2149" y="119"/>
                  </a:lnTo>
                  <a:close/>
                  <a:moveTo>
                    <a:pt x="2124" y="120"/>
                  </a:moveTo>
                  <a:cubicBezTo>
                    <a:pt x="2124" y="121"/>
                    <a:pt x="2125" y="122"/>
                    <a:pt x="2125" y="122"/>
                  </a:cubicBezTo>
                  <a:cubicBezTo>
                    <a:pt x="2125" y="123"/>
                    <a:pt x="2124" y="123"/>
                    <a:pt x="2123" y="123"/>
                  </a:cubicBezTo>
                  <a:cubicBezTo>
                    <a:pt x="2122" y="122"/>
                    <a:pt x="2121" y="121"/>
                    <a:pt x="2121" y="120"/>
                  </a:cubicBezTo>
                  <a:cubicBezTo>
                    <a:pt x="2122" y="120"/>
                    <a:pt x="2123" y="119"/>
                    <a:pt x="2124" y="120"/>
                  </a:cubicBezTo>
                  <a:moveTo>
                    <a:pt x="2135" y="122"/>
                  </a:moveTo>
                  <a:cubicBezTo>
                    <a:pt x="2136" y="123"/>
                    <a:pt x="2138" y="124"/>
                    <a:pt x="2139" y="126"/>
                  </a:cubicBezTo>
                  <a:cubicBezTo>
                    <a:pt x="2138" y="127"/>
                    <a:pt x="2137" y="127"/>
                    <a:pt x="2136" y="126"/>
                  </a:cubicBezTo>
                  <a:cubicBezTo>
                    <a:pt x="2136" y="126"/>
                    <a:pt x="2135" y="125"/>
                    <a:pt x="2134" y="125"/>
                  </a:cubicBezTo>
                  <a:cubicBezTo>
                    <a:pt x="2134" y="124"/>
                    <a:pt x="2133" y="124"/>
                    <a:pt x="2133" y="123"/>
                  </a:cubicBezTo>
                  <a:cubicBezTo>
                    <a:pt x="2132" y="123"/>
                    <a:pt x="2132" y="122"/>
                    <a:pt x="2131" y="122"/>
                  </a:cubicBezTo>
                  <a:cubicBezTo>
                    <a:pt x="2131" y="123"/>
                    <a:pt x="2131" y="125"/>
                    <a:pt x="2131" y="127"/>
                  </a:cubicBezTo>
                  <a:cubicBezTo>
                    <a:pt x="2131" y="129"/>
                    <a:pt x="2130" y="131"/>
                    <a:pt x="2130" y="133"/>
                  </a:cubicBezTo>
                  <a:cubicBezTo>
                    <a:pt x="2129" y="133"/>
                    <a:pt x="2129" y="132"/>
                    <a:pt x="2129" y="130"/>
                  </a:cubicBezTo>
                  <a:cubicBezTo>
                    <a:pt x="2128" y="129"/>
                    <a:pt x="2129" y="128"/>
                    <a:pt x="2129" y="127"/>
                  </a:cubicBezTo>
                  <a:cubicBezTo>
                    <a:pt x="2129" y="126"/>
                    <a:pt x="2129" y="126"/>
                    <a:pt x="2128" y="125"/>
                  </a:cubicBezTo>
                  <a:cubicBezTo>
                    <a:pt x="2128" y="125"/>
                    <a:pt x="2128" y="125"/>
                    <a:pt x="2128" y="124"/>
                  </a:cubicBezTo>
                  <a:cubicBezTo>
                    <a:pt x="2129" y="123"/>
                    <a:pt x="2129" y="122"/>
                    <a:pt x="2128" y="120"/>
                  </a:cubicBezTo>
                  <a:cubicBezTo>
                    <a:pt x="2128" y="120"/>
                    <a:pt x="2128" y="119"/>
                    <a:pt x="2129" y="119"/>
                  </a:cubicBezTo>
                  <a:cubicBezTo>
                    <a:pt x="2129" y="119"/>
                    <a:pt x="2130" y="119"/>
                    <a:pt x="2130" y="118"/>
                  </a:cubicBezTo>
                  <a:cubicBezTo>
                    <a:pt x="2131" y="120"/>
                    <a:pt x="2133" y="121"/>
                    <a:pt x="2135" y="122"/>
                  </a:cubicBezTo>
                  <a:moveTo>
                    <a:pt x="2166" y="116"/>
                  </a:moveTo>
                  <a:cubicBezTo>
                    <a:pt x="2167" y="116"/>
                    <a:pt x="2168" y="115"/>
                    <a:pt x="2168" y="115"/>
                  </a:cubicBezTo>
                  <a:cubicBezTo>
                    <a:pt x="2168" y="115"/>
                    <a:pt x="2168" y="116"/>
                    <a:pt x="2168" y="116"/>
                  </a:cubicBezTo>
                  <a:cubicBezTo>
                    <a:pt x="2168" y="117"/>
                    <a:pt x="2167" y="117"/>
                    <a:pt x="2167" y="118"/>
                  </a:cubicBezTo>
                  <a:cubicBezTo>
                    <a:pt x="2166" y="118"/>
                    <a:pt x="2166" y="118"/>
                    <a:pt x="2166" y="117"/>
                  </a:cubicBezTo>
                  <a:cubicBezTo>
                    <a:pt x="2166" y="117"/>
                    <a:pt x="2166" y="116"/>
                    <a:pt x="2166" y="116"/>
                  </a:cubicBezTo>
                  <a:moveTo>
                    <a:pt x="2134" y="116"/>
                  </a:moveTo>
                  <a:cubicBezTo>
                    <a:pt x="2135" y="116"/>
                    <a:pt x="2136" y="116"/>
                    <a:pt x="2135" y="117"/>
                  </a:cubicBezTo>
                  <a:cubicBezTo>
                    <a:pt x="2135" y="117"/>
                    <a:pt x="2134" y="117"/>
                    <a:pt x="2134" y="116"/>
                  </a:cubicBezTo>
                  <a:close/>
                  <a:moveTo>
                    <a:pt x="2269" y="110"/>
                  </a:moveTo>
                  <a:cubicBezTo>
                    <a:pt x="2270" y="110"/>
                    <a:pt x="2270" y="110"/>
                    <a:pt x="2270" y="110"/>
                  </a:cubicBezTo>
                  <a:cubicBezTo>
                    <a:pt x="2270" y="111"/>
                    <a:pt x="2270" y="111"/>
                    <a:pt x="2269" y="112"/>
                  </a:cubicBezTo>
                  <a:cubicBezTo>
                    <a:pt x="2268" y="112"/>
                    <a:pt x="2268" y="111"/>
                    <a:pt x="2268" y="111"/>
                  </a:cubicBezTo>
                  <a:cubicBezTo>
                    <a:pt x="2268" y="110"/>
                    <a:pt x="2268" y="110"/>
                    <a:pt x="2269" y="110"/>
                  </a:cubicBezTo>
                  <a:moveTo>
                    <a:pt x="2173" y="114"/>
                  </a:moveTo>
                  <a:cubicBezTo>
                    <a:pt x="2175" y="113"/>
                    <a:pt x="2176" y="113"/>
                    <a:pt x="2177" y="114"/>
                  </a:cubicBezTo>
                  <a:cubicBezTo>
                    <a:pt x="2178" y="116"/>
                    <a:pt x="2177" y="117"/>
                    <a:pt x="2177" y="117"/>
                  </a:cubicBezTo>
                  <a:cubicBezTo>
                    <a:pt x="2176" y="118"/>
                    <a:pt x="2174" y="118"/>
                    <a:pt x="2173" y="118"/>
                  </a:cubicBezTo>
                  <a:cubicBezTo>
                    <a:pt x="2172" y="119"/>
                    <a:pt x="2171" y="118"/>
                    <a:pt x="2171" y="117"/>
                  </a:cubicBezTo>
                  <a:cubicBezTo>
                    <a:pt x="2170" y="116"/>
                    <a:pt x="2171" y="115"/>
                    <a:pt x="2173" y="114"/>
                  </a:cubicBezTo>
                  <a:moveTo>
                    <a:pt x="2139" y="115"/>
                  </a:moveTo>
                  <a:cubicBezTo>
                    <a:pt x="2140" y="115"/>
                    <a:pt x="2140" y="114"/>
                    <a:pt x="2140" y="113"/>
                  </a:cubicBezTo>
                  <a:cubicBezTo>
                    <a:pt x="2141" y="113"/>
                    <a:pt x="2142" y="114"/>
                    <a:pt x="2142" y="116"/>
                  </a:cubicBezTo>
                  <a:cubicBezTo>
                    <a:pt x="2142" y="116"/>
                    <a:pt x="2141" y="117"/>
                    <a:pt x="2140" y="117"/>
                  </a:cubicBezTo>
                  <a:cubicBezTo>
                    <a:pt x="2140" y="117"/>
                    <a:pt x="2139" y="117"/>
                    <a:pt x="2138" y="117"/>
                  </a:cubicBezTo>
                  <a:cubicBezTo>
                    <a:pt x="2138" y="116"/>
                    <a:pt x="2138" y="115"/>
                    <a:pt x="2139" y="115"/>
                  </a:cubicBezTo>
                  <a:moveTo>
                    <a:pt x="2196" y="86"/>
                  </a:moveTo>
                  <a:cubicBezTo>
                    <a:pt x="2197" y="85"/>
                    <a:pt x="2197" y="85"/>
                    <a:pt x="2198" y="86"/>
                  </a:cubicBezTo>
                  <a:cubicBezTo>
                    <a:pt x="2198" y="87"/>
                    <a:pt x="2198" y="87"/>
                    <a:pt x="2197" y="87"/>
                  </a:cubicBezTo>
                  <a:cubicBezTo>
                    <a:pt x="2196" y="87"/>
                    <a:pt x="2196" y="86"/>
                    <a:pt x="2196" y="86"/>
                  </a:cubicBezTo>
                  <a:moveTo>
                    <a:pt x="2278" y="81"/>
                  </a:moveTo>
                  <a:cubicBezTo>
                    <a:pt x="2279" y="81"/>
                    <a:pt x="2279" y="82"/>
                    <a:pt x="2279" y="83"/>
                  </a:cubicBezTo>
                  <a:cubicBezTo>
                    <a:pt x="2278" y="84"/>
                    <a:pt x="2277" y="84"/>
                    <a:pt x="2277" y="83"/>
                  </a:cubicBezTo>
                  <a:cubicBezTo>
                    <a:pt x="2276" y="82"/>
                    <a:pt x="2277" y="81"/>
                    <a:pt x="2278" y="81"/>
                  </a:cubicBezTo>
                  <a:moveTo>
                    <a:pt x="2212" y="83"/>
                  </a:moveTo>
                  <a:cubicBezTo>
                    <a:pt x="2211" y="82"/>
                    <a:pt x="2211" y="81"/>
                    <a:pt x="2211" y="80"/>
                  </a:cubicBezTo>
                  <a:cubicBezTo>
                    <a:pt x="2211" y="80"/>
                    <a:pt x="2212" y="79"/>
                    <a:pt x="2213" y="79"/>
                  </a:cubicBezTo>
                  <a:cubicBezTo>
                    <a:pt x="2213" y="79"/>
                    <a:pt x="2214" y="79"/>
                    <a:pt x="2214" y="80"/>
                  </a:cubicBezTo>
                  <a:cubicBezTo>
                    <a:pt x="2215" y="80"/>
                    <a:pt x="2214" y="81"/>
                    <a:pt x="2214" y="83"/>
                  </a:cubicBezTo>
                  <a:lnTo>
                    <a:pt x="2212" y="83"/>
                  </a:lnTo>
                  <a:close/>
                  <a:moveTo>
                    <a:pt x="2225" y="76"/>
                  </a:moveTo>
                  <a:cubicBezTo>
                    <a:pt x="2227" y="77"/>
                    <a:pt x="2228" y="77"/>
                    <a:pt x="2228" y="78"/>
                  </a:cubicBezTo>
                  <a:cubicBezTo>
                    <a:pt x="2228" y="79"/>
                    <a:pt x="2228" y="80"/>
                    <a:pt x="2227" y="81"/>
                  </a:cubicBezTo>
                  <a:cubicBezTo>
                    <a:pt x="2226" y="81"/>
                    <a:pt x="2225" y="81"/>
                    <a:pt x="2225" y="80"/>
                  </a:cubicBezTo>
                  <a:cubicBezTo>
                    <a:pt x="2225" y="79"/>
                    <a:pt x="2224" y="78"/>
                    <a:pt x="2223" y="78"/>
                  </a:cubicBezTo>
                  <a:cubicBezTo>
                    <a:pt x="2222" y="78"/>
                    <a:pt x="2222" y="79"/>
                    <a:pt x="2222" y="79"/>
                  </a:cubicBezTo>
                  <a:cubicBezTo>
                    <a:pt x="2222" y="80"/>
                    <a:pt x="2222" y="80"/>
                    <a:pt x="2222" y="80"/>
                  </a:cubicBezTo>
                  <a:cubicBezTo>
                    <a:pt x="2222" y="80"/>
                    <a:pt x="2221" y="81"/>
                    <a:pt x="2221" y="81"/>
                  </a:cubicBezTo>
                  <a:cubicBezTo>
                    <a:pt x="2221" y="81"/>
                    <a:pt x="2221" y="81"/>
                    <a:pt x="2220" y="81"/>
                  </a:cubicBezTo>
                  <a:cubicBezTo>
                    <a:pt x="2220" y="81"/>
                    <a:pt x="2219" y="79"/>
                    <a:pt x="2219" y="78"/>
                  </a:cubicBezTo>
                  <a:cubicBezTo>
                    <a:pt x="2220" y="78"/>
                    <a:pt x="2220" y="77"/>
                    <a:pt x="2221" y="78"/>
                  </a:cubicBezTo>
                  <a:cubicBezTo>
                    <a:pt x="2221" y="78"/>
                    <a:pt x="2222" y="78"/>
                    <a:pt x="2222" y="78"/>
                  </a:cubicBezTo>
                  <a:cubicBezTo>
                    <a:pt x="2222" y="76"/>
                    <a:pt x="2223" y="76"/>
                    <a:pt x="2225" y="76"/>
                  </a:cubicBezTo>
                  <a:moveTo>
                    <a:pt x="2278" y="69"/>
                  </a:moveTo>
                  <a:cubicBezTo>
                    <a:pt x="2279" y="69"/>
                    <a:pt x="2281" y="70"/>
                    <a:pt x="2281" y="71"/>
                  </a:cubicBezTo>
                  <a:cubicBezTo>
                    <a:pt x="2282" y="72"/>
                    <a:pt x="2281" y="73"/>
                    <a:pt x="2279" y="73"/>
                  </a:cubicBezTo>
                  <a:cubicBezTo>
                    <a:pt x="2278" y="73"/>
                    <a:pt x="2277" y="74"/>
                    <a:pt x="2276" y="74"/>
                  </a:cubicBezTo>
                  <a:cubicBezTo>
                    <a:pt x="2275" y="73"/>
                    <a:pt x="2275" y="72"/>
                    <a:pt x="2275" y="71"/>
                  </a:cubicBezTo>
                  <a:cubicBezTo>
                    <a:pt x="2275" y="70"/>
                    <a:pt x="2276" y="70"/>
                    <a:pt x="2278" y="69"/>
                  </a:cubicBezTo>
                  <a:moveTo>
                    <a:pt x="2261" y="65"/>
                  </a:moveTo>
                  <a:cubicBezTo>
                    <a:pt x="2261" y="64"/>
                    <a:pt x="2261" y="63"/>
                    <a:pt x="2261" y="62"/>
                  </a:cubicBezTo>
                  <a:lnTo>
                    <a:pt x="2262" y="62"/>
                  </a:lnTo>
                  <a:cubicBezTo>
                    <a:pt x="2262" y="63"/>
                    <a:pt x="2263" y="64"/>
                    <a:pt x="2263" y="65"/>
                  </a:cubicBezTo>
                  <a:cubicBezTo>
                    <a:pt x="2263" y="66"/>
                    <a:pt x="2263" y="67"/>
                    <a:pt x="2262" y="68"/>
                  </a:cubicBezTo>
                  <a:cubicBezTo>
                    <a:pt x="2261" y="68"/>
                    <a:pt x="2260" y="67"/>
                    <a:pt x="2261" y="65"/>
                  </a:cubicBezTo>
                  <a:close/>
                  <a:moveTo>
                    <a:pt x="2270" y="59"/>
                  </a:moveTo>
                  <a:cubicBezTo>
                    <a:pt x="2270" y="59"/>
                    <a:pt x="2271" y="59"/>
                    <a:pt x="2273" y="59"/>
                  </a:cubicBezTo>
                  <a:cubicBezTo>
                    <a:pt x="2273" y="61"/>
                    <a:pt x="2273" y="62"/>
                    <a:pt x="2272" y="63"/>
                  </a:cubicBezTo>
                  <a:cubicBezTo>
                    <a:pt x="2271" y="63"/>
                    <a:pt x="2270" y="63"/>
                    <a:pt x="2269" y="62"/>
                  </a:cubicBezTo>
                  <a:cubicBezTo>
                    <a:pt x="2269" y="61"/>
                    <a:pt x="2269" y="60"/>
                    <a:pt x="2270" y="59"/>
                  </a:cubicBezTo>
                  <a:moveTo>
                    <a:pt x="2269" y="55"/>
                  </a:moveTo>
                  <a:cubicBezTo>
                    <a:pt x="2269" y="55"/>
                    <a:pt x="2270" y="55"/>
                    <a:pt x="2270" y="56"/>
                  </a:cubicBezTo>
                  <a:cubicBezTo>
                    <a:pt x="2270" y="56"/>
                    <a:pt x="2270" y="57"/>
                    <a:pt x="2269" y="57"/>
                  </a:cubicBezTo>
                  <a:cubicBezTo>
                    <a:pt x="2268" y="56"/>
                    <a:pt x="2268" y="56"/>
                    <a:pt x="2269" y="55"/>
                  </a:cubicBezTo>
                  <a:moveTo>
                    <a:pt x="2277" y="63"/>
                  </a:moveTo>
                  <a:cubicBezTo>
                    <a:pt x="2277" y="62"/>
                    <a:pt x="2277" y="61"/>
                    <a:pt x="2277" y="60"/>
                  </a:cubicBezTo>
                  <a:cubicBezTo>
                    <a:pt x="2277" y="59"/>
                    <a:pt x="2276" y="58"/>
                    <a:pt x="2275" y="56"/>
                  </a:cubicBezTo>
                  <a:cubicBezTo>
                    <a:pt x="2274" y="55"/>
                    <a:pt x="2273" y="54"/>
                    <a:pt x="2273" y="54"/>
                  </a:cubicBezTo>
                  <a:cubicBezTo>
                    <a:pt x="2272" y="53"/>
                    <a:pt x="2270" y="53"/>
                    <a:pt x="2268" y="53"/>
                  </a:cubicBezTo>
                  <a:cubicBezTo>
                    <a:pt x="2266" y="54"/>
                    <a:pt x="2264" y="54"/>
                    <a:pt x="2263" y="54"/>
                  </a:cubicBezTo>
                  <a:cubicBezTo>
                    <a:pt x="2263" y="55"/>
                    <a:pt x="2263" y="56"/>
                    <a:pt x="2262" y="57"/>
                  </a:cubicBezTo>
                  <a:cubicBezTo>
                    <a:pt x="2262" y="58"/>
                    <a:pt x="2261" y="58"/>
                    <a:pt x="2260" y="58"/>
                  </a:cubicBezTo>
                  <a:cubicBezTo>
                    <a:pt x="2259" y="57"/>
                    <a:pt x="2259" y="57"/>
                    <a:pt x="2259" y="56"/>
                  </a:cubicBezTo>
                  <a:cubicBezTo>
                    <a:pt x="2260" y="56"/>
                    <a:pt x="2259" y="55"/>
                    <a:pt x="2258" y="55"/>
                  </a:cubicBezTo>
                  <a:cubicBezTo>
                    <a:pt x="2257" y="56"/>
                    <a:pt x="2256" y="57"/>
                    <a:pt x="2256" y="59"/>
                  </a:cubicBezTo>
                  <a:cubicBezTo>
                    <a:pt x="2255" y="60"/>
                    <a:pt x="2254" y="61"/>
                    <a:pt x="2253" y="62"/>
                  </a:cubicBezTo>
                  <a:cubicBezTo>
                    <a:pt x="2253" y="63"/>
                    <a:pt x="2253" y="63"/>
                    <a:pt x="2253" y="64"/>
                  </a:cubicBezTo>
                  <a:cubicBezTo>
                    <a:pt x="2253" y="65"/>
                    <a:pt x="2253" y="65"/>
                    <a:pt x="2252" y="66"/>
                  </a:cubicBezTo>
                  <a:cubicBezTo>
                    <a:pt x="2251" y="65"/>
                    <a:pt x="2251" y="65"/>
                    <a:pt x="2251" y="64"/>
                  </a:cubicBezTo>
                  <a:cubicBezTo>
                    <a:pt x="2250" y="63"/>
                    <a:pt x="2250" y="63"/>
                    <a:pt x="2249" y="62"/>
                  </a:cubicBezTo>
                  <a:cubicBezTo>
                    <a:pt x="2247" y="63"/>
                    <a:pt x="2246" y="63"/>
                    <a:pt x="2245" y="61"/>
                  </a:cubicBezTo>
                  <a:cubicBezTo>
                    <a:pt x="2246" y="59"/>
                    <a:pt x="2247" y="58"/>
                    <a:pt x="2249" y="57"/>
                  </a:cubicBezTo>
                  <a:cubicBezTo>
                    <a:pt x="2248" y="56"/>
                    <a:pt x="2247" y="56"/>
                    <a:pt x="2245" y="56"/>
                  </a:cubicBezTo>
                  <a:cubicBezTo>
                    <a:pt x="2244" y="56"/>
                    <a:pt x="2243" y="57"/>
                    <a:pt x="2242" y="58"/>
                  </a:cubicBezTo>
                  <a:cubicBezTo>
                    <a:pt x="2242" y="59"/>
                    <a:pt x="2242" y="59"/>
                    <a:pt x="2243" y="60"/>
                  </a:cubicBezTo>
                  <a:cubicBezTo>
                    <a:pt x="2243" y="60"/>
                    <a:pt x="2243" y="61"/>
                    <a:pt x="2243" y="61"/>
                  </a:cubicBezTo>
                  <a:cubicBezTo>
                    <a:pt x="2242" y="62"/>
                    <a:pt x="2241" y="63"/>
                    <a:pt x="2240" y="62"/>
                  </a:cubicBezTo>
                  <a:cubicBezTo>
                    <a:pt x="2238" y="61"/>
                    <a:pt x="2237" y="61"/>
                    <a:pt x="2237" y="61"/>
                  </a:cubicBezTo>
                  <a:cubicBezTo>
                    <a:pt x="2237" y="61"/>
                    <a:pt x="2237" y="62"/>
                    <a:pt x="2237" y="62"/>
                  </a:cubicBezTo>
                  <a:cubicBezTo>
                    <a:pt x="2238" y="62"/>
                    <a:pt x="2238" y="62"/>
                    <a:pt x="2238" y="63"/>
                  </a:cubicBezTo>
                  <a:cubicBezTo>
                    <a:pt x="2239" y="64"/>
                    <a:pt x="2238" y="66"/>
                    <a:pt x="2237" y="67"/>
                  </a:cubicBezTo>
                  <a:cubicBezTo>
                    <a:pt x="2236" y="68"/>
                    <a:pt x="2234" y="69"/>
                    <a:pt x="2234" y="69"/>
                  </a:cubicBezTo>
                  <a:cubicBezTo>
                    <a:pt x="2233" y="69"/>
                    <a:pt x="2232" y="68"/>
                    <a:pt x="2231" y="67"/>
                  </a:cubicBezTo>
                  <a:cubicBezTo>
                    <a:pt x="2232" y="66"/>
                    <a:pt x="2233" y="65"/>
                    <a:pt x="2233" y="64"/>
                  </a:cubicBezTo>
                  <a:cubicBezTo>
                    <a:pt x="2234" y="64"/>
                    <a:pt x="2233" y="62"/>
                    <a:pt x="2232" y="61"/>
                  </a:cubicBezTo>
                  <a:cubicBezTo>
                    <a:pt x="2232" y="61"/>
                    <a:pt x="2233" y="61"/>
                    <a:pt x="2233" y="61"/>
                  </a:cubicBezTo>
                  <a:cubicBezTo>
                    <a:pt x="2234" y="60"/>
                    <a:pt x="2234" y="60"/>
                    <a:pt x="2234" y="59"/>
                  </a:cubicBezTo>
                  <a:cubicBezTo>
                    <a:pt x="2233" y="59"/>
                    <a:pt x="2233" y="59"/>
                    <a:pt x="2232" y="59"/>
                  </a:cubicBezTo>
                  <a:cubicBezTo>
                    <a:pt x="2232" y="59"/>
                    <a:pt x="2231" y="60"/>
                    <a:pt x="2231" y="59"/>
                  </a:cubicBezTo>
                  <a:cubicBezTo>
                    <a:pt x="2230" y="59"/>
                    <a:pt x="2229" y="59"/>
                    <a:pt x="2228" y="58"/>
                  </a:cubicBezTo>
                  <a:cubicBezTo>
                    <a:pt x="2227" y="57"/>
                    <a:pt x="2227" y="57"/>
                    <a:pt x="2226" y="58"/>
                  </a:cubicBezTo>
                  <a:cubicBezTo>
                    <a:pt x="2226" y="59"/>
                    <a:pt x="2226" y="60"/>
                    <a:pt x="2227" y="60"/>
                  </a:cubicBezTo>
                  <a:cubicBezTo>
                    <a:pt x="2228" y="60"/>
                    <a:pt x="2229" y="61"/>
                    <a:pt x="2230" y="62"/>
                  </a:cubicBezTo>
                  <a:cubicBezTo>
                    <a:pt x="2229" y="62"/>
                    <a:pt x="2229" y="63"/>
                    <a:pt x="2229" y="63"/>
                  </a:cubicBezTo>
                  <a:cubicBezTo>
                    <a:pt x="2228" y="64"/>
                    <a:pt x="2228" y="64"/>
                    <a:pt x="2227" y="65"/>
                  </a:cubicBezTo>
                  <a:cubicBezTo>
                    <a:pt x="2226" y="64"/>
                    <a:pt x="2226" y="64"/>
                    <a:pt x="2225" y="63"/>
                  </a:cubicBezTo>
                  <a:cubicBezTo>
                    <a:pt x="2225" y="62"/>
                    <a:pt x="2225" y="62"/>
                    <a:pt x="2224" y="61"/>
                  </a:cubicBezTo>
                  <a:cubicBezTo>
                    <a:pt x="2223" y="61"/>
                    <a:pt x="2222" y="61"/>
                    <a:pt x="2221" y="61"/>
                  </a:cubicBezTo>
                  <a:cubicBezTo>
                    <a:pt x="2221" y="61"/>
                    <a:pt x="2220" y="61"/>
                    <a:pt x="2220" y="62"/>
                  </a:cubicBezTo>
                  <a:cubicBezTo>
                    <a:pt x="2220" y="62"/>
                    <a:pt x="2220" y="63"/>
                    <a:pt x="2220" y="63"/>
                  </a:cubicBezTo>
                  <a:cubicBezTo>
                    <a:pt x="2220" y="64"/>
                    <a:pt x="2220" y="64"/>
                    <a:pt x="2220" y="64"/>
                  </a:cubicBezTo>
                  <a:cubicBezTo>
                    <a:pt x="2222" y="65"/>
                    <a:pt x="2223" y="65"/>
                    <a:pt x="2224" y="66"/>
                  </a:cubicBezTo>
                  <a:cubicBezTo>
                    <a:pt x="2225" y="67"/>
                    <a:pt x="2226" y="68"/>
                    <a:pt x="2227" y="69"/>
                  </a:cubicBezTo>
                  <a:cubicBezTo>
                    <a:pt x="2228" y="69"/>
                    <a:pt x="2228" y="68"/>
                    <a:pt x="2229" y="68"/>
                  </a:cubicBezTo>
                  <a:cubicBezTo>
                    <a:pt x="2229" y="67"/>
                    <a:pt x="2229" y="67"/>
                    <a:pt x="2230" y="68"/>
                  </a:cubicBezTo>
                  <a:cubicBezTo>
                    <a:pt x="2230" y="72"/>
                    <a:pt x="2228" y="73"/>
                    <a:pt x="2223" y="72"/>
                  </a:cubicBezTo>
                  <a:cubicBezTo>
                    <a:pt x="2222" y="73"/>
                    <a:pt x="2222" y="74"/>
                    <a:pt x="2221" y="75"/>
                  </a:cubicBezTo>
                  <a:cubicBezTo>
                    <a:pt x="2220" y="76"/>
                    <a:pt x="2220" y="76"/>
                    <a:pt x="2219" y="77"/>
                  </a:cubicBezTo>
                  <a:cubicBezTo>
                    <a:pt x="2218" y="77"/>
                    <a:pt x="2217" y="77"/>
                    <a:pt x="2217" y="76"/>
                  </a:cubicBezTo>
                  <a:cubicBezTo>
                    <a:pt x="2216" y="75"/>
                    <a:pt x="2215" y="75"/>
                    <a:pt x="2214" y="75"/>
                  </a:cubicBezTo>
                  <a:cubicBezTo>
                    <a:pt x="2213" y="75"/>
                    <a:pt x="2212" y="74"/>
                    <a:pt x="2212" y="72"/>
                  </a:cubicBezTo>
                  <a:cubicBezTo>
                    <a:pt x="2212" y="73"/>
                    <a:pt x="2211" y="73"/>
                    <a:pt x="2211" y="73"/>
                  </a:cubicBezTo>
                  <a:cubicBezTo>
                    <a:pt x="2210" y="74"/>
                    <a:pt x="2209" y="74"/>
                    <a:pt x="2209" y="73"/>
                  </a:cubicBezTo>
                  <a:cubicBezTo>
                    <a:pt x="2209" y="72"/>
                    <a:pt x="2209" y="71"/>
                    <a:pt x="2210" y="70"/>
                  </a:cubicBezTo>
                  <a:cubicBezTo>
                    <a:pt x="2211" y="70"/>
                    <a:pt x="2211" y="69"/>
                    <a:pt x="2210" y="67"/>
                  </a:cubicBezTo>
                  <a:cubicBezTo>
                    <a:pt x="2209" y="67"/>
                    <a:pt x="2207" y="67"/>
                    <a:pt x="2206" y="68"/>
                  </a:cubicBezTo>
                  <a:cubicBezTo>
                    <a:pt x="2204" y="68"/>
                    <a:pt x="2203" y="69"/>
                    <a:pt x="2203" y="70"/>
                  </a:cubicBezTo>
                  <a:cubicBezTo>
                    <a:pt x="2203" y="71"/>
                    <a:pt x="2203" y="72"/>
                    <a:pt x="2204" y="72"/>
                  </a:cubicBezTo>
                  <a:cubicBezTo>
                    <a:pt x="2205" y="72"/>
                    <a:pt x="2206" y="73"/>
                    <a:pt x="2206" y="74"/>
                  </a:cubicBezTo>
                  <a:cubicBezTo>
                    <a:pt x="2206" y="74"/>
                    <a:pt x="2206" y="74"/>
                    <a:pt x="2207" y="74"/>
                  </a:cubicBezTo>
                  <a:cubicBezTo>
                    <a:pt x="2208" y="74"/>
                    <a:pt x="2209" y="74"/>
                    <a:pt x="2208" y="75"/>
                  </a:cubicBezTo>
                  <a:cubicBezTo>
                    <a:pt x="2207" y="74"/>
                    <a:pt x="2206" y="74"/>
                    <a:pt x="2205" y="75"/>
                  </a:cubicBezTo>
                  <a:cubicBezTo>
                    <a:pt x="2204" y="75"/>
                    <a:pt x="2203" y="75"/>
                    <a:pt x="2202" y="76"/>
                  </a:cubicBezTo>
                  <a:cubicBezTo>
                    <a:pt x="2201" y="77"/>
                    <a:pt x="2202" y="78"/>
                    <a:pt x="2203" y="79"/>
                  </a:cubicBezTo>
                  <a:cubicBezTo>
                    <a:pt x="2204" y="80"/>
                    <a:pt x="2204" y="81"/>
                    <a:pt x="2203" y="82"/>
                  </a:cubicBezTo>
                  <a:cubicBezTo>
                    <a:pt x="2202" y="81"/>
                    <a:pt x="2202" y="81"/>
                    <a:pt x="2201" y="80"/>
                  </a:cubicBezTo>
                  <a:cubicBezTo>
                    <a:pt x="2201" y="79"/>
                    <a:pt x="2200" y="79"/>
                    <a:pt x="2199" y="79"/>
                  </a:cubicBezTo>
                  <a:cubicBezTo>
                    <a:pt x="2198" y="80"/>
                    <a:pt x="2198" y="80"/>
                    <a:pt x="2198" y="81"/>
                  </a:cubicBezTo>
                  <a:cubicBezTo>
                    <a:pt x="2198" y="82"/>
                    <a:pt x="2197" y="82"/>
                    <a:pt x="2196" y="83"/>
                  </a:cubicBezTo>
                  <a:cubicBezTo>
                    <a:pt x="2196" y="83"/>
                    <a:pt x="2196" y="83"/>
                    <a:pt x="2195" y="83"/>
                  </a:cubicBezTo>
                  <a:cubicBezTo>
                    <a:pt x="2195" y="83"/>
                    <a:pt x="2194" y="83"/>
                    <a:pt x="2194" y="83"/>
                  </a:cubicBezTo>
                  <a:cubicBezTo>
                    <a:pt x="2193" y="83"/>
                    <a:pt x="2193" y="83"/>
                    <a:pt x="2192" y="84"/>
                  </a:cubicBezTo>
                  <a:cubicBezTo>
                    <a:pt x="2191" y="84"/>
                    <a:pt x="2190" y="84"/>
                    <a:pt x="2189" y="84"/>
                  </a:cubicBezTo>
                  <a:cubicBezTo>
                    <a:pt x="2191" y="88"/>
                    <a:pt x="2189" y="90"/>
                    <a:pt x="2185" y="90"/>
                  </a:cubicBezTo>
                  <a:cubicBezTo>
                    <a:pt x="2184" y="91"/>
                    <a:pt x="2184" y="92"/>
                    <a:pt x="2184" y="93"/>
                  </a:cubicBezTo>
                  <a:cubicBezTo>
                    <a:pt x="2184" y="94"/>
                    <a:pt x="2184" y="94"/>
                    <a:pt x="2183" y="95"/>
                  </a:cubicBezTo>
                  <a:cubicBezTo>
                    <a:pt x="2182" y="94"/>
                    <a:pt x="2182" y="94"/>
                    <a:pt x="2182" y="93"/>
                  </a:cubicBezTo>
                  <a:cubicBezTo>
                    <a:pt x="2182" y="93"/>
                    <a:pt x="2182" y="93"/>
                    <a:pt x="2181" y="92"/>
                  </a:cubicBezTo>
                  <a:cubicBezTo>
                    <a:pt x="2181" y="92"/>
                    <a:pt x="2180" y="93"/>
                    <a:pt x="2180" y="93"/>
                  </a:cubicBezTo>
                  <a:cubicBezTo>
                    <a:pt x="2180" y="94"/>
                    <a:pt x="2179" y="94"/>
                    <a:pt x="2178" y="94"/>
                  </a:cubicBezTo>
                  <a:cubicBezTo>
                    <a:pt x="2176" y="95"/>
                    <a:pt x="2174" y="95"/>
                    <a:pt x="2171" y="94"/>
                  </a:cubicBezTo>
                  <a:cubicBezTo>
                    <a:pt x="2169" y="94"/>
                    <a:pt x="2167" y="94"/>
                    <a:pt x="2165" y="96"/>
                  </a:cubicBezTo>
                  <a:cubicBezTo>
                    <a:pt x="2167" y="97"/>
                    <a:pt x="2169" y="97"/>
                    <a:pt x="2171" y="97"/>
                  </a:cubicBezTo>
                  <a:cubicBezTo>
                    <a:pt x="2174" y="96"/>
                    <a:pt x="2175" y="97"/>
                    <a:pt x="2176" y="98"/>
                  </a:cubicBezTo>
                  <a:cubicBezTo>
                    <a:pt x="2178" y="98"/>
                    <a:pt x="2178" y="98"/>
                    <a:pt x="2179" y="98"/>
                  </a:cubicBezTo>
                  <a:cubicBezTo>
                    <a:pt x="2180" y="99"/>
                    <a:pt x="2181" y="101"/>
                    <a:pt x="2181" y="102"/>
                  </a:cubicBezTo>
                  <a:cubicBezTo>
                    <a:pt x="2181" y="103"/>
                    <a:pt x="2181" y="104"/>
                    <a:pt x="2180" y="105"/>
                  </a:cubicBezTo>
                  <a:cubicBezTo>
                    <a:pt x="2178" y="106"/>
                    <a:pt x="2177" y="107"/>
                    <a:pt x="2176" y="107"/>
                  </a:cubicBezTo>
                  <a:cubicBezTo>
                    <a:pt x="2174" y="108"/>
                    <a:pt x="2172" y="108"/>
                    <a:pt x="2171" y="109"/>
                  </a:cubicBezTo>
                  <a:cubicBezTo>
                    <a:pt x="2170" y="109"/>
                    <a:pt x="2168" y="109"/>
                    <a:pt x="2166" y="109"/>
                  </a:cubicBezTo>
                  <a:cubicBezTo>
                    <a:pt x="2164" y="109"/>
                    <a:pt x="2164" y="108"/>
                    <a:pt x="2164" y="107"/>
                  </a:cubicBezTo>
                  <a:cubicBezTo>
                    <a:pt x="2164" y="107"/>
                    <a:pt x="2164" y="106"/>
                    <a:pt x="2165" y="106"/>
                  </a:cubicBezTo>
                  <a:cubicBezTo>
                    <a:pt x="2167" y="106"/>
                    <a:pt x="2167" y="105"/>
                    <a:pt x="2168" y="105"/>
                  </a:cubicBezTo>
                  <a:cubicBezTo>
                    <a:pt x="2169" y="105"/>
                    <a:pt x="2170" y="104"/>
                    <a:pt x="2171" y="104"/>
                  </a:cubicBezTo>
                  <a:cubicBezTo>
                    <a:pt x="2172" y="104"/>
                    <a:pt x="2173" y="103"/>
                    <a:pt x="2173" y="101"/>
                  </a:cubicBezTo>
                  <a:cubicBezTo>
                    <a:pt x="2171" y="100"/>
                    <a:pt x="2170" y="100"/>
                    <a:pt x="2168" y="101"/>
                  </a:cubicBezTo>
                  <a:cubicBezTo>
                    <a:pt x="2166" y="102"/>
                    <a:pt x="2164" y="103"/>
                    <a:pt x="2163" y="103"/>
                  </a:cubicBezTo>
                  <a:cubicBezTo>
                    <a:pt x="2162" y="104"/>
                    <a:pt x="2162" y="105"/>
                    <a:pt x="2161" y="106"/>
                  </a:cubicBezTo>
                  <a:cubicBezTo>
                    <a:pt x="2160" y="107"/>
                    <a:pt x="2160" y="108"/>
                    <a:pt x="2159" y="108"/>
                  </a:cubicBezTo>
                  <a:cubicBezTo>
                    <a:pt x="2159" y="106"/>
                    <a:pt x="2160" y="104"/>
                    <a:pt x="2161" y="102"/>
                  </a:cubicBezTo>
                  <a:cubicBezTo>
                    <a:pt x="2161" y="101"/>
                    <a:pt x="2162" y="99"/>
                    <a:pt x="2163" y="97"/>
                  </a:cubicBezTo>
                  <a:cubicBezTo>
                    <a:pt x="2162" y="97"/>
                    <a:pt x="2161" y="97"/>
                    <a:pt x="2160" y="96"/>
                  </a:cubicBezTo>
                  <a:cubicBezTo>
                    <a:pt x="2159" y="95"/>
                    <a:pt x="2158" y="96"/>
                    <a:pt x="2156" y="97"/>
                  </a:cubicBezTo>
                  <a:cubicBezTo>
                    <a:pt x="2155" y="96"/>
                    <a:pt x="2154" y="95"/>
                    <a:pt x="2154" y="94"/>
                  </a:cubicBezTo>
                  <a:cubicBezTo>
                    <a:pt x="2154" y="94"/>
                    <a:pt x="2155" y="93"/>
                    <a:pt x="2156" y="93"/>
                  </a:cubicBezTo>
                  <a:cubicBezTo>
                    <a:pt x="2157" y="92"/>
                    <a:pt x="2157" y="92"/>
                    <a:pt x="2158" y="91"/>
                  </a:cubicBezTo>
                  <a:cubicBezTo>
                    <a:pt x="2159" y="91"/>
                    <a:pt x="2160" y="91"/>
                    <a:pt x="2160" y="91"/>
                  </a:cubicBezTo>
                  <a:cubicBezTo>
                    <a:pt x="2161" y="91"/>
                    <a:pt x="2162" y="90"/>
                    <a:pt x="2162" y="89"/>
                  </a:cubicBezTo>
                  <a:cubicBezTo>
                    <a:pt x="2162" y="88"/>
                    <a:pt x="2161" y="87"/>
                    <a:pt x="2160" y="86"/>
                  </a:cubicBezTo>
                  <a:cubicBezTo>
                    <a:pt x="2160" y="85"/>
                    <a:pt x="2159" y="84"/>
                    <a:pt x="2158" y="84"/>
                  </a:cubicBezTo>
                  <a:cubicBezTo>
                    <a:pt x="2157" y="84"/>
                    <a:pt x="2157" y="84"/>
                    <a:pt x="2157" y="85"/>
                  </a:cubicBezTo>
                  <a:cubicBezTo>
                    <a:pt x="2156" y="85"/>
                    <a:pt x="2156" y="85"/>
                    <a:pt x="2156" y="85"/>
                  </a:cubicBezTo>
                  <a:cubicBezTo>
                    <a:pt x="2155" y="85"/>
                    <a:pt x="2154" y="85"/>
                    <a:pt x="2153" y="85"/>
                  </a:cubicBezTo>
                  <a:cubicBezTo>
                    <a:pt x="2153" y="85"/>
                    <a:pt x="2152" y="85"/>
                    <a:pt x="2151" y="85"/>
                  </a:cubicBezTo>
                  <a:cubicBezTo>
                    <a:pt x="2150" y="85"/>
                    <a:pt x="2150" y="85"/>
                    <a:pt x="2150" y="84"/>
                  </a:cubicBezTo>
                  <a:cubicBezTo>
                    <a:pt x="2149" y="83"/>
                    <a:pt x="2149" y="82"/>
                    <a:pt x="2150" y="82"/>
                  </a:cubicBezTo>
                  <a:cubicBezTo>
                    <a:pt x="2151" y="81"/>
                    <a:pt x="2152" y="81"/>
                    <a:pt x="2154" y="80"/>
                  </a:cubicBezTo>
                  <a:cubicBezTo>
                    <a:pt x="2155" y="80"/>
                    <a:pt x="2157" y="80"/>
                    <a:pt x="2158" y="80"/>
                  </a:cubicBezTo>
                  <a:cubicBezTo>
                    <a:pt x="2159" y="80"/>
                    <a:pt x="2160" y="78"/>
                    <a:pt x="2161" y="77"/>
                  </a:cubicBezTo>
                  <a:cubicBezTo>
                    <a:pt x="2161" y="75"/>
                    <a:pt x="2161" y="74"/>
                    <a:pt x="2159" y="73"/>
                  </a:cubicBezTo>
                  <a:cubicBezTo>
                    <a:pt x="2158" y="73"/>
                    <a:pt x="2158" y="74"/>
                    <a:pt x="2157" y="75"/>
                  </a:cubicBezTo>
                  <a:cubicBezTo>
                    <a:pt x="2157" y="76"/>
                    <a:pt x="2156" y="77"/>
                    <a:pt x="2154" y="77"/>
                  </a:cubicBezTo>
                  <a:cubicBezTo>
                    <a:pt x="2153" y="76"/>
                    <a:pt x="2153" y="75"/>
                    <a:pt x="2154" y="74"/>
                  </a:cubicBezTo>
                  <a:cubicBezTo>
                    <a:pt x="2152" y="75"/>
                    <a:pt x="2151" y="75"/>
                    <a:pt x="2150" y="76"/>
                  </a:cubicBezTo>
                  <a:cubicBezTo>
                    <a:pt x="2148" y="77"/>
                    <a:pt x="2147" y="78"/>
                    <a:pt x="2147" y="79"/>
                  </a:cubicBezTo>
                  <a:cubicBezTo>
                    <a:pt x="2147" y="80"/>
                    <a:pt x="2147" y="80"/>
                    <a:pt x="2148" y="80"/>
                  </a:cubicBezTo>
                  <a:cubicBezTo>
                    <a:pt x="2148" y="80"/>
                    <a:pt x="2148" y="80"/>
                    <a:pt x="2148" y="81"/>
                  </a:cubicBezTo>
                  <a:cubicBezTo>
                    <a:pt x="2147" y="82"/>
                    <a:pt x="2146" y="83"/>
                    <a:pt x="2145" y="84"/>
                  </a:cubicBezTo>
                  <a:cubicBezTo>
                    <a:pt x="2143" y="85"/>
                    <a:pt x="2142" y="85"/>
                    <a:pt x="2140" y="84"/>
                  </a:cubicBezTo>
                  <a:cubicBezTo>
                    <a:pt x="2135" y="88"/>
                    <a:pt x="2131" y="93"/>
                    <a:pt x="2127" y="98"/>
                  </a:cubicBezTo>
                  <a:cubicBezTo>
                    <a:pt x="2124" y="102"/>
                    <a:pt x="2120" y="108"/>
                    <a:pt x="2117" y="113"/>
                  </a:cubicBezTo>
                  <a:cubicBezTo>
                    <a:pt x="2118" y="114"/>
                    <a:pt x="2119" y="114"/>
                    <a:pt x="2120" y="115"/>
                  </a:cubicBezTo>
                  <a:cubicBezTo>
                    <a:pt x="2120" y="116"/>
                    <a:pt x="2121" y="116"/>
                    <a:pt x="2123" y="116"/>
                  </a:cubicBezTo>
                  <a:cubicBezTo>
                    <a:pt x="2123" y="115"/>
                    <a:pt x="2124" y="114"/>
                    <a:pt x="2123" y="113"/>
                  </a:cubicBezTo>
                  <a:cubicBezTo>
                    <a:pt x="2123" y="112"/>
                    <a:pt x="2123" y="111"/>
                    <a:pt x="2123" y="110"/>
                  </a:cubicBezTo>
                  <a:cubicBezTo>
                    <a:pt x="2124" y="109"/>
                    <a:pt x="2124" y="109"/>
                    <a:pt x="2125" y="110"/>
                  </a:cubicBezTo>
                  <a:cubicBezTo>
                    <a:pt x="2125" y="110"/>
                    <a:pt x="2126" y="110"/>
                    <a:pt x="2127" y="110"/>
                  </a:cubicBezTo>
                  <a:cubicBezTo>
                    <a:pt x="2127" y="110"/>
                    <a:pt x="2128" y="110"/>
                    <a:pt x="2128" y="110"/>
                  </a:cubicBezTo>
                  <a:cubicBezTo>
                    <a:pt x="2128" y="109"/>
                    <a:pt x="2129" y="109"/>
                    <a:pt x="2129" y="110"/>
                  </a:cubicBezTo>
                  <a:cubicBezTo>
                    <a:pt x="2129" y="111"/>
                    <a:pt x="2129" y="111"/>
                    <a:pt x="2128" y="111"/>
                  </a:cubicBezTo>
                  <a:cubicBezTo>
                    <a:pt x="2127" y="111"/>
                    <a:pt x="2126" y="112"/>
                    <a:pt x="2126" y="113"/>
                  </a:cubicBezTo>
                  <a:cubicBezTo>
                    <a:pt x="2127" y="113"/>
                    <a:pt x="2128" y="114"/>
                    <a:pt x="2129" y="114"/>
                  </a:cubicBezTo>
                  <a:cubicBezTo>
                    <a:pt x="2130" y="115"/>
                    <a:pt x="2130" y="116"/>
                    <a:pt x="2129" y="117"/>
                  </a:cubicBezTo>
                  <a:cubicBezTo>
                    <a:pt x="2128" y="117"/>
                    <a:pt x="2127" y="117"/>
                    <a:pt x="2126" y="116"/>
                  </a:cubicBezTo>
                  <a:cubicBezTo>
                    <a:pt x="2125" y="116"/>
                    <a:pt x="2124" y="116"/>
                    <a:pt x="2123" y="116"/>
                  </a:cubicBezTo>
                  <a:cubicBezTo>
                    <a:pt x="2123" y="117"/>
                    <a:pt x="2122" y="117"/>
                    <a:pt x="2122" y="118"/>
                  </a:cubicBezTo>
                  <a:cubicBezTo>
                    <a:pt x="2121" y="118"/>
                    <a:pt x="2121" y="118"/>
                    <a:pt x="2120" y="118"/>
                  </a:cubicBezTo>
                  <a:cubicBezTo>
                    <a:pt x="2119" y="118"/>
                    <a:pt x="2119" y="117"/>
                    <a:pt x="2118" y="117"/>
                  </a:cubicBezTo>
                  <a:cubicBezTo>
                    <a:pt x="2118" y="116"/>
                    <a:pt x="2117" y="115"/>
                    <a:pt x="2117" y="115"/>
                  </a:cubicBezTo>
                  <a:cubicBezTo>
                    <a:pt x="2116" y="116"/>
                    <a:pt x="2115" y="118"/>
                    <a:pt x="2115" y="119"/>
                  </a:cubicBezTo>
                  <a:cubicBezTo>
                    <a:pt x="2115" y="121"/>
                    <a:pt x="2114" y="122"/>
                    <a:pt x="2113" y="123"/>
                  </a:cubicBezTo>
                  <a:cubicBezTo>
                    <a:pt x="2112" y="126"/>
                    <a:pt x="2112" y="128"/>
                    <a:pt x="2111" y="130"/>
                  </a:cubicBezTo>
                  <a:cubicBezTo>
                    <a:pt x="2110" y="132"/>
                    <a:pt x="2109" y="134"/>
                    <a:pt x="2108" y="136"/>
                  </a:cubicBezTo>
                  <a:lnTo>
                    <a:pt x="2109" y="138"/>
                  </a:lnTo>
                  <a:cubicBezTo>
                    <a:pt x="2107" y="141"/>
                    <a:pt x="2107" y="144"/>
                    <a:pt x="2106" y="147"/>
                  </a:cubicBezTo>
                  <a:lnTo>
                    <a:pt x="2106" y="152"/>
                  </a:lnTo>
                  <a:cubicBezTo>
                    <a:pt x="2105" y="158"/>
                    <a:pt x="2105" y="164"/>
                    <a:pt x="2105" y="171"/>
                  </a:cubicBezTo>
                  <a:cubicBezTo>
                    <a:pt x="2105" y="177"/>
                    <a:pt x="2105" y="183"/>
                    <a:pt x="2105" y="190"/>
                  </a:cubicBezTo>
                  <a:lnTo>
                    <a:pt x="2105" y="205"/>
                  </a:lnTo>
                  <a:cubicBezTo>
                    <a:pt x="2105" y="219"/>
                    <a:pt x="2106" y="233"/>
                    <a:pt x="2106" y="247"/>
                  </a:cubicBezTo>
                  <a:cubicBezTo>
                    <a:pt x="2107" y="262"/>
                    <a:pt x="2108" y="276"/>
                    <a:pt x="2109" y="290"/>
                  </a:cubicBezTo>
                  <a:cubicBezTo>
                    <a:pt x="2109" y="293"/>
                    <a:pt x="2109" y="295"/>
                    <a:pt x="2109" y="298"/>
                  </a:cubicBezTo>
                  <a:cubicBezTo>
                    <a:pt x="2109" y="300"/>
                    <a:pt x="2109" y="302"/>
                    <a:pt x="2110" y="302"/>
                  </a:cubicBezTo>
                  <a:cubicBezTo>
                    <a:pt x="2111" y="301"/>
                    <a:pt x="2111" y="301"/>
                    <a:pt x="2112" y="301"/>
                  </a:cubicBezTo>
                  <a:cubicBezTo>
                    <a:pt x="2112" y="301"/>
                    <a:pt x="2113" y="301"/>
                    <a:pt x="2113" y="302"/>
                  </a:cubicBezTo>
                  <a:cubicBezTo>
                    <a:pt x="2113" y="302"/>
                    <a:pt x="2113" y="303"/>
                    <a:pt x="2113" y="304"/>
                  </a:cubicBezTo>
                  <a:cubicBezTo>
                    <a:pt x="2113" y="304"/>
                    <a:pt x="2113" y="305"/>
                    <a:pt x="2112" y="305"/>
                  </a:cubicBezTo>
                  <a:cubicBezTo>
                    <a:pt x="2112" y="306"/>
                    <a:pt x="2112" y="307"/>
                    <a:pt x="2112" y="308"/>
                  </a:cubicBezTo>
                  <a:cubicBezTo>
                    <a:pt x="2111" y="309"/>
                    <a:pt x="2111" y="310"/>
                    <a:pt x="2111" y="311"/>
                  </a:cubicBezTo>
                  <a:cubicBezTo>
                    <a:pt x="2111" y="311"/>
                    <a:pt x="2111" y="310"/>
                    <a:pt x="2111" y="310"/>
                  </a:cubicBezTo>
                  <a:cubicBezTo>
                    <a:pt x="2111" y="309"/>
                    <a:pt x="2110" y="309"/>
                    <a:pt x="2110" y="309"/>
                  </a:cubicBezTo>
                  <a:cubicBezTo>
                    <a:pt x="2109" y="310"/>
                    <a:pt x="2109" y="311"/>
                    <a:pt x="2109" y="312"/>
                  </a:cubicBezTo>
                  <a:cubicBezTo>
                    <a:pt x="2109" y="313"/>
                    <a:pt x="2110" y="314"/>
                    <a:pt x="2110" y="315"/>
                  </a:cubicBezTo>
                  <a:cubicBezTo>
                    <a:pt x="2110" y="325"/>
                    <a:pt x="2110" y="335"/>
                    <a:pt x="2111" y="346"/>
                  </a:cubicBezTo>
                  <a:cubicBezTo>
                    <a:pt x="2111" y="356"/>
                    <a:pt x="2112" y="366"/>
                    <a:pt x="2112" y="376"/>
                  </a:cubicBezTo>
                  <a:cubicBezTo>
                    <a:pt x="2113" y="383"/>
                    <a:pt x="2114" y="391"/>
                    <a:pt x="2114" y="398"/>
                  </a:cubicBezTo>
                  <a:cubicBezTo>
                    <a:pt x="2114" y="406"/>
                    <a:pt x="2115" y="413"/>
                    <a:pt x="2116" y="420"/>
                  </a:cubicBezTo>
                  <a:cubicBezTo>
                    <a:pt x="2117" y="423"/>
                    <a:pt x="2117" y="425"/>
                    <a:pt x="2118" y="427"/>
                  </a:cubicBezTo>
                  <a:cubicBezTo>
                    <a:pt x="2118" y="429"/>
                    <a:pt x="2119" y="431"/>
                    <a:pt x="2119" y="434"/>
                  </a:cubicBezTo>
                  <a:cubicBezTo>
                    <a:pt x="2120" y="437"/>
                    <a:pt x="2121" y="441"/>
                    <a:pt x="2122" y="445"/>
                  </a:cubicBezTo>
                  <a:cubicBezTo>
                    <a:pt x="2123" y="448"/>
                    <a:pt x="2125" y="452"/>
                    <a:pt x="2127" y="455"/>
                  </a:cubicBezTo>
                  <a:cubicBezTo>
                    <a:pt x="2127" y="455"/>
                    <a:pt x="2128" y="455"/>
                    <a:pt x="2129" y="455"/>
                  </a:cubicBezTo>
                  <a:cubicBezTo>
                    <a:pt x="2130" y="457"/>
                    <a:pt x="2131" y="458"/>
                    <a:pt x="2132" y="459"/>
                  </a:cubicBezTo>
                  <a:cubicBezTo>
                    <a:pt x="2134" y="460"/>
                    <a:pt x="2135" y="461"/>
                    <a:pt x="2134" y="463"/>
                  </a:cubicBezTo>
                  <a:cubicBezTo>
                    <a:pt x="2134" y="464"/>
                    <a:pt x="2134" y="464"/>
                    <a:pt x="2134" y="465"/>
                  </a:cubicBezTo>
                  <a:cubicBezTo>
                    <a:pt x="2134" y="465"/>
                    <a:pt x="2133" y="466"/>
                    <a:pt x="2133" y="466"/>
                  </a:cubicBezTo>
                  <a:cubicBezTo>
                    <a:pt x="2134" y="467"/>
                    <a:pt x="2134" y="469"/>
                    <a:pt x="2135" y="470"/>
                  </a:cubicBezTo>
                  <a:cubicBezTo>
                    <a:pt x="2136" y="471"/>
                    <a:pt x="2137" y="472"/>
                    <a:pt x="2138" y="473"/>
                  </a:cubicBezTo>
                  <a:cubicBezTo>
                    <a:pt x="2139" y="474"/>
                    <a:pt x="2139" y="475"/>
                    <a:pt x="2140" y="476"/>
                  </a:cubicBezTo>
                  <a:cubicBezTo>
                    <a:pt x="2141" y="477"/>
                    <a:pt x="2142" y="478"/>
                    <a:pt x="2143" y="479"/>
                  </a:cubicBezTo>
                  <a:cubicBezTo>
                    <a:pt x="2143" y="479"/>
                    <a:pt x="2144" y="479"/>
                    <a:pt x="2144" y="478"/>
                  </a:cubicBezTo>
                  <a:cubicBezTo>
                    <a:pt x="2144" y="478"/>
                    <a:pt x="2144" y="478"/>
                    <a:pt x="2145" y="478"/>
                  </a:cubicBezTo>
                  <a:cubicBezTo>
                    <a:pt x="2145" y="479"/>
                    <a:pt x="2146" y="480"/>
                    <a:pt x="2146" y="482"/>
                  </a:cubicBezTo>
                  <a:cubicBezTo>
                    <a:pt x="2154" y="491"/>
                    <a:pt x="2164" y="499"/>
                    <a:pt x="2176" y="504"/>
                  </a:cubicBezTo>
                  <a:cubicBezTo>
                    <a:pt x="2188" y="510"/>
                    <a:pt x="2201" y="514"/>
                    <a:pt x="2216" y="517"/>
                  </a:cubicBezTo>
                  <a:cubicBezTo>
                    <a:pt x="2226" y="518"/>
                    <a:pt x="2236" y="519"/>
                    <a:pt x="2248" y="519"/>
                  </a:cubicBezTo>
                  <a:cubicBezTo>
                    <a:pt x="2259" y="519"/>
                    <a:pt x="2270" y="518"/>
                    <a:pt x="2281" y="516"/>
                  </a:cubicBezTo>
                  <a:cubicBezTo>
                    <a:pt x="2283" y="515"/>
                    <a:pt x="2286" y="515"/>
                    <a:pt x="2288" y="514"/>
                  </a:cubicBezTo>
                  <a:cubicBezTo>
                    <a:pt x="2288" y="514"/>
                    <a:pt x="2289" y="514"/>
                    <a:pt x="2290" y="514"/>
                  </a:cubicBezTo>
                  <a:cubicBezTo>
                    <a:pt x="2290" y="514"/>
                    <a:pt x="2291" y="514"/>
                    <a:pt x="2292" y="513"/>
                  </a:cubicBezTo>
                  <a:cubicBezTo>
                    <a:pt x="2296" y="512"/>
                    <a:pt x="2301" y="511"/>
                    <a:pt x="2306" y="509"/>
                  </a:cubicBezTo>
                  <a:cubicBezTo>
                    <a:pt x="2310" y="507"/>
                    <a:pt x="2314" y="506"/>
                    <a:pt x="2318" y="504"/>
                  </a:cubicBezTo>
                  <a:cubicBezTo>
                    <a:pt x="2329" y="498"/>
                    <a:pt x="2339" y="492"/>
                    <a:pt x="2348" y="483"/>
                  </a:cubicBezTo>
                  <a:cubicBezTo>
                    <a:pt x="2357" y="475"/>
                    <a:pt x="2364" y="466"/>
                    <a:pt x="2369" y="456"/>
                  </a:cubicBezTo>
                  <a:cubicBezTo>
                    <a:pt x="2371" y="452"/>
                    <a:pt x="2372" y="449"/>
                    <a:pt x="2374" y="446"/>
                  </a:cubicBezTo>
                  <a:cubicBezTo>
                    <a:pt x="2375" y="442"/>
                    <a:pt x="2376" y="438"/>
                    <a:pt x="2377" y="435"/>
                  </a:cubicBezTo>
                  <a:cubicBezTo>
                    <a:pt x="2379" y="429"/>
                    <a:pt x="2380" y="422"/>
                    <a:pt x="2380" y="415"/>
                  </a:cubicBezTo>
                  <a:cubicBezTo>
                    <a:pt x="2381" y="407"/>
                    <a:pt x="2381" y="400"/>
                    <a:pt x="2382" y="392"/>
                  </a:cubicBezTo>
                  <a:cubicBezTo>
                    <a:pt x="2382" y="389"/>
                    <a:pt x="2382" y="386"/>
                    <a:pt x="2381" y="382"/>
                  </a:cubicBezTo>
                  <a:cubicBezTo>
                    <a:pt x="2381" y="379"/>
                    <a:pt x="2381" y="375"/>
                    <a:pt x="2381" y="372"/>
                  </a:cubicBezTo>
                  <a:cubicBezTo>
                    <a:pt x="2382" y="369"/>
                    <a:pt x="2382" y="365"/>
                    <a:pt x="2381" y="360"/>
                  </a:cubicBezTo>
                  <a:cubicBezTo>
                    <a:pt x="2381" y="356"/>
                    <a:pt x="2381" y="351"/>
                    <a:pt x="2381" y="348"/>
                  </a:cubicBezTo>
                  <a:cubicBezTo>
                    <a:pt x="2381" y="337"/>
                    <a:pt x="2381" y="326"/>
                    <a:pt x="2380" y="314"/>
                  </a:cubicBezTo>
                  <a:cubicBezTo>
                    <a:pt x="2379" y="303"/>
                    <a:pt x="2378" y="291"/>
                    <a:pt x="2378" y="279"/>
                  </a:cubicBezTo>
                  <a:cubicBezTo>
                    <a:pt x="2377" y="266"/>
                    <a:pt x="2377" y="254"/>
                    <a:pt x="2377" y="243"/>
                  </a:cubicBezTo>
                  <a:cubicBezTo>
                    <a:pt x="2376" y="232"/>
                    <a:pt x="2376" y="220"/>
                    <a:pt x="2375" y="209"/>
                  </a:cubicBezTo>
                  <a:cubicBezTo>
                    <a:pt x="2374" y="206"/>
                    <a:pt x="2374" y="202"/>
                    <a:pt x="2374" y="198"/>
                  </a:cubicBezTo>
                  <a:cubicBezTo>
                    <a:pt x="2375" y="194"/>
                    <a:pt x="2374" y="190"/>
                    <a:pt x="2374" y="187"/>
                  </a:cubicBezTo>
                  <a:cubicBezTo>
                    <a:pt x="2373" y="184"/>
                    <a:pt x="2373" y="180"/>
                    <a:pt x="2373" y="176"/>
                  </a:cubicBezTo>
                  <a:cubicBezTo>
                    <a:pt x="2373" y="172"/>
                    <a:pt x="2372" y="168"/>
                    <a:pt x="2372" y="165"/>
                  </a:cubicBezTo>
                  <a:cubicBezTo>
                    <a:pt x="2372" y="164"/>
                    <a:pt x="2372" y="164"/>
                    <a:pt x="2372" y="164"/>
                  </a:cubicBezTo>
                  <a:cubicBezTo>
                    <a:pt x="2371" y="164"/>
                    <a:pt x="2371" y="163"/>
                    <a:pt x="2371" y="163"/>
                  </a:cubicBezTo>
                  <a:cubicBezTo>
                    <a:pt x="2371" y="161"/>
                    <a:pt x="2371" y="159"/>
                    <a:pt x="2371" y="157"/>
                  </a:cubicBezTo>
                  <a:cubicBezTo>
                    <a:pt x="2371" y="155"/>
                    <a:pt x="2371" y="154"/>
                    <a:pt x="2370" y="152"/>
                  </a:cubicBezTo>
                  <a:cubicBezTo>
                    <a:pt x="2370" y="148"/>
                    <a:pt x="2369" y="145"/>
                    <a:pt x="2369" y="142"/>
                  </a:cubicBezTo>
                  <a:cubicBezTo>
                    <a:pt x="2368" y="138"/>
                    <a:pt x="2368" y="135"/>
                    <a:pt x="2367" y="132"/>
                  </a:cubicBezTo>
                  <a:cubicBezTo>
                    <a:pt x="2363" y="120"/>
                    <a:pt x="2358" y="109"/>
                    <a:pt x="2351" y="99"/>
                  </a:cubicBezTo>
                  <a:cubicBezTo>
                    <a:pt x="2343" y="89"/>
                    <a:pt x="2335" y="81"/>
                    <a:pt x="2327" y="74"/>
                  </a:cubicBezTo>
                  <a:cubicBezTo>
                    <a:pt x="2326" y="74"/>
                    <a:pt x="2325" y="74"/>
                    <a:pt x="2324" y="74"/>
                  </a:cubicBezTo>
                  <a:cubicBezTo>
                    <a:pt x="2323" y="72"/>
                    <a:pt x="2322" y="71"/>
                    <a:pt x="2321" y="70"/>
                  </a:cubicBezTo>
                  <a:cubicBezTo>
                    <a:pt x="2319" y="69"/>
                    <a:pt x="2318" y="69"/>
                    <a:pt x="2316" y="68"/>
                  </a:cubicBezTo>
                  <a:cubicBezTo>
                    <a:pt x="2316" y="69"/>
                    <a:pt x="2317" y="71"/>
                    <a:pt x="2318" y="71"/>
                  </a:cubicBezTo>
                  <a:cubicBezTo>
                    <a:pt x="2319" y="72"/>
                    <a:pt x="2320" y="73"/>
                    <a:pt x="2320" y="75"/>
                  </a:cubicBezTo>
                  <a:cubicBezTo>
                    <a:pt x="2319" y="75"/>
                    <a:pt x="2318" y="75"/>
                    <a:pt x="2318" y="75"/>
                  </a:cubicBezTo>
                  <a:cubicBezTo>
                    <a:pt x="2317" y="75"/>
                    <a:pt x="2317" y="74"/>
                    <a:pt x="2316" y="74"/>
                  </a:cubicBezTo>
                  <a:cubicBezTo>
                    <a:pt x="2315" y="75"/>
                    <a:pt x="2315" y="75"/>
                    <a:pt x="2315" y="76"/>
                  </a:cubicBezTo>
                  <a:cubicBezTo>
                    <a:pt x="2314" y="77"/>
                    <a:pt x="2314" y="77"/>
                    <a:pt x="2313" y="77"/>
                  </a:cubicBezTo>
                  <a:cubicBezTo>
                    <a:pt x="2312" y="77"/>
                    <a:pt x="2312" y="76"/>
                    <a:pt x="2311" y="75"/>
                  </a:cubicBezTo>
                  <a:cubicBezTo>
                    <a:pt x="2311" y="74"/>
                    <a:pt x="2310" y="73"/>
                    <a:pt x="2309" y="73"/>
                  </a:cubicBezTo>
                  <a:cubicBezTo>
                    <a:pt x="2307" y="73"/>
                    <a:pt x="2306" y="73"/>
                    <a:pt x="2306" y="74"/>
                  </a:cubicBezTo>
                  <a:cubicBezTo>
                    <a:pt x="2306" y="74"/>
                    <a:pt x="2305" y="74"/>
                    <a:pt x="2303" y="74"/>
                  </a:cubicBezTo>
                  <a:cubicBezTo>
                    <a:pt x="2303" y="74"/>
                    <a:pt x="2302" y="75"/>
                    <a:pt x="2302" y="76"/>
                  </a:cubicBezTo>
                  <a:cubicBezTo>
                    <a:pt x="2302" y="77"/>
                    <a:pt x="2302" y="78"/>
                    <a:pt x="2302" y="79"/>
                  </a:cubicBezTo>
                  <a:cubicBezTo>
                    <a:pt x="2300" y="78"/>
                    <a:pt x="2300" y="79"/>
                    <a:pt x="2299" y="79"/>
                  </a:cubicBezTo>
                  <a:cubicBezTo>
                    <a:pt x="2299" y="80"/>
                    <a:pt x="2298" y="80"/>
                    <a:pt x="2297" y="80"/>
                  </a:cubicBezTo>
                  <a:cubicBezTo>
                    <a:pt x="2297" y="80"/>
                    <a:pt x="2297" y="80"/>
                    <a:pt x="2297" y="79"/>
                  </a:cubicBezTo>
                  <a:cubicBezTo>
                    <a:pt x="2297" y="79"/>
                    <a:pt x="2297" y="79"/>
                    <a:pt x="2297" y="78"/>
                  </a:cubicBezTo>
                  <a:cubicBezTo>
                    <a:pt x="2298" y="77"/>
                    <a:pt x="2298" y="77"/>
                    <a:pt x="2299" y="77"/>
                  </a:cubicBezTo>
                  <a:cubicBezTo>
                    <a:pt x="2299" y="78"/>
                    <a:pt x="2300" y="78"/>
                    <a:pt x="2300" y="77"/>
                  </a:cubicBezTo>
                  <a:cubicBezTo>
                    <a:pt x="2301" y="76"/>
                    <a:pt x="2301" y="76"/>
                    <a:pt x="2301" y="74"/>
                  </a:cubicBezTo>
                  <a:cubicBezTo>
                    <a:pt x="2300" y="73"/>
                    <a:pt x="2300" y="72"/>
                    <a:pt x="2299" y="72"/>
                  </a:cubicBezTo>
                  <a:cubicBezTo>
                    <a:pt x="2298" y="72"/>
                    <a:pt x="2297" y="72"/>
                    <a:pt x="2296" y="73"/>
                  </a:cubicBezTo>
                  <a:cubicBezTo>
                    <a:pt x="2296" y="74"/>
                    <a:pt x="2295" y="74"/>
                    <a:pt x="2294" y="74"/>
                  </a:cubicBezTo>
                  <a:cubicBezTo>
                    <a:pt x="2293" y="74"/>
                    <a:pt x="2292" y="73"/>
                    <a:pt x="2291" y="72"/>
                  </a:cubicBezTo>
                  <a:cubicBezTo>
                    <a:pt x="2290" y="72"/>
                    <a:pt x="2290" y="72"/>
                    <a:pt x="2290" y="73"/>
                  </a:cubicBezTo>
                  <a:cubicBezTo>
                    <a:pt x="2290" y="74"/>
                    <a:pt x="2289" y="74"/>
                    <a:pt x="2288" y="74"/>
                  </a:cubicBezTo>
                  <a:cubicBezTo>
                    <a:pt x="2288" y="74"/>
                    <a:pt x="2288" y="74"/>
                    <a:pt x="2288" y="73"/>
                  </a:cubicBezTo>
                  <a:cubicBezTo>
                    <a:pt x="2288" y="73"/>
                    <a:pt x="2288" y="73"/>
                    <a:pt x="2288" y="73"/>
                  </a:cubicBezTo>
                  <a:cubicBezTo>
                    <a:pt x="2288" y="72"/>
                    <a:pt x="2289" y="72"/>
                    <a:pt x="2290" y="71"/>
                  </a:cubicBezTo>
                  <a:cubicBezTo>
                    <a:pt x="2291" y="71"/>
                    <a:pt x="2291" y="71"/>
                    <a:pt x="2292" y="70"/>
                  </a:cubicBezTo>
                  <a:cubicBezTo>
                    <a:pt x="2293" y="70"/>
                    <a:pt x="2294" y="70"/>
                    <a:pt x="2296" y="70"/>
                  </a:cubicBezTo>
                  <a:cubicBezTo>
                    <a:pt x="2297" y="69"/>
                    <a:pt x="2298" y="69"/>
                    <a:pt x="2299" y="69"/>
                  </a:cubicBezTo>
                  <a:cubicBezTo>
                    <a:pt x="2299" y="68"/>
                    <a:pt x="2299" y="66"/>
                    <a:pt x="2299" y="65"/>
                  </a:cubicBezTo>
                  <a:cubicBezTo>
                    <a:pt x="2299" y="64"/>
                    <a:pt x="2299" y="63"/>
                    <a:pt x="2301" y="62"/>
                  </a:cubicBezTo>
                  <a:cubicBezTo>
                    <a:pt x="2301" y="63"/>
                    <a:pt x="2302" y="64"/>
                    <a:pt x="2302" y="65"/>
                  </a:cubicBezTo>
                  <a:cubicBezTo>
                    <a:pt x="2303" y="66"/>
                    <a:pt x="2303" y="66"/>
                    <a:pt x="2304" y="67"/>
                  </a:cubicBezTo>
                  <a:cubicBezTo>
                    <a:pt x="2304" y="68"/>
                    <a:pt x="2304" y="69"/>
                    <a:pt x="2304" y="70"/>
                  </a:cubicBezTo>
                  <a:cubicBezTo>
                    <a:pt x="2304" y="70"/>
                    <a:pt x="2305" y="71"/>
                    <a:pt x="2305" y="71"/>
                  </a:cubicBezTo>
                  <a:cubicBezTo>
                    <a:pt x="2306" y="71"/>
                    <a:pt x="2307" y="71"/>
                    <a:pt x="2307" y="70"/>
                  </a:cubicBezTo>
                  <a:cubicBezTo>
                    <a:pt x="2307" y="69"/>
                    <a:pt x="2307" y="69"/>
                    <a:pt x="2308" y="68"/>
                  </a:cubicBezTo>
                  <a:cubicBezTo>
                    <a:pt x="2308" y="67"/>
                    <a:pt x="2308" y="67"/>
                    <a:pt x="2309" y="66"/>
                  </a:cubicBezTo>
                  <a:cubicBezTo>
                    <a:pt x="2309" y="66"/>
                    <a:pt x="2309" y="65"/>
                    <a:pt x="2310" y="64"/>
                  </a:cubicBezTo>
                  <a:cubicBezTo>
                    <a:pt x="2308" y="64"/>
                    <a:pt x="2306" y="63"/>
                    <a:pt x="2305" y="62"/>
                  </a:cubicBezTo>
                  <a:cubicBezTo>
                    <a:pt x="2303" y="61"/>
                    <a:pt x="2301" y="60"/>
                    <a:pt x="2299" y="61"/>
                  </a:cubicBezTo>
                  <a:cubicBezTo>
                    <a:pt x="2299" y="61"/>
                    <a:pt x="2298" y="61"/>
                    <a:pt x="2298" y="60"/>
                  </a:cubicBezTo>
                  <a:cubicBezTo>
                    <a:pt x="2298" y="60"/>
                    <a:pt x="2297" y="59"/>
                    <a:pt x="2297" y="59"/>
                  </a:cubicBezTo>
                  <a:cubicBezTo>
                    <a:pt x="2296" y="60"/>
                    <a:pt x="2295" y="61"/>
                    <a:pt x="2295" y="62"/>
                  </a:cubicBezTo>
                  <a:cubicBezTo>
                    <a:pt x="2294" y="63"/>
                    <a:pt x="2293" y="64"/>
                    <a:pt x="2292" y="63"/>
                  </a:cubicBezTo>
                  <a:cubicBezTo>
                    <a:pt x="2291" y="63"/>
                    <a:pt x="2291" y="62"/>
                    <a:pt x="2292" y="61"/>
                  </a:cubicBezTo>
                  <a:cubicBezTo>
                    <a:pt x="2292" y="60"/>
                    <a:pt x="2292" y="60"/>
                    <a:pt x="2292" y="59"/>
                  </a:cubicBezTo>
                  <a:cubicBezTo>
                    <a:pt x="2291" y="58"/>
                    <a:pt x="2290" y="58"/>
                    <a:pt x="2289" y="58"/>
                  </a:cubicBezTo>
                  <a:cubicBezTo>
                    <a:pt x="2289" y="60"/>
                    <a:pt x="2288" y="61"/>
                    <a:pt x="2288" y="61"/>
                  </a:cubicBezTo>
                  <a:cubicBezTo>
                    <a:pt x="2287" y="62"/>
                    <a:pt x="2286" y="62"/>
                    <a:pt x="2285" y="63"/>
                  </a:cubicBezTo>
                  <a:cubicBezTo>
                    <a:pt x="2284" y="63"/>
                    <a:pt x="2282" y="64"/>
                    <a:pt x="2281" y="64"/>
                  </a:cubicBezTo>
                  <a:cubicBezTo>
                    <a:pt x="2280" y="64"/>
                    <a:pt x="2279" y="64"/>
                    <a:pt x="2278" y="65"/>
                  </a:cubicBezTo>
                  <a:cubicBezTo>
                    <a:pt x="2277" y="64"/>
                    <a:pt x="2277" y="63"/>
                    <a:pt x="2277" y="63"/>
                  </a:cubicBezTo>
                  <a:moveTo>
                    <a:pt x="2769" y="103"/>
                  </a:moveTo>
                  <a:cubicBezTo>
                    <a:pt x="2768" y="102"/>
                    <a:pt x="2767" y="101"/>
                    <a:pt x="2765" y="100"/>
                  </a:cubicBezTo>
                  <a:cubicBezTo>
                    <a:pt x="2765" y="100"/>
                    <a:pt x="2766" y="99"/>
                    <a:pt x="2767" y="99"/>
                  </a:cubicBezTo>
                  <a:cubicBezTo>
                    <a:pt x="2768" y="100"/>
                    <a:pt x="2769" y="100"/>
                    <a:pt x="2770" y="99"/>
                  </a:cubicBezTo>
                  <a:cubicBezTo>
                    <a:pt x="2770" y="100"/>
                    <a:pt x="2771" y="100"/>
                    <a:pt x="2770" y="101"/>
                  </a:cubicBezTo>
                  <a:cubicBezTo>
                    <a:pt x="2770" y="101"/>
                    <a:pt x="2770" y="102"/>
                    <a:pt x="2770" y="102"/>
                  </a:cubicBezTo>
                  <a:cubicBezTo>
                    <a:pt x="2770" y="103"/>
                    <a:pt x="2771" y="105"/>
                    <a:pt x="2773" y="106"/>
                  </a:cubicBezTo>
                  <a:cubicBezTo>
                    <a:pt x="2774" y="107"/>
                    <a:pt x="2774" y="108"/>
                    <a:pt x="2774" y="110"/>
                  </a:cubicBezTo>
                  <a:cubicBezTo>
                    <a:pt x="2772" y="110"/>
                    <a:pt x="2772" y="109"/>
                    <a:pt x="2771" y="109"/>
                  </a:cubicBezTo>
                  <a:cubicBezTo>
                    <a:pt x="2771" y="108"/>
                    <a:pt x="2770" y="107"/>
                    <a:pt x="2769" y="107"/>
                  </a:cubicBezTo>
                  <a:cubicBezTo>
                    <a:pt x="2769" y="105"/>
                    <a:pt x="2769" y="103"/>
                    <a:pt x="2769" y="103"/>
                  </a:cubicBezTo>
                  <a:moveTo>
                    <a:pt x="2738" y="62"/>
                  </a:moveTo>
                  <a:cubicBezTo>
                    <a:pt x="2738" y="61"/>
                    <a:pt x="2738" y="61"/>
                    <a:pt x="2738" y="61"/>
                  </a:cubicBezTo>
                  <a:cubicBezTo>
                    <a:pt x="2738" y="60"/>
                    <a:pt x="2738" y="60"/>
                    <a:pt x="2737" y="59"/>
                  </a:cubicBezTo>
                  <a:cubicBezTo>
                    <a:pt x="2737" y="59"/>
                    <a:pt x="2737" y="59"/>
                    <a:pt x="2736" y="59"/>
                  </a:cubicBezTo>
                  <a:cubicBezTo>
                    <a:pt x="2737" y="57"/>
                    <a:pt x="2737" y="57"/>
                    <a:pt x="2738" y="59"/>
                  </a:cubicBezTo>
                  <a:cubicBezTo>
                    <a:pt x="2739" y="60"/>
                    <a:pt x="2740" y="61"/>
                    <a:pt x="2740" y="62"/>
                  </a:cubicBezTo>
                  <a:cubicBezTo>
                    <a:pt x="2739" y="62"/>
                    <a:pt x="2739" y="62"/>
                    <a:pt x="2738" y="62"/>
                  </a:cubicBezTo>
                  <a:moveTo>
                    <a:pt x="2612" y="491"/>
                  </a:moveTo>
                  <a:cubicBezTo>
                    <a:pt x="2611" y="491"/>
                    <a:pt x="2611" y="491"/>
                    <a:pt x="2611" y="491"/>
                  </a:cubicBezTo>
                  <a:cubicBezTo>
                    <a:pt x="2611" y="491"/>
                    <a:pt x="2611" y="491"/>
                    <a:pt x="2611" y="491"/>
                  </a:cubicBezTo>
                  <a:cubicBezTo>
                    <a:pt x="2612" y="491"/>
                    <a:pt x="2612" y="491"/>
                    <a:pt x="2612" y="490"/>
                  </a:cubicBezTo>
                  <a:cubicBezTo>
                    <a:pt x="2612" y="491"/>
                    <a:pt x="2612" y="491"/>
                    <a:pt x="2612" y="491"/>
                  </a:cubicBezTo>
                  <a:moveTo>
                    <a:pt x="2717" y="479"/>
                  </a:moveTo>
                  <a:cubicBezTo>
                    <a:pt x="2717" y="479"/>
                    <a:pt x="2717" y="479"/>
                    <a:pt x="2717" y="478"/>
                  </a:cubicBezTo>
                  <a:lnTo>
                    <a:pt x="2719" y="478"/>
                  </a:lnTo>
                  <a:cubicBezTo>
                    <a:pt x="2719" y="479"/>
                    <a:pt x="2719" y="479"/>
                    <a:pt x="2720" y="479"/>
                  </a:cubicBezTo>
                  <a:lnTo>
                    <a:pt x="2720" y="480"/>
                  </a:lnTo>
                  <a:cubicBezTo>
                    <a:pt x="2720" y="480"/>
                    <a:pt x="2719" y="481"/>
                    <a:pt x="2719" y="481"/>
                  </a:cubicBezTo>
                  <a:lnTo>
                    <a:pt x="2718" y="481"/>
                  </a:lnTo>
                  <a:cubicBezTo>
                    <a:pt x="2718" y="481"/>
                    <a:pt x="2717" y="481"/>
                    <a:pt x="2717" y="481"/>
                  </a:cubicBezTo>
                  <a:lnTo>
                    <a:pt x="2717" y="479"/>
                  </a:lnTo>
                  <a:close/>
                  <a:moveTo>
                    <a:pt x="2595" y="483"/>
                  </a:moveTo>
                  <a:cubicBezTo>
                    <a:pt x="2595" y="484"/>
                    <a:pt x="2596" y="485"/>
                    <a:pt x="2596" y="486"/>
                  </a:cubicBezTo>
                  <a:cubicBezTo>
                    <a:pt x="2596" y="487"/>
                    <a:pt x="2595" y="488"/>
                    <a:pt x="2595" y="489"/>
                  </a:cubicBezTo>
                  <a:cubicBezTo>
                    <a:pt x="2594" y="489"/>
                    <a:pt x="2593" y="489"/>
                    <a:pt x="2592" y="488"/>
                  </a:cubicBezTo>
                  <a:cubicBezTo>
                    <a:pt x="2592" y="488"/>
                    <a:pt x="2592" y="487"/>
                    <a:pt x="2591" y="487"/>
                  </a:cubicBezTo>
                  <a:cubicBezTo>
                    <a:pt x="2591" y="484"/>
                    <a:pt x="2592" y="483"/>
                    <a:pt x="2595" y="483"/>
                  </a:cubicBezTo>
                  <a:moveTo>
                    <a:pt x="2720" y="470"/>
                  </a:moveTo>
                  <a:lnTo>
                    <a:pt x="2721" y="473"/>
                  </a:lnTo>
                  <a:cubicBezTo>
                    <a:pt x="2720" y="472"/>
                    <a:pt x="2719" y="473"/>
                    <a:pt x="2718" y="473"/>
                  </a:cubicBezTo>
                  <a:cubicBezTo>
                    <a:pt x="2717" y="473"/>
                    <a:pt x="2717" y="472"/>
                    <a:pt x="2717" y="471"/>
                  </a:cubicBezTo>
                  <a:cubicBezTo>
                    <a:pt x="2718" y="470"/>
                    <a:pt x="2719" y="470"/>
                    <a:pt x="2720" y="470"/>
                  </a:cubicBezTo>
                  <a:moveTo>
                    <a:pt x="2600" y="476"/>
                  </a:moveTo>
                  <a:cubicBezTo>
                    <a:pt x="2601" y="476"/>
                    <a:pt x="2601" y="475"/>
                    <a:pt x="2602" y="475"/>
                  </a:cubicBezTo>
                  <a:cubicBezTo>
                    <a:pt x="2603" y="475"/>
                    <a:pt x="2604" y="475"/>
                    <a:pt x="2605" y="475"/>
                  </a:cubicBezTo>
                  <a:cubicBezTo>
                    <a:pt x="2605" y="476"/>
                    <a:pt x="2606" y="477"/>
                    <a:pt x="2606" y="479"/>
                  </a:cubicBezTo>
                  <a:cubicBezTo>
                    <a:pt x="2605" y="478"/>
                    <a:pt x="2604" y="478"/>
                    <a:pt x="2603" y="479"/>
                  </a:cubicBezTo>
                  <a:cubicBezTo>
                    <a:pt x="2602" y="479"/>
                    <a:pt x="2602" y="480"/>
                    <a:pt x="2601" y="480"/>
                  </a:cubicBezTo>
                  <a:cubicBezTo>
                    <a:pt x="2601" y="481"/>
                    <a:pt x="2600" y="481"/>
                    <a:pt x="2600" y="481"/>
                  </a:cubicBezTo>
                  <a:cubicBezTo>
                    <a:pt x="2599" y="482"/>
                    <a:pt x="2598" y="482"/>
                    <a:pt x="2597" y="481"/>
                  </a:cubicBezTo>
                  <a:cubicBezTo>
                    <a:pt x="2597" y="480"/>
                    <a:pt x="2597" y="479"/>
                    <a:pt x="2595" y="479"/>
                  </a:cubicBezTo>
                  <a:cubicBezTo>
                    <a:pt x="2595" y="478"/>
                    <a:pt x="2595" y="478"/>
                    <a:pt x="2596" y="478"/>
                  </a:cubicBezTo>
                  <a:cubicBezTo>
                    <a:pt x="2597" y="478"/>
                    <a:pt x="2598" y="478"/>
                    <a:pt x="2599" y="477"/>
                  </a:cubicBezTo>
                  <a:cubicBezTo>
                    <a:pt x="2599" y="477"/>
                    <a:pt x="2599" y="477"/>
                    <a:pt x="2600" y="476"/>
                  </a:cubicBezTo>
                  <a:moveTo>
                    <a:pt x="2438" y="487"/>
                  </a:moveTo>
                  <a:cubicBezTo>
                    <a:pt x="2437" y="487"/>
                    <a:pt x="2436" y="487"/>
                    <a:pt x="2436" y="486"/>
                  </a:cubicBezTo>
                  <a:cubicBezTo>
                    <a:pt x="2435" y="485"/>
                    <a:pt x="2434" y="485"/>
                    <a:pt x="2434" y="484"/>
                  </a:cubicBezTo>
                  <a:cubicBezTo>
                    <a:pt x="2434" y="483"/>
                    <a:pt x="2435" y="482"/>
                    <a:pt x="2436" y="481"/>
                  </a:cubicBezTo>
                  <a:cubicBezTo>
                    <a:pt x="2437" y="481"/>
                    <a:pt x="2438" y="482"/>
                    <a:pt x="2438" y="483"/>
                  </a:cubicBezTo>
                  <a:cubicBezTo>
                    <a:pt x="2438" y="484"/>
                    <a:pt x="2439" y="485"/>
                    <a:pt x="2440" y="485"/>
                  </a:cubicBezTo>
                  <a:cubicBezTo>
                    <a:pt x="2440" y="486"/>
                    <a:pt x="2439" y="487"/>
                    <a:pt x="2438" y="487"/>
                  </a:cubicBezTo>
                  <a:moveTo>
                    <a:pt x="2712" y="469"/>
                  </a:moveTo>
                  <a:cubicBezTo>
                    <a:pt x="2712" y="468"/>
                    <a:pt x="2713" y="467"/>
                    <a:pt x="2715" y="468"/>
                  </a:cubicBezTo>
                  <a:cubicBezTo>
                    <a:pt x="2715" y="468"/>
                    <a:pt x="2715" y="469"/>
                    <a:pt x="2715" y="469"/>
                  </a:cubicBezTo>
                  <a:cubicBezTo>
                    <a:pt x="2715" y="469"/>
                    <a:pt x="2715" y="470"/>
                    <a:pt x="2715" y="471"/>
                  </a:cubicBezTo>
                  <a:cubicBezTo>
                    <a:pt x="2713" y="471"/>
                    <a:pt x="2712" y="471"/>
                    <a:pt x="2712" y="469"/>
                  </a:cubicBezTo>
                  <a:moveTo>
                    <a:pt x="2480" y="484"/>
                  </a:moveTo>
                  <a:cubicBezTo>
                    <a:pt x="2480" y="483"/>
                    <a:pt x="2480" y="483"/>
                    <a:pt x="2480" y="482"/>
                  </a:cubicBezTo>
                  <a:cubicBezTo>
                    <a:pt x="2480" y="481"/>
                    <a:pt x="2480" y="481"/>
                    <a:pt x="2479" y="481"/>
                  </a:cubicBezTo>
                  <a:cubicBezTo>
                    <a:pt x="2479" y="480"/>
                    <a:pt x="2478" y="480"/>
                    <a:pt x="2476" y="481"/>
                  </a:cubicBezTo>
                  <a:lnTo>
                    <a:pt x="2476" y="477"/>
                  </a:lnTo>
                  <a:cubicBezTo>
                    <a:pt x="2478" y="477"/>
                    <a:pt x="2479" y="477"/>
                    <a:pt x="2479" y="477"/>
                  </a:cubicBezTo>
                  <a:cubicBezTo>
                    <a:pt x="2480" y="476"/>
                    <a:pt x="2481" y="476"/>
                    <a:pt x="2481" y="475"/>
                  </a:cubicBezTo>
                  <a:cubicBezTo>
                    <a:pt x="2481" y="474"/>
                    <a:pt x="2482" y="474"/>
                    <a:pt x="2483" y="473"/>
                  </a:cubicBezTo>
                  <a:cubicBezTo>
                    <a:pt x="2483" y="473"/>
                    <a:pt x="2484" y="473"/>
                    <a:pt x="2485" y="473"/>
                  </a:cubicBezTo>
                  <a:cubicBezTo>
                    <a:pt x="2486" y="476"/>
                    <a:pt x="2486" y="477"/>
                    <a:pt x="2484" y="477"/>
                  </a:cubicBezTo>
                  <a:cubicBezTo>
                    <a:pt x="2483" y="478"/>
                    <a:pt x="2482" y="479"/>
                    <a:pt x="2481" y="479"/>
                  </a:cubicBezTo>
                  <a:cubicBezTo>
                    <a:pt x="2480" y="481"/>
                    <a:pt x="2481" y="482"/>
                    <a:pt x="2482" y="482"/>
                  </a:cubicBezTo>
                  <a:cubicBezTo>
                    <a:pt x="2483" y="483"/>
                    <a:pt x="2483" y="484"/>
                    <a:pt x="2482" y="485"/>
                  </a:cubicBezTo>
                  <a:cubicBezTo>
                    <a:pt x="2481" y="485"/>
                    <a:pt x="2480" y="484"/>
                    <a:pt x="2480" y="484"/>
                  </a:cubicBezTo>
                  <a:moveTo>
                    <a:pt x="2442" y="475"/>
                  </a:moveTo>
                  <a:cubicBezTo>
                    <a:pt x="2442" y="476"/>
                    <a:pt x="2442" y="477"/>
                    <a:pt x="2441" y="477"/>
                  </a:cubicBezTo>
                  <a:cubicBezTo>
                    <a:pt x="2441" y="478"/>
                    <a:pt x="2441" y="478"/>
                    <a:pt x="2440" y="478"/>
                  </a:cubicBezTo>
                  <a:cubicBezTo>
                    <a:pt x="2440" y="478"/>
                    <a:pt x="2439" y="478"/>
                    <a:pt x="2439" y="477"/>
                  </a:cubicBezTo>
                  <a:cubicBezTo>
                    <a:pt x="2438" y="477"/>
                    <a:pt x="2438" y="476"/>
                    <a:pt x="2438" y="475"/>
                  </a:cubicBezTo>
                  <a:lnTo>
                    <a:pt x="2442" y="475"/>
                  </a:lnTo>
                  <a:close/>
                  <a:moveTo>
                    <a:pt x="2719" y="467"/>
                  </a:moveTo>
                  <a:cubicBezTo>
                    <a:pt x="2718" y="467"/>
                    <a:pt x="2717" y="467"/>
                    <a:pt x="2717" y="466"/>
                  </a:cubicBezTo>
                  <a:cubicBezTo>
                    <a:pt x="2716" y="466"/>
                    <a:pt x="2715" y="465"/>
                    <a:pt x="2715" y="464"/>
                  </a:cubicBezTo>
                  <a:cubicBezTo>
                    <a:pt x="2714" y="463"/>
                    <a:pt x="2715" y="462"/>
                    <a:pt x="2716" y="461"/>
                  </a:cubicBezTo>
                  <a:cubicBezTo>
                    <a:pt x="2718" y="460"/>
                    <a:pt x="2719" y="460"/>
                    <a:pt x="2720" y="461"/>
                  </a:cubicBezTo>
                  <a:cubicBezTo>
                    <a:pt x="2721" y="462"/>
                    <a:pt x="2722" y="463"/>
                    <a:pt x="2722" y="464"/>
                  </a:cubicBezTo>
                  <a:cubicBezTo>
                    <a:pt x="2721" y="466"/>
                    <a:pt x="2721" y="467"/>
                    <a:pt x="2719" y="467"/>
                  </a:cubicBezTo>
                  <a:moveTo>
                    <a:pt x="2480" y="471"/>
                  </a:moveTo>
                  <a:cubicBezTo>
                    <a:pt x="2480" y="470"/>
                    <a:pt x="2480" y="470"/>
                    <a:pt x="2481" y="470"/>
                  </a:cubicBezTo>
                  <a:cubicBezTo>
                    <a:pt x="2481" y="470"/>
                    <a:pt x="2481" y="470"/>
                    <a:pt x="2482" y="470"/>
                  </a:cubicBezTo>
                  <a:cubicBezTo>
                    <a:pt x="2482" y="470"/>
                    <a:pt x="2481" y="470"/>
                    <a:pt x="2480" y="471"/>
                  </a:cubicBezTo>
                  <a:close/>
                  <a:moveTo>
                    <a:pt x="2472" y="469"/>
                  </a:moveTo>
                  <a:cubicBezTo>
                    <a:pt x="2472" y="469"/>
                    <a:pt x="2472" y="469"/>
                    <a:pt x="2472" y="470"/>
                  </a:cubicBezTo>
                  <a:cubicBezTo>
                    <a:pt x="2472" y="470"/>
                    <a:pt x="2471" y="470"/>
                    <a:pt x="2471" y="470"/>
                  </a:cubicBezTo>
                  <a:cubicBezTo>
                    <a:pt x="2471" y="470"/>
                    <a:pt x="2470" y="469"/>
                    <a:pt x="2471" y="468"/>
                  </a:cubicBezTo>
                  <a:cubicBezTo>
                    <a:pt x="2471" y="468"/>
                    <a:pt x="2472" y="468"/>
                    <a:pt x="2472" y="469"/>
                  </a:cubicBezTo>
                  <a:moveTo>
                    <a:pt x="2458" y="468"/>
                  </a:moveTo>
                  <a:cubicBezTo>
                    <a:pt x="2459" y="468"/>
                    <a:pt x="2459" y="467"/>
                    <a:pt x="2459" y="466"/>
                  </a:cubicBezTo>
                  <a:cubicBezTo>
                    <a:pt x="2460" y="467"/>
                    <a:pt x="2461" y="468"/>
                    <a:pt x="2462" y="468"/>
                  </a:cubicBezTo>
                  <a:cubicBezTo>
                    <a:pt x="2462" y="467"/>
                    <a:pt x="2463" y="467"/>
                    <a:pt x="2464" y="467"/>
                  </a:cubicBezTo>
                  <a:cubicBezTo>
                    <a:pt x="2465" y="467"/>
                    <a:pt x="2466" y="467"/>
                    <a:pt x="2467" y="467"/>
                  </a:cubicBezTo>
                  <a:cubicBezTo>
                    <a:pt x="2468" y="467"/>
                    <a:pt x="2468" y="467"/>
                    <a:pt x="2469" y="468"/>
                  </a:cubicBezTo>
                  <a:cubicBezTo>
                    <a:pt x="2468" y="470"/>
                    <a:pt x="2466" y="471"/>
                    <a:pt x="2464" y="471"/>
                  </a:cubicBezTo>
                  <a:cubicBezTo>
                    <a:pt x="2461" y="471"/>
                    <a:pt x="2459" y="471"/>
                    <a:pt x="2458" y="470"/>
                  </a:cubicBezTo>
                  <a:cubicBezTo>
                    <a:pt x="2457" y="468"/>
                    <a:pt x="2458" y="468"/>
                    <a:pt x="2458" y="468"/>
                  </a:cubicBezTo>
                  <a:moveTo>
                    <a:pt x="2722" y="454"/>
                  </a:moveTo>
                  <a:cubicBezTo>
                    <a:pt x="2723" y="454"/>
                    <a:pt x="2724" y="455"/>
                    <a:pt x="2723" y="457"/>
                  </a:cubicBezTo>
                  <a:cubicBezTo>
                    <a:pt x="2723" y="457"/>
                    <a:pt x="2722" y="457"/>
                    <a:pt x="2722" y="457"/>
                  </a:cubicBezTo>
                  <a:cubicBezTo>
                    <a:pt x="2721" y="456"/>
                    <a:pt x="2721" y="456"/>
                    <a:pt x="2720" y="456"/>
                  </a:cubicBezTo>
                  <a:cubicBezTo>
                    <a:pt x="2720" y="455"/>
                    <a:pt x="2721" y="454"/>
                    <a:pt x="2722" y="454"/>
                  </a:cubicBezTo>
                  <a:moveTo>
                    <a:pt x="2732" y="451"/>
                  </a:moveTo>
                  <a:cubicBezTo>
                    <a:pt x="2732" y="452"/>
                    <a:pt x="2731" y="452"/>
                    <a:pt x="2731" y="452"/>
                  </a:cubicBezTo>
                  <a:cubicBezTo>
                    <a:pt x="2731" y="452"/>
                    <a:pt x="2730" y="452"/>
                    <a:pt x="2730" y="452"/>
                  </a:cubicBezTo>
                  <a:cubicBezTo>
                    <a:pt x="2730" y="451"/>
                    <a:pt x="2730" y="451"/>
                    <a:pt x="2731" y="450"/>
                  </a:cubicBezTo>
                  <a:cubicBezTo>
                    <a:pt x="2732" y="451"/>
                    <a:pt x="2732" y="451"/>
                    <a:pt x="2732" y="451"/>
                  </a:cubicBezTo>
                  <a:moveTo>
                    <a:pt x="2712" y="453"/>
                  </a:moveTo>
                  <a:cubicBezTo>
                    <a:pt x="2712" y="452"/>
                    <a:pt x="2712" y="451"/>
                    <a:pt x="2713" y="451"/>
                  </a:cubicBezTo>
                  <a:cubicBezTo>
                    <a:pt x="2714" y="451"/>
                    <a:pt x="2714" y="452"/>
                    <a:pt x="2715" y="452"/>
                  </a:cubicBezTo>
                  <a:cubicBezTo>
                    <a:pt x="2715" y="453"/>
                    <a:pt x="2714" y="454"/>
                    <a:pt x="2714" y="454"/>
                  </a:cubicBezTo>
                  <a:cubicBezTo>
                    <a:pt x="2713" y="454"/>
                    <a:pt x="2712" y="454"/>
                    <a:pt x="2712" y="453"/>
                  </a:cubicBezTo>
                  <a:moveTo>
                    <a:pt x="2710" y="451"/>
                  </a:moveTo>
                  <a:cubicBezTo>
                    <a:pt x="2710" y="451"/>
                    <a:pt x="2709" y="451"/>
                    <a:pt x="2709" y="451"/>
                  </a:cubicBezTo>
                  <a:cubicBezTo>
                    <a:pt x="2709" y="451"/>
                    <a:pt x="2709" y="450"/>
                    <a:pt x="2710" y="450"/>
                  </a:cubicBezTo>
                  <a:cubicBezTo>
                    <a:pt x="2710" y="450"/>
                    <a:pt x="2710" y="450"/>
                    <a:pt x="2710" y="450"/>
                  </a:cubicBezTo>
                  <a:cubicBezTo>
                    <a:pt x="2711" y="450"/>
                    <a:pt x="2710" y="451"/>
                    <a:pt x="2710" y="451"/>
                  </a:cubicBezTo>
                  <a:moveTo>
                    <a:pt x="2492" y="464"/>
                  </a:moveTo>
                  <a:cubicBezTo>
                    <a:pt x="2492" y="463"/>
                    <a:pt x="2492" y="461"/>
                    <a:pt x="2492" y="460"/>
                  </a:cubicBezTo>
                  <a:cubicBezTo>
                    <a:pt x="2493" y="460"/>
                    <a:pt x="2494" y="461"/>
                    <a:pt x="2495" y="462"/>
                  </a:cubicBezTo>
                  <a:cubicBezTo>
                    <a:pt x="2496" y="463"/>
                    <a:pt x="2496" y="464"/>
                    <a:pt x="2495" y="466"/>
                  </a:cubicBezTo>
                  <a:cubicBezTo>
                    <a:pt x="2493" y="466"/>
                    <a:pt x="2492" y="466"/>
                    <a:pt x="2492" y="464"/>
                  </a:cubicBezTo>
                  <a:moveTo>
                    <a:pt x="2459" y="461"/>
                  </a:moveTo>
                  <a:lnTo>
                    <a:pt x="2461" y="461"/>
                  </a:lnTo>
                  <a:lnTo>
                    <a:pt x="2462" y="464"/>
                  </a:lnTo>
                  <a:lnTo>
                    <a:pt x="2459" y="464"/>
                  </a:lnTo>
                  <a:lnTo>
                    <a:pt x="2459" y="461"/>
                  </a:lnTo>
                  <a:close/>
                  <a:moveTo>
                    <a:pt x="2438" y="461"/>
                  </a:moveTo>
                  <a:cubicBezTo>
                    <a:pt x="2437" y="461"/>
                    <a:pt x="2437" y="461"/>
                    <a:pt x="2437" y="461"/>
                  </a:cubicBezTo>
                  <a:cubicBezTo>
                    <a:pt x="2436" y="461"/>
                    <a:pt x="2436" y="461"/>
                    <a:pt x="2437" y="460"/>
                  </a:cubicBezTo>
                  <a:cubicBezTo>
                    <a:pt x="2437" y="460"/>
                    <a:pt x="2437" y="460"/>
                    <a:pt x="2438" y="460"/>
                  </a:cubicBezTo>
                  <a:cubicBezTo>
                    <a:pt x="2438" y="461"/>
                    <a:pt x="2438" y="461"/>
                    <a:pt x="2438" y="461"/>
                  </a:cubicBezTo>
                  <a:moveTo>
                    <a:pt x="2609" y="453"/>
                  </a:moveTo>
                  <a:cubicBezTo>
                    <a:pt x="2609" y="452"/>
                    <a:pt x="2609" y="452"/>
                    <a:pt x="2610" y="452"/>
                  </a:cubicBezTo>
                  <a:cubicBezTo>
                    <a:pt x="2610" y="452"/>
                    <a:pt x="2611" y="452"/>
                    <a:pt x="2611" y="453"/>
                  </a:cubicBezTo>
                  <a:cubicBezTo>
                    <a:pt x="2610" y="454"/>
                    <a:pt x="2609" y="454"/>
                    <a:pt x="2609" y="453"/>
                  </a:cubicBezTo>
                  <a:moveTo>
                    <a:pt x="2473" y="457"/>
                  </a:moveTo>
                  <a:cubicBezTo>
                    <a:pt x="2474" y="456"/>
                    <a:pt x="2476" y="455"/>
                    <a:pt x="2478" y="456"/>
                  </a:cubicBezTo>
                  <a:cubicBezTo>
                    <a:pt x="2480" y="456"/>
                    <a:pt x="2480" y="458"/>
                    <a:pt x="2480" y="460"/>
                  </a:cubicBezTo>
                  <a:cubicBezTo>
                    <a:pt x="2479" y="460"/>
                    <a:pt x="2477" y="460"/>
                    <a:pt x="2476" y="460"/>
                  </a:cubicBezTo>
                  <a:cubicBezTo>
                    <a:pt x="2475" y="460"/>
                    <a:pt x="2474" y="460"/>
                    <a:pt x="2474" y="460"/>
                  </a:cubicBezTo>
                  <a:lnTo>
                    <a:pt x="2473" y="457"/>
                  </a:lnTo>
                  <a:close/>
                  <a:moveTo>
                    <a:pt x="2496" y="455"/>
                  </a:moveTo>
                  <a:cubicBezTo>
                    <a:pt x="2496" y="455"/>
                    <a:pt x="2496" y="454"/>
                    <a:pt x="2497" y="454"/>
                  </a:cubicBezTo>
                  <a:cubicBezTo>
                    <a:pt x="2497" y="454"/>
                    <a:pt x="2498" y="455"/>
                    <a:pt x="2498" y="455"/>
                  </a:cubicBezTo>
                  <a:cubicBezTo>
                    <a:pt x="2497" y="456"/>
                    <a:pt x="2496" y="456"/>
                    <a:pt x="2496" y="455"/>
                  </a:cubicBezTo>
                  <a:moveTo>
                    <a:pt x="2521" y="453"/>
                  </a:moveTo>
                  <a:cubicBezTo>
                    <a:pt x="2521" y="453"/>
                    <a:pt x="2521" y="452"/>
                    <a:pt x="2521" y="451"/>
                  </a:cubicBezTo>
                  <a:cubicBezTo>
                    <a:pt x="2522" y="451"/>
                    <a:pt x="2522" y="451"/>
                    <a:pt x="2522" y="452"/>
                  </a:cubicBezTo>
                  <a:cubicBezTo>
                    <a:pt x="2522" y="452"/>
                    <a:pt x="2523" y="453"/>
                    <a:pt x="2522" y="453"/>
                  </a:cubicBezTo>
                  <a:cubicBezTo>
                    <a:pt x="2522" y="454"/>
                    <a:pt x="2522" y="454"/>
                    <a:pt x="2522" y="455"/>
                  </a:cubicBezTo>
                  <a:cubicBezTo>
                    <a:pt x="2522" y="455"/>
                    <a:pt x="2521" y="455"/>
                    <a:pt x="2521" y="455"/>
                  </a:cubicBezTo>
                  <a:cubicBezTo>
                    <a:pt x="2520" y="454"/>
                    <a:pt x="2520" y="453"/>
                    <a:pt x="2521" y="453"/>
                  </a:cubicBezTo>
                  <a:moveTo>
                    <a:pt x="2772" y="440"/>
                  </a:moveTo>
                  <a:cubicBezTo>
                    <a:pt x="2772" y="440"/>
                    <a:pt x="2772" y="440"/>
                    <a:pt x="2772" y="439"/>
                  </a:cubicBezTo>
                  <a:cubicBezTo>
                    <a:pt x="2772" y="439"/>
                    <a:pt x="2772" y="439"/>
                    <a:pt x="2772" y="439"/>
                  </a:cubicBezTo>
                  <a:cubicBezTo>
                    <a:pt x="2772" y="439"/>
                    <a:pt x="2772" y="439"/>
                    <a:pt x="2772" y="439"/>
                  </a:cubicBezTo>
                  <a:cubicBezTo>
                    <a:pt x="2772" y="440"/>
                    <a:pt x="2772" y="440"/>
                    <a:pt x="2772" y="440"/>
                  </a:cubicBezTo>
                  <a:moveTo>
                    <a:pt x="2766" y="440"/>
                  </a:moveTo>
                  <a:cubicBezTo>
                    <a:pt x="2766" y="440"/>
                    <a:pt x="2766" y="439"/>
                    <a:pt x="2766" y="439"/>
                  </a:cubicBezTo>
                  <a:cubicBezTo>
                    <a:pt x="2767" y="439"/>
                    <a:pt x="2767" y="439"/>
                    <a:pt x="2767" y="439"/>
                  </a:cubicBezTo>
                  <a:cubicBezTo>
                    <a:pt x="2767" y="440"/>
                    <a:pt x="2767" y="440"/>
                    <a:pt x="2766" y="440"/>
                  </a:cubicBezTo>
                  <a:moveTo>
                    <a:pt x="2778" y="439"/>
                  </a:moveTo>
                  <a:cubicBezTo>
                    <a:pt x="2777" y="440"/>
                    <a:pt x="2776" y="440"/>
                    <a:pt x="2776" y="440"/>
                  </a:cubicBezTo>
                  <a:cubicBezTo>
                    <a:pt x="2775" y="440"/>
                    <a:pt x="2775" y="440"/>
                    <a:pt x="2774" y="439"/>
                  </a:cubicBezTo>
                  <a:cubicBezTo>
                    <a:pt x="2774" y="439"/>
                    <a:pt x="2774" y="439"/>
                    <a:pt x="2774" y="438"/>
                  </a:cubicBezTo>
                  <a:cubicBezTo>
                    <a:pt x="2776" y="438"/>
                    <a:pt x="2777" y="438"/>
                    <a:pt x="2778" y="439"/>
                  </a:cubicBezTo>
                  <a:cubicBezTo>
                    <a:pt x="2778" y="439"/>
                    <a:pt x="2778" y="439"/>
                    <a:pt x="2778" y="439"/>
                  </a:cubicBezTo>
                  <a:moveTo>
                    <a:pt x="2463" y="439"/>
                  </a:moveTo>
                  <a:cubicBezTo>
                    <a:pt x="2464" y="439"/>
                    <a:pt x="2464" y="439"/>
                    <a:pt x="2465" y="439"/>
                  </a:cubicBezTo>
                  <a:cubicBezTo>
                    <a:pt x="2465" y="440"/>
                    <a:pt x="2465" y="440"/>
                    <a:pt x="2466" y="440"/>
                  </a:cubicBezTo>
                  <a:cubicBezTo>
                    <a:pt x="2466" y="440"/>
                    <a:pt x="2465" y="440"/>
                    <a:pt x="2465" y="441"/>
                  </a:cubicBezTo>
                  <a:cubicBezTo>
                    <a:pt x="2465" y="441"/>
                    <a:pt x="2465" y="441"/>
                    <a:pt x="2465" y="441"/>
                  </a:cubicBezTo>
                  <a:lnTo>
                    <a:pt x="2464" y="441"/>
                  </a:lnTo>
                  <a:lnTo>
                    <a:pt x="2463" y="439"/>
                  </a:lnTo>
                  <a:close/>
                  <a:moveTo>
                    <a:pt x="2489" y="436"/>
                  </a:moveTo>
                  <a:cubicBezTo>
                    <a:pt x="2489" y="437"/>
                    <a:pt x="2489" y="437"/>
                    <a:pt x="2489" y="437"/>
                  </a:cubicBezTo>
                  <a:cubicBezTo>
                    <a:pt x="2488" y="437"/>
                    <a:pt x="2488" y="438"/>
                    <a:pt x="2488" y="437"/>
                  </a:cubicBezTo>
                  <a:cubicBezTo>
                    <a:pt x="2487" y="437"/>
                    <a:pt x="2487" y="436"/>
                    <a:pt x="2487" y="435"/>
                  </a:cubicBezTo>
                  <a:cubicBezTo>
                    <a:pt x="2488" y="435"/>
                    <a:pt x="2489" y="436"/>
                    <a:pt x="2489" y="436"/>
                  </a:cubicBezTo>
                  <a:moveTo>
                    <a:pt x="2441" y="433"/>
                  </a:moveTo>
                  <a:cubicBezTo>
                    <a:pt x="2442" y="433"/>
                    <a:pt x="2444" y="433"/>
                    <a:pt x="2445" y="434"/>
                  </a:cubicBezTo>
                  <a:cubicBezTo>
                    <a:pt x="2445" y="435"/>
                    <a:pt x="2445" y="436"/>
                    <a:pt x="2444" y="436"/>
                  </a:cubicBezTo>
                  <a:cubicBezTo>
                    <a:pt x="2443" y="436"/>
                    <a:pt x="2442" y="436"/>
                    <a:pt x="2441" y="436"/>
                  </a:cubicBezTo>
                  <a:lnTo>
                    <a:pt x="2441" y="433"/>
                  </a:lnTo>
                  <a:close/>
                  <a:moveTo>
                    <a:pt x="2782" y="411"/>
                  </a:moveTo>
                  <a:cubicBezTo>
                    <a:pt x="2782" y="410"/>
                    <a:pt x="2783" y="410"/>
                    <a:pt x="2783" y="410"/>
                  </a:cubicBezTo>
                  <a:cubicBezTo>
                    <a:pt x="2783" y="410"/>
                    <a:pt x="2784" y="410"/>
                    <a:pt x="2784" y="410"/>
                  </a:cubicBezTo>
                  <a:cubicBezTo>
                    <a:pt x="2784" y="410"/>
                    <a:pt x="2784" y="411"/>
                    <a:pt x="2782" y="411"/>
                  </a:cubicBezTo>
                  <a:moveTo>
                    <a:pt x="2769" y="405"/>
                  </a:moveTo>
                  <a:cubicBezTo>
                    <a:pt x="2769" y="405"/>
                    <a:pt x="2769" y="405"/>
                    <a:pt x="2768" y="405"/>
                  </a:cubicBezTo>
                  <a:cubicBezTo>
                    <a:pt x="2768" y="405"/>
                    <a:pt x="2768" y="405"/>
                    <a:pt x="2768" y="405"/>
                  </a:cubicBezTo>
                  <a:cubicBezTo>
                    <a:pt x="2769" y="404"/>
                    <a:pt x="2769" y="404"/>
                    <a:pt x="2769" y="404"/>
                  </a:cubicBezTo>
                  <a:cubicBezTo>
                    <a:pt x="2770" y="405"/>
                    <a:pt x="2770" y="405"/>
                    <a:pt x="2769" y="405"/>
                  </a:cubicBezTo>
                  <a:moveTo>
                    <a:pt x="2772" y="397"/>
                  </a:moveTo>
                  <a:cubicBezTo>
                    <a:pt x="2770" y="397"/>
                    <a:pt x="2769" y="397"/>
                    <a:pt x="2769" y="395"/>
                  </a:cubicBezTo>
                  <a:lnTo>
                    <a:pt x="2772" y="395"/>
                  </a:lnTo>
                  <a:lnTo>
                    <a:pt x="2772" y="397"/>
                  </a:lnTo>
                  <a:close/>
                  <a:moveTo>
                    <a:pt x="2484" y="396"/>
                  </a:moveTo>
                  <a:lnTo>
                    <a:pt x="2485" y="396"/>
                  </a:lnTo>
                  <a:lnTo>
                    <a:pt x="2486" y="398"/>
                  </a:lnTo>
                  <a:lnTo>
                    <a:pt x="2484" y="398"/>
                  </a:lnTo>
                  <a:lnTo>
                    <a:pt x="2484" y="396"/>
                  </a:lnTo>
                  <a:close/>
                  <a:moveTo>
                    <a:pt x="2500" y="386"/>
                  </a:moveTo>
                  <a:cubicBezTo>
                    <a:pt x="2499" y="385"/>
                    <a:pt x="2499" y="384"/>
                    <a:pt x="2500" y="384"/>
                  </a:cubicBezTo>
                  <a:cubicBezTo>
                    <a:pt x="2500" y="384"/>
                    <a:pt x="2500" y="383"/>
                    <a:pt x="2500" y="383"/>
                  </a:cubicBezTo>
                  <a:cubicBezTo>
                    <a:pt x="2502" y="383"/>
                    <a:pt x="2502" y="384"/>
                    <a:pt x="2501" y="385"/>
                  </a:cubicBezTo>
                  <a:lnTo>
                    <a:pt x="2500" y="386"/>
                  </a:lnTo>
                  <a:close/>
                  <a:moveTo>
                    <a:pt x="2439" y="381"/>
                  </a:moveTo>
                  <a:cubicBezTo>
                    <a:pt x="2438" y="381"/>
                    <a:pt x="2437" y="381"/>
                    <a:pt x="2437" y="380"/>
                  </a:cubicBezTo>
                  <a:cubicBezTo>
                    <a:pt x="2437" y="380"/>
                    <a:pt x="2437" y="379"/>
                    <a:pt x="2438" y="379"/>
                  </a:cubicBezTo>
                  <a:cubicBezTo>
                    <a:pt x="2439" y="379"/>
                    <a:pt x="2440" y="379"/>
                    <a:pt x="2440" y="379"/>
                  </a:cubicBezTo>
                  <a:cubicBezTo>
                    <a:pt x="2440" y="380"/>
                    <a:pt x="2440" y="381"/>
                    <a:pt x="2439" y="381"/>
                  </a:cubicBezTo>
                  <a:moveTo>
                    <a:pt x="2507" y="372"/>
                  </a:moveTo>
                  <a:cubicBezTo>
                    <a:pt x="2507" y="371"/>
                    <a:pt x="2507" y="371"/>
                    <a:pt x="2507" y="370"/>
                  </a:cubicBezTo>
                  <a:cubicBezTo>
                    <a:pt x="2507" y="370"/>
                    <a:pt x="2508" y="370"/>
                    <a:pt x="2508" y="369"/>
                  </a:cubicBezTo>
                  <a:lnTo>
                    <a:pt x="2509" y="369"/>
                  </a:lnTo>
                  <a:lnTo>
                    <a:pt x="2509" y="372"/>
                  </a:lnTo>
                  <a:lnTo>
                    <a:pt x="2507" y="372"/>
                  </a:lnTo>
                  <a:close/>
                  <a:moveTo>
                    <a:pt x="2618" y="306"/>
                  </a:moveTo>
                  <a:cubicBezTo>
                    <a:pt x="2616" y="305"/>
                    <a:pt x="2616" y="304"/>
                    <a:pt x="2616" y="302"/>
                  </a:cubicBezTo>
                  <a:cubicBezTo>
                    <a:pt x="2618" y="302"/>
                    <a:pt x="2619" y="302"/>
                    <a:pt x="2620" y="303"/>
                  </a:cubicBezTo>
                  <a:cubicBezTo>
                    <a:pt x="2621" y="303"/>
                    <a:pt x="2621" y="304"/>
                    <a:pt x="2622" y="306"/>
                  </a:cubicBezTo>
                  <a:cubicBezTo>
                    <a:pt x="2621" y="306"/>
                    <a:pt x="2620" y="306"/>
                    <a:pt x="2618" y="306"/>
                  </a:cubicBezTo>
                  <a:moveTo>
                    <a:pt x="2503" y="286"/>
                  </a:moveTo>
                  <a:cubicBezTo>
                    <a:pt x="2503" y="286"/>
                    <a:pt x="2503" y="285"/>
                    <a:pt x="2504" y="284"/>
                  </a:cubicBezTo>
                  <a:cubicBezTo>
                    <a:pt x="2505" y="285"/>
                    <a:pt x="2506" y="285"/>
                    <a:pt x="2506" y="287"/>
                  </a:cubicBezTo>
                  <a:cubicBezTo>
                    <a:pt x="2504" y="287"/>
                    <a:pt x="2503" y="287"/>
                    <a:pt x="2503" y="286"/>
                  </a:cubicBezTo>
                  <a:moveTo>
                    <a:pt x="2552" y="280"/>
                  </a:moveTo>
                  <a:cubicBezTo>
                    <a:pt x="2553" y="281"/>
                    <a:pt x="2553" y="283"/>
                    <a:pt x="2552" y="284"/>
                  </a:cubicBezTo>
                  <a:cubicBezTo>
                    <a:pt x="2551" y="284"/>
                    <a:pt x="2550" y="283"/>
                    <a:pt x="2549" y="283"/>
                  </a:cubicBezTo>
                  <a:cubicBezTo>
                    <a:pt x="2548" y="283"/>
                    <a:pt x="2548" y="282"/>
                    <a:pt x="2548" y="281"/>
                  </a:cubicBezTo>
                  <a:cubicBezTo>
                    <a:pt x="2549" y="279"/>
                    <a:pt x="2551" y="279"/>
                    <a:pt x="2552" y="280"/>
                  </a:cubicBezTo>
                  <a:moveTo>
                    <a:pt x="2495" y="271"/>
                  </a:moveTo>
                  <a:lnTo>
                    <a:pt x="2496" y="271"/>
                  </a:lnTo>
                  <a:lnTo>
                    <a:pt x="2496" y="273"/>
                  </a:lnTo>
                  <a:lnTo>
                    <a:pt x="2495" y="273"/>
                  </a:lnTo>
                  <a:lnTo>
                    <a:pt x="2495" y="271"/>
                  </a:lnTo>
                  <a:close/>
                  <a:moveTo>
                    <a:pt x="2664" y="230"/>
                  </a:moveTo>
                  <a:cubicBezTo>
                    <a:pt x="2664" y="230"/>
                    <a:pt x="2663" y="230"/>
                    <a:pt x="2663" y="230"/>
                  </a:cubicBezTo>
                  <a:cubicBezTo>
                    <a:pt x="2663" y="229"/>
                    <a:pt x="2663" y="229"/>
                    <a:pt x="2664" y="229"/>
                  </a:cubicBezTo>
                  <a:cubicBezTo>
                    <a:pt x="2664" y="229"/>
                    <a:pt x="2664" y="229"/>
                    <a:pt x="2664" y="230"/>
                  </a:cubicBezTo>
                  <a:cubicBezTo>
                    <a:pt x="2664" y="230"/>
                    <a:pt x="2664" y="230"/>
                    <a:pt x="2664" y="230"/>
                  </a:cubicBezTo>
                  <a:close/>
                  <a:moveTo>
                    <a:pt x="2653" y="227"/>
                  </a:moveTo>
                  <a:cubicBezTo>
                    <a:pt x="2654" y="227"/>
                    <a:pt x="2655" y="227"/>
                    <a:pt x="2656" y="227"/>
                  </a:cubicBezTo>
                  <a:cubicBezTo>
                    <a:pt x="2657" y="228"/>
                    <a:pt x="2657" y="229"/>
                    <a:pt x="2657" y="230"/>
                  </a:cubicBezTo>
                  <a:cubicBezTo>
                    <a:pt x="2654" y="231"/>
                    <a:pt x="2653" y="229"/>
                    <a:pt x="2653" y="227"/>
                  </a:cubicBezTo>
                  <a:moveTo>
                    <a:pt x="2618" y="220"/>
                  </a:moveTo>
                  <a:cubicBezTo>
                    <a:pt x="2618" y="220"/>
                    <a:pt x="2617" y="220"/>
                    <a:pt x="2617" y="220"/>
                  </a:cubicBezTo>
                  <a:cubicBezTo>
                    <a:pt x="2617" y="220"/>
                    <a:pt x="2617" y="220"/>
                    <a:pt x="2619" y="219"/>
                  </a:cubicBezTo>
                  <a:cubicBezTo>
                    <a:pt x="2619" y="220"/>
                    <a:pt x="2618" y="220"/>
                    <a:pt x="2618" y="220"/>
                  </a:cubicBezTo>
                  <a:close/>
                  <a:moveTo>
                    <a:pt x="2432" y="227"/>
                  </a:moveTo>
                  <a:lnTo>
                    <a:pt x="2435" y="226"/>
                  </a:lnTo>
                  <a:cubicBezTo>
                    <a:pt x="2436" y="228"/>
                    <a:pt x="2435" y="229"/>
                    <a:pt x="2434" y="228"/>
                  </a:cubicBezTo>
                  <a:cubicBezTo>
                    <a:pt x="2434" y="228"/>
                    <a:pt x="2433" y="228"/>
                    <a:pt x="2432" y="229"/>
                  </a:cubicBezTo>
                  <a:lnTo>
                    <a:pt x="2432" y="227"/>
                  </a:lnTo>
                  <a:close/>
                  <a:moveTo>
                    <a:pt x="2648" y="220"/>
                  </a:moveTo>
                  <a:cubicBezTo>
                    <a:pt x="2647" y="218"/>
                    <a:pt x="2647" y="216"/>
                    <a:pt x="2647" y="214"/>
                  </a:cubicBezTo>
                  <a:cubicBezTo>
                    <a:pt x="2647" y="214"/>
                    <a:pt x="2648" y="215"/>
                    <a:pt x="2649" y="216"/>
                  </a:cubicBezTo>
                  <a:cubicBezTo>
                    <a:pt x="2650" y="216"/>
                    <a:pt x="2651" y="217"/>
                    <a:pt x="2651" y="218"/>
                  </a:cubicBezTo>
                  <a:cubicBezTo>
                    <a:pt x="2652" y="219"/>
                    <a:pt x="2652" y="219"/>
                    <a:pt x="2653" y="220"/>
                  </a:cubicBezTo>
                  <a:cubicBezTo>
                    <a:pt x="2653" y="221"/>
                    <a:pt x="2653" y="222"/>
                    <a:pt x="2652" y="223"/>
                  </a:cubicBezTo>
                  <a:cubicBezTo>
                    <a:pt x="2650" y="223"/>
                    <a:pt x="2649" y="222"/>
                    <a:pt x="2648" y="220"/>
                  </a:cubicBezTo>
                  <a:moveTo>
                    <a:pt x="2615" y="205"/>
                  </a:moveTo>
                  <a:cubicBezTo>
                    <a:pt x="2618" y="204"/>
                    <a:pt x="2619" y="205"/>
                    <a:pt x="2619" y="207"/>
                  </a:cubicBezTo>
                  <a:cubicBezTo>
                    <a:pt x="2618" y="208"/>
                    <a:pt x="2617" y="208"/>
                    <a:pt x="2616" y="208"/>
                  </a:cubicBezTo>
                  <a:lnTo>
                    <a:pt x="2615" y="205"/>
                  </a:lnTo>
                  <a:close/>
                  <a:moveTo>
                    <a:pt x="2645" y="201"/>
                  </a:moveTo>
                  <a:cubicBezTo>
                    <a:pt x="2645" y="201"/>
                    <a:pt x="2645" y="200"/>
                    <a:pt x="2645" y="199"/>
                  </a:cubicBezTo>
                  <a:cubicBezTo>
                    <a:pt x="2647" y="199"/>
                    <a:pt x="2648" y="199"/>
                    <a:pt x="2649" y="200"/>
                  </a:cubicBezTo>
                  <a:cubicBezTo>
                    <a:pt x="2649" y="202"/>
                    <a:pt x="2649" y="202"/>
                    <a:pt x="2648" y="203"/>
                  </a:cubicBezTo>
                  <a:cubicBezTo>
                    <a:pt x="2647" y="203"/>
                    <a:pt x="2646" y="203"/>
                    <a:pt x="2646" y="204"/>
                  </a:cubicBezTo>
                  <a:cubicBezTo>
                    <a:pt x="2646" y="206"/>
                    <a:pt x="2646" y="207"/>
                    <a:pt x="2647" y="208"/>
                  </a:cubicBezTo>
                  <a:cubicBezTo>
                    <a:pt x="2648" y="209"/>
                    <a:pt x="2648" y="210"/>
                    <a:pt x="2647" y="211"/>
                  </a:cubicBezTo>
                  <a:cubicBezTo>
                    <a:pt x="2645" y="212"/>
                    <a:pt x="2644" y="211"/>
                    <a:pt x="2644" y="210"/>
                  </a:cubicBezTo>
                  <a:cubicBezTo>
                    <a:pt x="2644" y="209"/>
                    <a:pt x="2643" y="208"/>
                    <a:pt x="2642" y="207"/>
                  </a:cubicBezTo>
                  <a:cubicBezTo>
                    <a:pt x="2642" y="205"/>
                    <a:pt x="2643" y="204"/>
                    <a:pt x="2644" y="204"/>
                  </a:cubicBezTo>
                  <a:cubicBezTo>
                    <a:pt x="2644" y="203"/>
                    <a:pt x="2644" y="202"/>
                    <a:pt x="2645" y="201"/>
                  </a:cubicBezTo>
                  <a:moveTo>
                    <a:pt x="2462" y="200"/>
                  </a:moveTo>
                  <a:cubicBezTo>
                    <a:pt x="2463" y="199"/>
                    <a:pt x="2464" y="199"/>
                    <a:pt x="2465" y="199"/>
                  </a:cubicBezTo>
                  <a:cubicBezTo>
                    <a:pt x="2466" y="199"/>
                    <a:pt x="2467" y="199"/>
                    <a:pt x="2468" y="199"/>
                  </a:cubicBezTo>
                  <a:cubicBezTo>
                    <a:pt x="2469" y="201"/>
                    <a:pt x="2469" y="203"/>
                    <a:pt x="2467" y="203"/>
                  </a:cubicBezTo>
                  <a:cubicBezTo>
                    <a:pt x="2465" y="203"/>
                    <a:pt x="2463" y="203"/>
                    <a:pt x="2462" y="202"/>
                  </a:cubicBezTo>
                  <a:lnTo>
                    <a:pt x="2462" y="200"/>
                  </a:lnTo>
                  <a:close/>
                  <a:moveTo>
                    <a:pt x="2737" y="183"/>
                  </a:moveTo>
                  <a:cubicBezTo>
                    <a:pt x="2736" y="183"/>
                    <a:pt x="2735" y="183"/>
                    <a:pt x="2735" y="183"/>
                  </a:cubicBezTo>
                  <a:cubicBezTo>
                    <a:pt x="2735" y="182"/>
                    <a:pt x="2735" y="182"/>
                    <a:pt x="2736" y="182"/>
                  </a:cubicBezTo>
                  <a:cubicBezTo>
                    <a:pt x="2737" y="182"/>
                    <a:pt x="2737" y="182"/>
                    <a:pt x="2738" y="182"/>
                  </a:cubicBezTo>
                  <a:cubicBezTo>
                    <a:pt x="2738" y="183"/>
                    <a:pt x="2737" y="183"/>
                    <a:pt x="2737" y="183"/>
                  </a:cubicBezTo>
                  <a:moveTo>
                    <a:pt x="2728" y="180"/>
                  </a:moveTo>
                  <a:cubicBezTo>
                    <a:pt x="2728" y="180"/>
                    <a:pt x="2727" y="180"/>
                    <a:pt x="2727" y="181"/>
                  </a:cubicBezTo>
                  <a:cubicBezTo>
                    <a:pt x="2727" y="181"/>
                    <a:pt x="2727" y="181"/>
                    <a:pt x="2726" y="181"/>
                  </a:cubicBezTo>
                  <a:cubicBezTo>
                    <a:pt x="2726" y="181"/>
                    <a:pt x="2726" y="181"/>
                    <a:pt x="2727" y="180"/>
                  </a:cubicBezTo>
                  <a:cubicBezTo>
                    <a:pt x="2727" y="180"/>
                    <a:pt x="2728" y="180"/>
                    <a:pt x="2728" y="180"/>
                  </a:cubicBezTo>
                  <a:close/>
                  <a:moveTo>
                    <a:pt x="2772" y="175"/>
                  </a:moveTo>
                  <a:cubicBezTo>
                    <a:pt x="2772" y="175"/>
                    <a:pt x="2772" y="176"/>
                    <a:pt x="2771" y="176"/>
                  </a:cubicBezTo>
                  <a:cubicBezTo>
                    <a:pt x="2771" y="175"/>
                    <a:pt x="2771" y="175"/>
                    <a:pt x="2772" y="175"/>
                  </a:cubicBezTo>
                  <a:cubicBezTo>
                    <a:pt x="2772" y="175"/>
                    <a:pt x="2773" y="175"/>
                    <a:pt x="2773" y="175"/>
                  </a:cubicBezTo>
                  <a:cubicBezTo>
                    <a:pt x="2773" y="175"/>
                    <a:pt x="2773" y="175"/>
                    <a:pt x="2772" y="175"/>
                  </a:cubicBezTo>
                  <a:moveTo>
                    <a:pt x="2766" y="176"/>
                  </a:moveTo>
                  <a:cubicBezTo>
                    <a:pt x="2766" y="176"/>
                    <a:pt x="2766" y="176"/>
                    <a:pt x="2765" y="175"/>
                  </a:cubicBezTo>
                  <a:cubicBezTo>
                    <a:pt x="2765" y="175"/>
                    <a:pt x="2765" y="175"/>
                    <a:pt x="2766" y="175"/>
                  </a:cubicBezTo>
                  <a:cubicBezTo>
                    <a:pt x="2766" y="174"/>
                    <a:pt x="2767" y="175"/>
                    <a:pt x="2768" y="175"/>
                  </a:cubicBezTo>
                  <a:cubicBezTo>
                    <a:pt x="2767" y="176"/>
                    <a:pt x="2767" y="176"/>
                    <a:pt x="2766" y="176"/>
                  </a:cubicBezTo>
                  <a:close/>
                  <a:moveTo>
                    <a:pt x="2681" y="175"/>
                  </a:moveTo>
                  <a:cubicBezTo>
                    <a:pt x="2681" y="175"/>
                    <a:pt x="2680" y="175"/>
                    <a:pt x="2680" y="175"/>
                  </a:cubicBezTo>
                  <a:cubicBezTo>
                    <a:pt x="2680" y="175"/>
                    <a:pt x="2680" y="175"/>
                    <a:pt x="2680" y="175"/>
                  </a:cubicBezTo>
                  <a:cubicBezTo>
                    <a:pt x="2681" y="174"/>
                    <a:pt x="2681" y="174"/>
                    <a:pt x="2681" y="174"/>
                  </a:cubicBezTo>
                  <a:cubicBezTo>
                    <a:pt x="2681" y="175"/>
                    <a:pt x="2681" y="175"/>
                    <a:pt x="2681" y="175"/>
                  </a:cubicBezTo>
                  <a:moveTo>
                    <a:pt x="2774" y="174"/>
                  </a:moveTo>
                  <a:cubicBezTo>
                    <a:pt x="2774" y="172"/>
                    <a:pt x="2774" y="171"/>
                    <a:pt x="2775" y="170"/>
                  </a:cubicBezTo>
                  <a:cubicBezTo>
                    <a:pt x="2775" y="170"/>
                    <a:pt x="2776" y="170"/>
                    <a:pt x="2777" y="171"/>
                  </a:cubicBezTo>
                  <a:cubicBezTo>
                    <a:pt x="2777" y="172"/>
                    <a:pt x="2777" y="173"/>
                    <a:pt x="2777" y="174"/>
                  </a:cubicBezTo>
                  <a:lnTo>
                    <a:pt x="2774" y="174"/>
                  </a:lnTo>
                  <a:close/>
                  <a:moveTo>
                    <a:pt x="2770" y="171"/>
                  </a:moveTo>
                  <a:cubicBezTo>
                    <a:pt x="2770" y="170"/>
                    <a:pt x="2770" y="170"/>
                    <a:pt x="2769" y="170"/>
                  </a:cubicBezTo>
                  <a:cubicBezTo>
                    <a:pt x="2769" y="169"/>
                    <a:pt x="2770" y="169"/>
                    <a:pt x="2771" y="169"/>
                  </a:cubicBezTo>
                  <a:cubicBezTo>
                    <a:pt x="2772" y="169"/>
                    <a:pt x="2772" y="170"/>
                    <a:pt x="2772" y="171"/>
                  </a:cubicBezTo>
                  <a:lnTo>
                    <a:pt x="2770" y="171"/>
                  </a:lnTo>
                  <a:close/>
                  <a:moveTo>
                    <a:pt x="2753" y="170"/>
                  </a:moveTo>
                  <a:cubicBezTo>
                    <a:pt x="2755" y="169"/>
                    <a:pt x="2756" y="170"/>
                    <a:pt x="2756" y="173"/>
                  </a:cubicBezTo>
                  <a:cubicBezTo>
                    <a:pt x="2754" y="173"/>
                    <a:pt x="2753" y="172"/>
                    <a:pt x="2753" y="170"/>
                  </a:cubicBezTo>
                  <a:close/>
                  <a:moveTo>
                    <a:pt x="2733" y="171"/>
                  </a:moveTo>
                  <a:cubicBezTo>
                    <a:pt x="2734" y="170"/>
                    <a:pt x="2734" y="170"/>
                    <a:pt x="2734" y="170"/>
                  </a:cubicBezTo>
                  <a:cubicBezTo>
                    <a:pt x="2735" y="170"/>
                    <a:pt x="2736" y="170"/>
                    <a:pt x="2736" y="171"/>
                  </a:cubicBezTo>
                  <a:cubicBezTo>
                    <a:pt x="2737" y="172"/>
                    <a:pt x="2737" y="173"/>
                    <a:pt x="2736" y="174"/>
                  </a:cubicBezTo>
                  <a:cubicBezTo>
                    <a:pt x="2734" y="174"/>
                    <a:pt x="2734" y="174"/>
                    <a:pt x="2734" y="173"/>
                  </a:cubicBezTo>
                  <a:cubicBezTo>
                    <a:pt x="2734" y="172"/>
                    <a:pt x="2733" y="171"/>
                    <a:pt x="2732" y="171"/>
                  </a:cubicBezTo>
                  <a:cubicBezTo>
                    <a:pt x="2733" y="171"/>
                    <a:pt x="2733" y="171"/>
                    <a:pt x="2733" y="171"/>
                  </a:cubicBezTo>
                  <a:moveTo>
                    <a:pt x="2469" y="184"/>
                  </a:moveTo>
                  <a:cubicBezTo>
                    <a:pt x="2469" y="183"/>
                    <a:pt x="2469" y="182"/>
                    <a:pt x="2470" y="181"/>
                  </a:cubicBezTo>
                  <a:cubicBezTo>
                    <a:pt x="2471" y="181"/>
                    <a:pt x="2472" y="181"/>
                    <a:pt x="2473" y="182"/>
                  </a:cubicBezTo>
                  <a:cubicBezTo>
                    <a:pt x="2473" y="184"/>
                    <a:pt x="2473" y="185"/>
                    <a:pt x="2472" y="185"/>
                  </a:cubicBezTo>
                  <a:cubicBezTo>
                    <a:pt x="2470" y="186"/>
                    <a:pt x="2470" y="185"/>
                    <a:pt x="2469" y="184"/>
                  </a:cubicBezTo>
                  <a:close/>
                  <a:moveTo>
                    <a:pt x="2767" y="169"/>
                  </a:moveTo>
                  <a:cubicBezTo>
                    <a:pt x="2767" y="168"/>
                    <a:pt x="2767" y="168"/>
                    <a:pt x="2766" y="168"/>
                  </a:cubicBezTo>
                  <a:cubicBezTo>
                    <a:pt x="2766" y="167"/>
                    <a:pt x="2766" y="167"/>
                    <a:pt x="2767" y="167"/>
                  </a:cubicBezTo>
                  <a:cubicBezTo>
                    <a:pt x="2769" y="167"/>
                    <a:pt x="2769" y="168"/>
                    <a:pt x="2768" y="169"/>
                  </a:cubicBezTo>
                  <a:lnTo>
                    <a:pt x="2767" y="169"/>
                  </a:lnTo>
                  <a:close/>
                  <a:moveTo>
                    <a:pt x="2752" y="168"/>
                  </a:moveTo>
                  <a:cubicBezTo>
                    <a:pt x="2752" y="167"/>
                    <a:pt x="2752" y="167"/>
                    <a:pt x="2752" y="166"/>
                  </a:cubicBezTo>
                  <a:cubicBezTo>
                    <a:pt x="2753" y="166"/>
                    <a:pt x="2753" y="166"/>
                    <a:pt x="2753" y="166"/>
                  </a:cubicBezTo>
                  <a:cubicBezTo>
                    <a:pt x="2753" y="167"/>
                    <a:pt x="2754" y="167"/>
                    <a:pt x="2754" y="168"/>
                  </a:cubicBezTo>
                  <a:cubicBezTo>
                    <a:pt x="2753" y="168"/>
                    <a:pt x="2753" y="168"/>
                    <a:pt x="2753" y="169"/>
                  </a:cubicBezTo>
                  <a:cubicBezTo>
                    <a:pt x="2752" y="169"/>
                    <a:pt x="2752" y="168"/>
                    <a:pt x="2752" y="168"/>
                  </a:cubicBezTo>
                  <a:moveTo>
                    <a:pt x="2743" y="166"/>
                  </a:moveTo>
                  <a:cubicBezTo>
                    <a:pt x="2744" y="166"/>
                    <a:pt x="2745" y="166"/>
                    <a:pt x="2745" y="166"/>
                  </a:cubicBezTo>
                  <a:cubicBezTo>
                    <a:pt x="2746" y="167"/>
                    <a:pt x="2746" y="167"/>
                    <a:pt x="2746" y="169"/>
                  </a:cubicBezTo>
                  <a:cubicBezTo>
                    <a:pt x="2744" y="169"/>
                    <a:pt x="2742" y="168"/>
                    <a:pt x="2743" y="166"/>
                  </a:cubicBezTo>
                  <a:moveTo>
                    <a:pt x="2701" y="167"/>
                  </a:moveTo>
                  <a:cubicBezTo>
                    <a:pt x="2702" y="168"/>
                    <a:pt x="2703" y="169"/>
                    <a:pt x="2702" y="170"/>
                  </a:cubicBezTo>
                  <a:cubicBezTo>
                    <a:pt x="2702" y="171"/>
                    <a:pt x="2701" y="171"/>
                    <a:pt x="2700" y="171"/>
                  </a:cubicBezTo>
                  <a:cubicBezTo>
                    <a:pt x="2698" y="171"/>
                    <a:pt x="2698" y="170"/>
                    <a:pt x="2698" y="168"/>
                  </a:cubicBezTo>
                  <a:cubicBezTo>
                    <a:pt x="2699" y="168"/>
                    <a:pt x="2700" y="167"/>
                    <a:pt x="2701" y="167"/>
                  </a:cubicBezTo>
                  <a:moveTo>
                    <a:pt x="2756" y="163"/>
                  </a:moveTo>
                  <a:cubicBezTo>
                    <a:pt x="2756" y="163"/>
                    <a:pt x="2756" y="162"/>
                    <a:pt x="2755" y="162"/>
                  </a:cubicBezTo>
                  <a:cubicBezTo>
                    <a:pt x="2755" y="162"/>
                    <a:pt x="2756" y="161"/>
                    <a:pt x="2757" y="161"/>
                  </a:cubicBezTo>
                  <a:cubicBezTo>
                    <a:pt x="2758" y="161"/>
                    <a:pt x="2758" y="162"/>
                    <a:pt x="2758" y="163"/>
                  </a:cubicBezTo>
                  <a:lnTo>
                    <a:pt x="2756" y="163"/>
                  </a:lnTo>
                  <a:close/>
                  <a:moveTo>
                    <a:pt x="2688" y="163"/>
                  </a:moveTo>
                  <a:cubicBezTo>
                    <a:pt x="2688" y="163"/>
                    <a:pt x="2688" y="163"/>
                    <a:pt x="2687" y="163"/>
                  </a:cubicBezTo>
                  <a:cubicBezTo>
                    <a:pt x="2687" y="162"/>
                    <a:pt x="2687" y="162"/>
                    <a:pt x="2687" y="162"/>
                  </a:cubicBezTo>
                  <a:cubicBezTo>
                    <a:pt x="2688" y="162"/>
                    <a:pt x="2688" y="162"/>
                    <a:pt x="2688" y="162"/>
                  </a:cubicBezTo>
                  <a:cubicBezTo>
                    <a:pt x="2689" y="162"/>
                    <a:pt x="2688" y="162"/>
                    <a:pt x="2688" y="163"/>
                  </a:cubicBezTo>
                  <a:moveTo>
                    <a:pt x="2704" y="159"/>
                  </a:moveTo>
                  <a:cubicBezTo>
                    <a:pt x="2704" y="160"/>
                    <a:pt x="2704" y="160"/>
                    <a:pt x="2704" y="159"/>
                  </a:cubicBezTo>
                  <a:cubicBezTo>
                    <a:pt x="2703" y="159"/>
                    <a:pt x="2703" y="159"/>
                    <a:pt x="2704" y="159"/>
                  </a:cubicBezTo>
                  <a:cubicBezTo>
                    <a:pt x="2704" y="158"/>
                    <a:pt x="2704" y="158"/>
                    <a:pt x="2704" y="159"/>
                  </a:cubicBezTo>
                  <a:cubicBezTo>
                    <a:pt x="2705" y="159"/>
                    <a:pt x="2705" y="159"/>
                    <a:pt x="2704" y="159"/>
                  </a:cubicBezTo>
                  <a:moveTo>
                    <a:pt x="2497" y="168"/>
                  </a:moveTo>
                  <a:cubicBezTo>
                    <a:pt x="2497" y="169"/>
                    <a:pt x="2496" y="169"/>
                    <a:pt x="2496" y="168"/>
                  </a:cubicBezTo>
                  <a:cubicBezTo>
                    <a:pt x="2496" y="168"/>
                    <a:pt x="2496" y="168"/>
                    <a:pt x="2496" y="168"/>
                  </a:cubicBezTo>
                  <a:cubicBezTo>
                    <a:pt x="2497" y="167"/>
                    <a:pt x="2497" y="167"/>
                    <a:pt x="2497" y="168"/>
                  </a:cubicBezTo>
                  <a:cubicBezTo>
                    <a:pt x="2497" y="168"/>
                    <a:pt x="2497" y="168"/>
                    <a:pt x="2497" y="168"/>
                  </a:cubicBezTo>
                  <a:moveTo>
                    <a:pt x="2618" y="165"/>
                  </a:moveTo>
                  <a:cubicBezTo>
                    <a:pt x="2617" y="163"/>
                    <a:pt x="2617" y="162"/>
                    <a:pt x="2618" y="161"/>
                  </a:cubicBezTo>
                  <a:cubicBezTo>
                    <a:pt x="2619" y="162"/>
                    <a:pt x="2620" y="163"/>
                    <a:pt x="2621" y="164"/>
                  </a:cubicBezTo>
                  <a:cubicBezTo>
                    <a:pt x="2623" y="165"/>
                    <a:pt x="2624" y="167"/>
                    <a:pt x="2624" y="169"/>
                  </a:cubicBezTo>
                  <a:cubicBezTo>
                    <a:pt x="2624" y="169"/>
                    <a:pt x="2623" y="170"/>
                    <a:pt x="2622" y="170"/>
                  </a:cubicBezTo>
                  <a:cubicBezTo>
                    <a:pt x="2621" y="170"/>
                    <a:pt x="2620" y="170"/>
                    <a:pt x="2619" y="170"/>
                  </a:cubicBezTo>
                  <a:cubicBezTo>
                    <a:pt x="2619" y="169"/>
                    <a:pt x="2618" y="167"/>
                    <a:pt x="2618" y="165"/>
                  </a:cubicBezTo>
                  <a:moveTo>
                    <a:pt x="2696" y="152"/>
                  </a:moveTo>
                  <a:cubicBezTo>
                    <a:pt x="2696" y="152"/>
                    <a:pt x="2696" y="152"/>
                    <a:pt x="2696" y="153"/>
                  </a:cubicBezTo>
                  <a:cubicBezTo>
                    <a:pt x="2695" y="153"/>
                    <a:pt x="2695" y="153"/>
                    <a:pt x="2695" y="154"/>
                  </a:cubicBezTo>
                  <a:cubicBezTo>
                    <a:pt x="2695" y="154"/>
                    <a:pt x="2695" y="153"/>
                    <a:pt x="2695" y="153"/>
                  </a:cubicBezTo>
                  <a:cubicBezTo>
                    <a:pt x="2696" y="152"/>
                    <a:pt x="2696" y="152"/>
                    <a:pt x="2696" y="152"/>
                  </a:cubicBezTo>
                  <a:moveTo>
                    <a:pt x="2637" y="153"/>
                  </a:moveTo>
                  <a:lnTo>
                    <a:pt x="2639" y="153"/>
                  </a:lnTo>
                  <a:lnTo>
                    <a:pt x="2639" y="155"/>
                  </a:lnTo>
                  <a:lnTo>
                    <a:pt x="2637" y="155"/>
                  </a:lnTo>
                  <a:lnTo>
                    <a:pt x="2637" y="153"/>
                  </a:lnTo>
                  <a:close/>
                  <a:moveTo>
                    <a:pt x="2702" y="151"/>
                  </a:moveTo>
                  <a:cubicBezTo>
                    <a:pt x="2702" y="151"/>
                    <a:pt x="2701" y="151"/>
                    <a:pt x="2701" y="151"/>
                  </a:cubicBezTo>
                  <a:cubicBezTo>
                    <a:pt x="2702" y="150"/>
                    <a:pt x="2702" y="150"/>
                    <a:pt x="2702" y="150"/>
                  </a:cubicBezTo>
                  <a:cubicBezTo>
                    <a:pt x="2702" y="150"/>
                    <a:pt x="2702" y="150"/>
                    <a:pt x="2702" y="151"/>
                  </a:cubicBezTo>
                  <a:cubicBezTo>
                    <a:pt x="2702" y="151"/>
                    <a:pt x="2702" y="151"/>
                    <a:pt x="2702" y="151"/>
                  </a:cubicBezTo>
                  <a:close/>
                  <a:moveTo>
                    <a:pt x="2706" y="148"/>
                  </a:moveTo>
                  <a:cubicBezTo>
                    <a:pt x="2707" y="148"/>
                    <a:pt x="2707" y="148"/>
                    <a:pt x="2708" y="149"/>
                  </a:cubicBezTo>
                  <a:cubicBezTo>
                    <a:pt x="2708" y="149"/>
                    <a:pt x="2709" y="150"/>
                    <a:pt x="2709" y="150"/>
                  </a:cubicBezTo>
                  <a:cubicBezTo>
                    <a:pt x="2710" y="151"/>
                    <a:pt x="2710" y="151"/>
                    <a:pt x="2711" y="152"/>
                  </a:cubicBezTo>
                  <a:cubicBezTo>
                    <a:pt x="2712" y="152"/>
                    <a:pt x="2712" y="152"/>
                    <a:pt x="2714" y="152"/>
                  </a:cubicBezTo>
                  <a:cubicBezTo>
                    <a:pt x="2713" y="153"/>
                    <a:pt x="2713" y="154"/>
                    <a:pt x="2712" y="155"/>
                  </a:cubicBezTo>
                  <a:cubicBezTo>
                    <a:pt x="2711" y="155"/>
                    <a:pt x="2710" y="155"/>
                    <a:pt x="2709" y="155"/>
                  </a:cubicBezTo>
                  <a:cubicBezTo>
                    <a:pt x="2708" y="154"/>
                    <a:pt x="2707" y="154"/>
                    <a:pt x="2706" y="154"/>
                  </a:cubicBezTo>
                  <a:cubicBezTo>
                    <a:pt x="2704" y="153"/>
                    <a:pt x="2704" y="153"/>
                    <a:pt x="2703" y="153"/>
                  </a:cubicBezTo>
                  <a:lnTo>
                    <a:pt x="2706" y="148"/>
                  </a:lnTo>
                  <a:close/>
                  <a:moveTo>
                    <a:pt x="2712" y="148"/>
                  </a:moveTo>
                  <a:cubicBezTo>
                    <a:pt x="2711" y="148"/>
                    <a:pt x="2711" y="148"/>
                    <a:pt x="2711" y="148"/>
                  </a:cubicBezTo>
                  <a:cubicBezTo>
                    <a:pt x="2710" y="147"/>
                    <a:pt x="2710" y="147"/>
                    <a:pt x="2711" y="147"/>
                  </a:cubicBezTo>
                  <a:cubicBezTo>
                    <a:pt x="2711" y="147"/>
                    <a:pt x="2711" y="147"/>
                    <a:pt x="2712" y="147"/>
                  </a:cubicBezTo>
                  <a:cubicBezTo>
                    <a:pt x="2712" y="147"/>
                    <a:pt x="2712" y="147"/>
                    <a:pt x="2712" y="148"/>
                  </a:cubicBezTo>
                  <a:close/>
                  <a:moveTo>
                    <a:pt x="2754" y="143"/>
                  </a:moveTo>
                  <a:cubicBezTo>
                    <a:pt x="2755" y="143"/>
                    <a:pt x="2756" y="143"/>
                    <a:pt x="2756" y="145"/>
                  </a:cubicBezTo>
                  <a:lnTo>
                    <a:pt x="2754" y="145"/>
                  </a:lnTo>
                  <a:lnTo>
                    <a:pt x="2754" y="143"/>
                  </a:lnTo>
                  <a:close/>
                  <a:moveTo>
                    <a:pt x="2673" y="148"/>
                  </a:moveTo>
                  <a:cubicBezTo>
                    <a:pt x="2673" y="147"/>
                    <a:pt x="2673" y="146"/>
                    <a:pt x="2673" y="146"/>
                  </a:cubicBezTo>
                  <a:lnTo>
                    <a:pt x="2677" y="146"/>
                  </a:lnTo>
                  <a:cubicBezTo>
                    <a:pt x="2677" y="147"/>
                    <a:pt x="2677" y="148"/>
                    <a:pt x="2676" y="148"/>
                  </a:cubicBezTo>
                  <a:cubicBezTo>
                    <a:pt x="2675" y="149"/>
                    <a:pt x="2674" y="149"/>
                    <a:pt x="2674" y="150"/>
                  </a:cubicBezTo>
                  <a:cubicBezTo>
                    <a:pt x="2673" y="150"/>
                    <a:pt x="2672" y="149"/>
                    <a:pt x="2673" y="148"/>
                  </a:cubicBezTo>
                  <a:moveTo>
                    <a:pt x="2715" y="143"/>
                  </a:moveTo>
                  <a:cubicBezTo>
                    <a:pt x="2716" y="144"/>
                    <a:pt x="2717" y="144"/>
                    <a:pt x="2718" y="145"/>
                  </a:cubicBezTo>
                  <a:cubicBezTo>
                    <a:pt x="2718" y="145"/>
                    <a:pt x="2718" y="145"/>
                    <a:pt x="2717" y="146"/>
                  </a:cubicBezTo>
                  <a:cubicBezTo>
                    <a:pt x="2717" y="146"/>
                    <a:pt x="2716" y="146"/>
                    <a:pt x="2716" y="146"/>
                  </a:cubicBezTo>
                  <a:cubicBezTo>
                    <a:pt x="2715" y="146"/>
                    <a:pt x="2715" y="146"/>
                    <a:pt x="2714" y="146"/>
                  </a:cubicBezTo>
                  <a:cubicBezTo>
                    <a:pt x="2714" y="146"/>
                    <a:pt x="2714" y="146"/>
                    <a:pt x="2714" y="147"/>
                  </a:cubicBezTo>
                  <a:cubicBezTo>
                    <a:pt x="2713" y="146"/>
                    <a:pt x="2712" y="145"/>
                    <a:pt x="2712" y="144"/>
                  </a:cubicBezTo>
                  <a:cubicBezTo>
                    <a:pt x="2713" y="143"/>
                    <a:pt x="2714" y="143"/>
                    <a:pt x="2715" y="143"/>
                  </a:cubicBezTo>
                  <a:moveTo>
                    <a:pt x="2772" y="140"/>
                  </a:moveTo>
                  <a:lnTo>
                    <a:pt x="2774" y="140"/>
                  </a:lnTo>
                  <a:lnTo>
                    <a:pt x="2774" y="141"/>
                  </a:lnTo>
                  <a:lnTo>
                    <a:pt x="2772" y="141"/>
                  </a:lnTo>
                  <a:lnTo>
                    <a:pt x="2772" y="140"/>
                  </a:lnTo>
                  <a:close/>
                  <a:moveTo>
                    <a:pt x="2770" y="140"/>
                  </a:moveTo>
                  <a:cubicBezTo>
                    <a:pt x="2769" y="140"/>
                    <a:pt x="2769" y="140"/>
                    <a:pt x="2769" y="140"/>
                  </a:cubicBezTo>
                  <a:cubicBezTo>
                    <a:pt x="2769" y="139"/>
                    <a:pt x="2769" y="139"/>
                    <a:pt x="2770" y="139"/>
                  </a:cubicBezTo>
                  <a:cubicBezTo>
                    <a:pt x="2770" y="139"/>
                    <a:pt x="2770" y="140"/>
                    <a:pt x="2770" y="140"/>
                  </a:cubicBezTo>
                  <a:moveTo>
                    <a:pt x="2760" y="140"/>
                  </a:moveTo>
                  <a:cubicBezTo>
                    <a:pt x="2761" y="140"/>
                    <a:pt x="2762" y="139"/>
                    <a:pt x="2762" y="139"/>
                  </a:cubicBezTo>
                  <a:cubicBezTo>
                    <a:pt x="2763" y="139"/>
                    <a:pt x="2764" y="139"/>
                    <a:pt x="2765" y="140"/>
                  </a:cubicBezTo>
                  <a:cubicBezTo>
                    <a:pt x="2765" y="140"/>
                    <a:pt x="2766" y="141"/>
                    <a:pt x="2766" y="143"/>
                  </a:cubicBezTo>
                  <a:cubicBezTo>
                    <a:pt x="2765" y="143"/>
                    <a:pt x="2764" y="144"/>
                    <a:pt x="2762" y="143"/>
                  </a:cubicBezTo>
                  <a:cubicBezTo>
                    <a:pt x="2761" y="142"/>
                    <a:pt x="2760" y="142"/>
                    <a:pt x="2759" y="142"/>
                  </a:cubicBezTo>
                  <a:cubicBezTo>
                    <a:pt x="2759" y="141"/>
                    <a:pt x="2759" y="141"/>
                    <a:pt x="2760" y="140"/>
                  </a:cubicBezTo>
                  <a:moveTo>
                    <a:pt x="2572" y="148"/>
                  </a:moveTo>
                  <a:cubicBezTo>
                    <a:pt x="2571" y="149"/>
                    <a:pt x="2571" y="149"/>
                    <a:pt x="2571" y="149"/>
                  </a:cubicBezTo>
                  <a:cubicBezTo>
                    <a:pt x="2570" y="148"/>
                    <a:pt x="2570" y="148"/>
                    <a:pt x="2571" y="148"/>
                  </a:cubicBezTo>
                  <a:cubicBezTo>
                    <a:pt x="2571" y="148"/>
                    <a:pt x="2572" y="147"/>
                    <a:pt x="2572" y="148"/>
                  </a:cubicBezTo>
                  <a:cubicBezTo>
                    <a:pt x="2572" y="148"/>
                    <a:pt x="2572" y="148"/>
                    <a:pt x="2572" y="148"/>
                  </a:cubicBezTo>
                  <a:moveTo>
                    <a:pt x="2734" y="141"/>
                  </a:moveTo>
                  <a:cubicBezTo>
                    <a:pt x="2734" y="140"/>
                    <a:pt x="2734" y="140"/>
                    <a:pt x="2734" y="139"/>
                  </a:cubicBezTo>
                  <a:cubicBezTo>
                    <a:pt x="2736" y="140"/>
                    <a:pt x="2736" y="141"/>
                    <a:pt x="2736" y="142"/>
                  </a:cubicBezTo>
                  <a:cubicBezTo>
                    <a:pt x="2736" y="142"/>
                    <a:pt x="2735" y="142"/>
                    <a:pt x="2735" y="142"/>
                  </a:cubicBezTo>
                  <a:cubicBezTo>
                    <a:pt x="2735" y="142"/>
                    <a:pt x="2734" y="141"/>
                    <a:pt x="2734" y="141"/>
                  </a:cubicBezTo>
                  <a:cubicBezTo>
                    <a:pt x="2734" y="141"/>
                    <a:pt x="2734" y="141"/>
                    <a:pt x="2734" y="141"/>
                  </a:cubicBezTo>
                  <a:moveTo>
                    <a:pt x="2678" y="145"/>
                  </a:moveTo>
                  <a:cubicBezTo>
                    <a:pt x="2678" y="145"/>
                    <a:pt x="2678" y="144"/>
                    <a:pt x="2678" y="142"/>
                  </a:cubicBezTo>
                  <a:cubicBezTo>
                    <a:pt x="2680" y="142"/>
                    <a:pt x="2681" y="142"/>
                    <a:pt x="2682" y="143"/>
                  </a:cubicBezTo>
                  <a:cubicBezTo>
                    <a:pt x="2683" y="144"/>
                    <a:pt x="2685" y="144"/>
                    <a:pt x="2687" y="143"/>
                  </a:cubicBezTo>
                  <a:cubicBezTo>
                    <a:pt x="2688" y="144"/>
                    <a:pt x="2688" y="144"/>
                    <a:pt x="2688" y="145"/>
                  </a:cubicBezTo>
                  <a:cubicBezTo>
                    <a:pt x="2688" y="145"/>
                    <a:pt x="2689" y="146"/>
                    <a:pt x="2689" y="146"/>
                  </a:cubicBezTo>
                  <a:cubicBezTo>
                    <a:pt x="2690" y="149"/>
                    <a:pt x="2689" y="151"/>
                    <a:pt x="2688" y="152"/>
                  </a:cubicBezTo>
                  <a:cubicBezTo>
                    <a:pt x="2687" y="153"/>
                    <a:pt x="2686" y="155"/>
                    <a:pt x="2685" y="157"/>
                  </a:cubicBezTo>
                  <a:cubicBezTo>
                    <a:pt x="2684" y="157"/>
                    <a:pt x="2683" y="157"/>
                    <a:pt x="2683" y="156"/>
                  </a:cubicBezTo>
                  <a:cubicBezTo>
                    <a:pt x="2683" y="155"/>
                    <a:pt x="2682" y="154"/>
                    <a:pt x="2682" y="153"/>
                  </a:cubicBezTo>
                  <a:lnTo>
                    <a:pt x="2681" y="151"/>
                  </a:lnTo>
                  <a:cubicBezTo>
                    <a:pt x="2680" y="150"/>
                    <a:pt x="2680" y="148"/>
                    <a:pt x="2680" y="147"/>
                  </a:cubicBezTo>
                  <a:cubicBezTo>
                    <a:pt x="2680" y="146"/>
                    <a:pt x="2679" y="146"/>
                    <a:pt x="2678" y="145"/>
                  </a:cubicBezTo>
                  <a:moveTo>
                    <a:pt x="2434" y="149"/>
                  </a:moveTo>
                  <a:lnTo>
                    <a:pt x="2438" y="149"/>
                  </a:lnTo>
                  <a:cubicBezTo>
                    <a:pt x="2438" y="150"/>
                    <a:pt x="2438" y="151"/>
                    <a:pt x="2437" y="151"/>
                  </a:cubicBezTo>
                  <a:cubicBezTo>
                    <a:pt x="2436" y="151"/>
                    <a:pt x="2435" y="151"/>
                    <a:pt x="2434" y="151"/>
                  </a:cubicBezTo>
                  <a:lnTo>
                    <a:pt x="2434" y="149"/>
                  </a:lnTo>
                  <a:close/>
                  <a:moveTo>
                    <a:pt x="2753" y="135"/>
                  </a:moveTo>
                  <a:cubicBezTo>
                    <a:pt x="2753" y="135"/>
                    <a:pt x="2753" y="134"/>
                    <a:pt x="2753" y="134"/>
                  </a:cubicBezTo>
                  <a:lnTo>
                    <a:pt x="2756" y="133"/>
                  </a:lnTo>
                  <a:cubicBezTo>
                    <a:pt x="2757" y="135"/>
                    <a:pt x="2756" y="135"/>
                    <a:pt x="2755" y="135"/>
                  </a:cubicBezTo>
                  <a:cubicBezTo>
                    <a:pt x="2754" y="136"/>
                    <a:pt x="2753" y="136"/>
                    <a:pt x="2752" y="136"/>
                  </a:cubicBezTo>
                  <a:cubicBezTo>
                    <a:pt x="2753" y="136"/>
                    <a:pt x="2753" y="135"/>
                    <a:pt x="2753" y="135"/>
                  </a:cubicBezTo>
                  <a:moveTo>
                    <a:pt x="2749" y="133"/>
                  </a:moveTo>
                  <a:lnTo>
                    <a:pt x="2749" y="135"/>
                  </a:lnTo>
                  <a:cubicBezTo>
                    <a:pt x="2748" y="136"/>
                    <a:pt x="2747" y="136"/>
                    <a:pt x="2747" y="135"/>
                  </a:cubicBezTo>
                  <a:cubicBezTo>
                    <a:pt x="2746" y="135"/>
                    <a:pt x="2746" y="135"/>
                    <a:pt x="2745" y="135"/>
                  </a:cubicBezTo>
                  <a:cubicBezTo>
                    <a:pt x="2745" y="133"/>
                    <a:pt x="2747" y="132"/>
                    <a:pt x="2749" y="133"/>
                  </a:cubicBezTo>
                  <a:moveTo>
                    <a:pt x="2556" y="143"/>
                  </a:moveTo>
                  <a:cubicBezTo>
                    <a:pt x="2556" y="143"/>
                    <a:pt x="2555" y="143"/>
                    <a:pt x="2554" y="143"/>
                  </a:cubicBezTo>
                  <a:cubicBezTo>
                    <a:pt x="2554" y="143"/>
                    <a:pt x="2553" y="143"/>
                    <a:pt x="2553" y="142"/>
                  </a:cubicBezTo>
                  <a:cubicBezTo>
                    <a:pt x="2552" y="142"/>
                    <a:pt x="2552" y="141"/>
                    <a:pt x="2552" y="140"/>
                  </a:cubicBezTo>
                  <a:cubicBezTo>
                    <a:pt x="2553" y="141"/>
                    <a:pt x="2554" y="141"/>
                    <a:pt x="2555" y="140"/>
                  </a:cubicBezTo>
                  <a:cubicBezTo>
                    <a:pt x="2556" y="140"/>
                    <a:pt x="2557" y="140"/>
                    <a:pt x="2557" y="141"/>
                  </a:cubicBezTo>
                  <a:cubicBezTo>
                    <a:pt x="2557" y="142"/>
                    <a:pt x="2557" y="143"/>
                    <a:pt x="2556" y="143"/>
                  </a:cubicBezTo>
                  <a:moveTo>
                    <a:pt x="2630" y="137"/>
                  </a:moveTo>
                  <a:cubicBezTo>
                    <a:pt x="2631" y="137"/>
                    <a:pt x="2632" y="136"/>
                    <a:pt x="2634" y="136"/>
                  </a:cubicBezTo>
                  <a:cubicBezTo>
                    <a:pt x="2634" y="137"/>
                    <a:pt x="2634" y="138"/>
                    <a:pt x="2635" y="138"/>
                  </a:cubicBezTo>
                  <a:cubicBezTo>
                    <a:pt x="2635" y="139"/>
                    <a:pt x="2636" y="139"/>
                    <a:pt x="2637" y="140"/>
                  </a:cubicBezTo>
                  <a:cubicBezTo>
                    <a:pt x="2637" y="140"/>
                    <a:pt x="2638" y="141"/>
                    <a:pt x="2638" y="141"/>
                  </a:cubicBezTo>
                  <a:cubicBezTo>
                    <a:pt x="2638" y="142"/>
                    <a:pt x="2639" y="142"/>
                    <a:pt x="2638" y="144"/>
                  </a:cubicBezTo>
                  <a:cubicBezTo>
                    <a:pt x="2636" y="144"/>
                    <a:pt x="2635" y="143"/>
                    <a:pt x="2634" y="142"/>
                  </a:cubicBezTo>
                  <a:cubicBezTo>
                    <a:pt x="2633" y="140"/>
                    <a:pt x="2631" y="139"/>
                    <a:pt x="2630" y="139"/>
                  </a:cubicBezTo>
                  <a:cubicBezTo>
                    <a:pt x="2629" y="140"/>
                    <a:pt x="2628" y="140"/>
                    <a:pt x="2627" y="141"/>
                  </a:cubicBezTo>
                  <a:cubicBezTo>
                    <a:pt x="2626" y="142"/>
                    <a:pt x="2625" y="143"/>
                    <a:pt x="2623" y="143"/>
                  </a:cubicBezTo>
                  <a:cubicBezTo>
                    <a:pt x="2623" y="141"/>
                    <a:pt x="2623" y="140"/>
                    <a:pt x="2624" y="139"/>
                  </a:cubicBezTo>
                  <a:cubicBezTo>
                    <a:pt x="2625" y="139"/>
                    <a:pt x="2626" y="138"/>
                    <a:pt x="2626" y="136"/>
                  </a:cubicBezTo>
                  <a:cubicBezTo>
                    <a:pt x="2628" y="137"/>
                    <a:pt x="2629" y="137"/>
                    <a:pt x="2630" y="137"/>
                  </a:cubicBezTo>
                  <a:moveTo>
                    <a:pt x="2518" y="144"/>
                  </a:moveTo>
                  <a:cubicBezTo>
                    <a:pt x="2516" y="144"/>
                    <a:pt x="2516" y="143"/>
                    <a:pt x="2516" y="141"/>
                  </a:cubicBezTo>
                  <a:lnTo>
                    <a:pt x="2518" y="141"/>
                  </a:lnTo>
                  <a:lnTo>
                    <a:pt x="2518" y="144"/>
                  </a:lnTo>
                  <a:close/>
                  <a:moveTo>
                    <a:pt x="2703" y="133"/>
                  </a:moveTo>
                  <a:cubicBezTo>
                    <a:pt x="2706" y="132"/>
                    <a:pt x="2709" y="131"/>
                    <a:pt x="2713" y="131"/>
                  </a:cubicBezTo>
                  <a:cubicBezTo>
                    <a:pt x="2713" y="133"/>
                    <a:pt x="2712" y="134"/>
                    <a:pt x="2710" y="134"/>
                  </a:cubicBezTo>
                  <a:cubicBezTo>
                    <a:pt x="2710" y="135"/>
                    <a:pt x="2710" y="135"/>
                    <a:pt x="2711" y="136"/>
                  </a:cubicBezTo>
                  <a:cubicBezTo>
                    <a:pt x="2711" y="136"/>
                    <a:pt x="2711" y="136"/>
                    <a:pt x="2712" y="136"/>
                  </a:cubicBezTo>
                  <a:cubicBezTo>
                    <a:pt x="2713" y="137"/>
                    <a:pt x="2713" y="137"/>
                    <a:pt x="2713" y="137"/>
                  </a:cubicBezTo>
                  <a:cubicBezTo>
                    <a:pt x="2714" y="137"/>
                    <a:pt x="2714" y="138"/>
                    <a:pt x="2714" y="139"/>
                  </a:cubicBezTo>
                  <a:cubicBezTo>
                    <a:pt x="2713" y="139"/>
                    <a:pt x="2712" y="139"/>
                    <a:pt x="2712" y="140"/>
                  </a:cubicBezTo>
                  <a:cubicBezTo>
                    <a:pt x="2712" y="141"/>
                    <a:pt x="2712" y="142"/>
                    <a:pt x="2711" y="142"/>
                  </a:cubicBezTo>
                  <a:cubicBezTo>
                    <a:pt x="2711" y="143"/>
                    <a:pt x="2709" y="144"/>
                    <a:pt x="2708" y="144"/>
                  </a:cubicBezTo>
                  <a:cubicBezTo>
                    <a:pt x="2707" y="144"/>
                    <a:pt x="2706" y="144"/>
                    <a:pt x="2705" y="145"/>
                  </a:cubicBezTo>
                  <a:cubicBezTo>
                    <a:pt x="2705" y="143"/>
                    <a:pt x="2705" y="143"/>
                    <a:pt x="2704" y="142"/>
                  </a:cubicBezTo>
                  <a:cubicBezTo>
                    <a:pt x="2704" y="142"/>
                    <a:pt x="2704" y="142"/>
                    <a:pt x="2704" y="141"/>
                  </a:cubicBezTo>
                  <a:cubicBezTo>
                    <a:pt x="2704" y="140"/>
                    <a:pt x="2703" y="139"/>
                    <a:pt x="2702" y="139"/>
                  </a:cubicBezTo>
                  <a:cubicBezTo>
                    <a:pt x="2700" y="139"/>
                    <a:pt x="2699" y="138"/>
                    <a:pt x="2698" y="138"/>
                  </a:cubicBezTo>
                  <a:cubicBezTo>
                    <a:pt x="2696" y="138"/>
                    <a:pt x="2695" y="138"/>
                    <a:pt x="2694" y="138"/>
                  </a:cubicBezTo>
                  <a:cubicBezTo>
                    <a:pt x="2693" y="137"/>
                    <a:pt x="2692" y="136"/>
                    <a:pt x="2692" y="134"/>
                  </a:cubicBezTo>
                  <a:cubicBezTo>
                    <a:pt x="2696" y="134"/>
                    <a:pt x="2699" y="134"/>
                    <a:pt x="2703" y="133"/>
                  </a:cubicBezTo>
                  <a:moveTo>
                    <a:pt x="2616" y="137"/>
                  </a:moveTo>
                  <a:cubicBezTo>
                    <a:pt x="2616" y="136"/>
                    <a:pt x="2616" y="135"/>
                    <a:pt x="2616" y="135"/>
                  </a:cubicBezTo>
                  <a:cubicBezTo>
                    <a:pt x="2616" y="134"/>
                    <a:pt x="2616" y="134"/>
                    <a:pt x="2617" y="133"/>
                  </a:cubicBezTo>
                  <a:cubicBezTo>
                    <a:pt x="2618" y="133"/>
                    <a:pt x="2618" y="134"/>
                    <a:pt x="2618" y="137"/>
                  </a:cubicBezTo>
                  <a:lnTo>
                    <a:pt x="2616" y="137"/>
                  </a:lnTo>
                  <a:close/>
                  <a:moveTo>
                    <a:pt x="2747" y="129"/>
                  </a:moveTo>
                  <a:cubicBezTo>
                    <a:pt x="2747" y="127"/>
                    <a:pt x="2747" y="126"/>
                    <a:pt x="2747" y="125"/>
                  </a:cubicBezTo>
                  <a:cubicBezTo>
                    <a:pt x="2749" y="125"/>
                    <a:pt x="2750" y="125"/>
                    <a:pt x="2750" y="126"/>
                  </a:cubicBezTo>
                  <a:cubicBezTo>
                    <a:pt x="2750" y="128"/>
                    <a:pt x="2750" y="129"/>
                    <a:pt x="2750" y="130"/>
                  </a:cubicBezTo>
                  <a:cubicBezTo>
                    <a:pt x="2748" y="131"/>
                    <a:pt x="2747" y="130"/>
                    <a:pt x="2747" y="129"/>
                  </a:cubicBezTo>
                  <a:moveTo>
                    <a:pt x="2691" y="127"/>
                  </a:moveTo>
                  <a:cubicBezTo>
                    <a:pt x="2692" y="126"/>
                    <a:pt x="2693" y="126"/>
                    <a:pt x="2693" y="127"/>
                  </a:cubicBezTo>
                  <a:cubicBezTo>
                    <a:pt x="2694" y="128"/>
                    <a:pt x="2694" y="128"/>
                    <a:pt x="2694" y="129"/>
                  </a:cubicBezTo>
                  <a:cubicBezTo>
                    <a:pt x="2694" y="130"/>
                    <a:pt x="2693" y="130"/>
                    <a:pt x="2693" y="131"/>
                  </a:cubicBezTo>
                  <a:cubicBezTo>
                    <a:pt x="2692" y="131"/>
                    <a:pt x="2691" y="131"/>
                    <a:pt x="2690" y="131"/>
                  </a:cubicBezTo>
                  <a:cubicBezTo>
                    <a:pt x="2690" y="129"/>
                    <a:pt x="2690" y="128"/>
                    <a:pt x="2691" y="127"/>
                  </a:cubicBezTo>
                  <a:moveTo>
                    <a:pt x="2620" y="129"/>
                  </a:moveTo>
                  <a:cubicBezTo>
                    <a:pt x="2620" y="129"/>
                    <a:pt x="2619" y="129"/>
                    <a:pt x="2619" y="129"/>
                  </a:cubicBezTo>
                  <a:cubicBezTo>
                    <a:pt x="2619" y="129"/>
                    <a:pt x="2620" y="129"/>
                    <a:pt x="2621" y="128"/>
                  </a:cubicBezTo>
                  <a:cubicBezTo>
                    <a:pt x="2621" y="129"/>
                    <a:pt x="2620" y="129"/>
                    <a:pt x="2620" y="129"/>
                  </a:cubicBezTo>
                  <a:moveTo>
                    <a:pt x="2713" y="122"/>
                  </a:moveTo>
                  <a:lnTo>
                    <a:pt x="2713" y="125"/>
                  </a:lnTo>
                  <a:cubicBezTo>
                    <a:pt x="2711" y="126"/>
                    <a:pt x="2710" y="125"/>
                    <a:pt x="2710" y="123"/>
                  </a:cubicBezTo>
                  <a:cubicBezTo>
                    <a:pt x="2710" y="122"/>
                    <a:pt x="2712" y="122"/>
                    <a:pt x="2713" y="122"/>
                  </a:cubicBezTo>
                  <a:moveTo>
                    <a:pt x="2748" y="121"/>
                  </a:moveTo>
                  <a:cubicBezTo>
                    <a:pt x="2747" y="119"/>
                    <a:pt x="2747" y="117"/>
                    <a:pt x="2748" y="116"/>
                  </a:cubicBezTo>
                  <a:cubicBezTo>
                    <a:pt x="2750" y="116"/>
                    <a:pt x="2751" y="117"/>
                    <a:pt x="2752" y="119"/>
                  </a:cubicBezTo>
                  <a:cubicBezTo>
                    <a:pt x="2753" y="121"/>
                    <a:pt x="2753" y="122"/>
                    <a:pt x="2752" y="124"/>
                  </a:cubicBezTo>
                  <a:cubicBezTo>
                    <a:pt x="2750" y="124"/>
                    <a:pt x="2748" y="123"/>
                    <a:pt x="2748" y="121"/>
                  </a:cubicBezTo>
                  <a:moveTo>
                    <a:pt x="2743" y="116"/>
                  </a:moveTo>
                  <a:cubicBezTo>
                    <a:pt x="2743" y="116"/>
                    <a:pt x="2743" y="116"/>
                    <a:pt x="2743" y="116"/>
                  </a:cubicBezTo>
                  <a:cubicBezTo>
                    <a:pt x="2744" y="116"/>
                    <a:pt x="2744" y="115"/>
                    <a:pt x="2745" y="115"/>
                  </a:cubicBezTo>
                  <a:cubicBezTo>
                    <a:pt x="2745" y="116"/>
                    <a:pt x="2744" y="116"/>
                    <a:pt x="2743" y="116"/>
                  </a:cubicBezTo>
                  <a:moveTo>
                    <a:pt x="2733" y="116"/>
                  </a:moveTo>
                  <a:cubicBezTo>
                    <a:pt x="2733" y="115"/>
                    <a:pt x="2734" y="115"/>
                    <a:pt x="2735" y="115"/>
                  </a:cubicBezTo>
                  <a:cubicBezTo>
                    <a:pt x="2736" y="115"/>
                    <a:pt x="2736" y="115"/>
                    <a:pt x="2737" y="115"/>
                  </a:cubicBezTo>
                  <a:cubicBezTo>
                    <a:pt x="2738" y="115"/>
                    <a:pt x="2739" y="115"/>
                    <a:pt x="2739" y="115"/>
                  </a:cubicBezTo>
                  <a:cubicBezTo>
                    <a:pt x="2740" y="116"/>
                    <a:pt x="2740" y="117"/>
                    <a:pt x="2741" y="117"/>
                  </a:cubicBezTo>
                  <a:cubicBezTo>
                    <a:pt x="2741" y="118"/>
                    <a:pt x="2742" y="118"/>
                    <a:pt x="2743" y="118"/>
                  </a:cubicBezTo>
                  <a:cubicBezTo>
                    <a:pt x="2743" y="119"/>
                    <a:pt x="2744" y="119"/>
                    <a:pt x="2745" y="120"/>
                  </a:cubicBezTo>
                  <a:cubicBezTo>
                    <a:pt x="2745" y="121"/>
                    <a:pt x="2745" y="122"/>
                    <a:pt x="2745" y="123"/>
                  </a:cubicBezTo>
                  <a:cubicBezTo>
                    <a:pt x="2744" y="124"/>
                    <a:pt x="2743" y="124"/>
                    <a:pt x="2742" y="123"/>
                  </a:cubicBezTo>
                  <a:cubicBezTo>
                    <a:pt x="2741" y="123"/>
                    <a:pt x="2741" y="123"/>
                    <a:pt x="2741" y="124"/>
                  </a:cubicBezTo>
                  <a:cubicBezTo>
                    <a:pt x="2740" y="123"/>
                    <a:pt x="2739" y="122"/>
                    <a:pt x="2739" y="120"/>
                  </a:cubicBezTo>
                  <a:cubicBezTo>
                    <a:pt x="2740" y="119"/>
                    <a:pt x="2739" y="118"/>
                    <a:pt x="2738" y="117"/>
                  </a:cubicBezTo>
                  <a:cubicBezTo>
                    <a:pt x="2736" y="117"/>
                    <a:pt x="2735" y="118"/>
                    <a:pt x="2734" y="118"/>
                  </a:cubicBezTo>
                  <a:cubicBezTo>
                    <a:pt x="2734" y="119"/>
                    <a:pt x="2733" y="119"/>
                    <a:pt x="2732" y="118"/>
                  </a:cubicBezTo>
                  <a:cubicBezTo>
                    <a:pt x="2732" y="117"/>
                    <a:pt x="2732" y="116"/>
                    <a:pt x="2733" y="116"/>
                  </a:cubicBezTo>
                  <a:moveTo>
                    <a:pt x="2756" y="121"/>
                  </a:moveTo>
                  <a:cubicBezTo>
                    <a:pt x="2756" y="120"/>
                    <a:pt x="2756" y="119"/>
                    <a:pt x="2755" y="118"/>
                  </a:cubicBezTo>
                  <a:cubicBezTo>
                    <a:pt x="2754" y="118"/>
                    <a:pt x="2754" y="117"/>
                    <a:pt x="2753" y="116"/>
                  </a:cubicBezTo>
                  <a:cubicBezTo>
                    <a:pt x="2753" y="115"/>
                    <a:pt x="2752" y="114"/>
                    <a:pt x="2752" y="113"/>
                  </a:cubicBezTo>
                  <a:cubicBezTo>
                    <a:pt x="2753" y="113"/>
                    <a:pt x="2754" y="114"/>
                    <a:pt x="2755" y="114"/>
                  </a:cubicBezTo>
                  <a:cubicBezTo>
                    <a:pt x="2756" y="114"/>
                    <a:pt x="2757" y="114"/>
                    <a:pt x="2758" y="114"/>
                  </a:cubicBezTo>
                  <a:cubicBezTo>
                    <a:pt x="2758" y="116"/>
                    <a:pt x="2758" y="117"/>
                    <a:pt x="2759" y="117"/>
                  </a:cubicBezTo>
                  <a:cubicBezTo>
                    <a:pt x="2760" y="118"/>
                    <a:pt x="2760" y="119"/>
                    <a:pt x="2760" y="121"/>
                  </a:cubicBezTo>
                  <a:cubicBezTo>
                    <a:pt x="2759" y="121"/>
                    <a:pt x="2758" y="122"/>
                    <a:pt x="2757" y="122"/>
                  </a:cubicBezTo>
                  <a:cubicBezTo>
                    <a:pt x="2757" y="123"/>
                    <a:pt x="2756" y="123"/>
                    <a:pt x="2754" y="123"/>
                  </a:cubicBezTo>
                  <a:cubicBezTo>
                    <a:pt x="2755" y="123"/>
                    <a:pt x="2756" y="122"/>
                    <a:pt x="2756" y="121"/>
                  </a:cubicBezTo>
                  <a:moveTo>
                    <a:pt x="2680" y="118"/>
                  </a:moveTo>
                  <a:cubicBezTo>
                    <a:pt x="2682" y="117"/>
                    <a:pt x="2683" y="116"/>
                    <a:pt x="2685" y="116"/>
                  </a:cubicBezTo>
                  <a:cubicBezTo>
                    <a:pt x="2686" y="118"/>
                    <a:pt x="2686" y="119"/>
                    <a:pt x="2684" y="119"/>
                  </a:cubicBezTo>
                  <a:cubicBezTo>
                    <a:pt x="2683" y="120"/>
                    <a:pt x="2682" y="120"/>
                    <a:pt x="2680" y="120"/>
                  </a:cubicBezTo>
                  <a:cubicBezTo>
                    <a:pt x="2680" y="122"/>
                    <a:pt x="2680" y="122"/>
                    <a:pt x="2681" y="123"/>
                  </a:cubicBezTo>
                  <a:cubicBezTo>
                    <a:pt x="2683" y="123"/>
                    <a:pt x="2683" y="123"/>
                    <a:pt x="2684" y="124"/>
                  </a:cubicBezTo>
                  <a:cubicBezTo>
                    <a:pt x="2684" y="124"/>
                    <a:pt x="2684" y="125"/>
                    <a:pt x="2684" y="125"/>
                  </a:cubicBezTo>
                  <a:cubicBezTo>
                    <a:pt x="2684" y="126"/>
                    <a:pt x="2684" y="127"/>
                    <a:pt x="2684" y="127"/>
                  </a:cubicBezTo>
                  <a:cubicBezTo>
                    <a:pt x="2684" y="128"/>
                    <a:pt x="2685" y="128"/>
                    <a:pt x="2686" y="129"/>
                  </a:cubicBezTo>
                  <a:cubicBezTo>
                    <a:pt x="2687" y="129"/>
                    <a:pt x="2687" y="130"/>
                    <a:pt x="2687" y="131"/>
                  </a:cubicBezTo>
                  <a:cubicBezTo>
                    <a:pt x="2686" y="132"/>
                    <a:pt x="2685" y="132"/>
                    <a:pt x="2684" y="132"/>
                  </a:cubicBezTo>
                  <a:cubicBezTo>
                    <a:pt x="2684" y="132"/>
                    <a:pt x="2683" y="133"/>
                    <a:pt x="2683" y="134"/>
                  </a:cubicBezTo>
                  <a:cubicBezTo>
                    <a:pt x="2683" y="135"/>
                    <a:pt x="2683" y="136"/>
                    <a:pt x="2684" y="136"/>
                  </a:cubicBezTo>
                  <a:cubicBezTo>
                    <a:pt x="2684" y="136"/>
                    <a:pt x="2685" y="136"/>
                    <a:pt x="2686" y="137"/>
                  </a:cubicBezTo>
                  <a:cubicBezTo>
                    <a:pt x="2686" y="137"/>
                    <a:pt x="2687" y="137"/>
                    <a:pt x="2688" y="138"/>
                  </a:cubicBezTo>
                  <a:cubicBezTo>
                    <a:pt x="2688" y="138"/>
                    <a:pt x="2688" y="139"/>
                    <a:pt x="2688" y="140"/>
                  </a:cubicBezTo>
                  <a:cubicBezTo>
                    <a:pt x="2687" y="140"/>
                    <a:pt x="2686" y="141"/>
                    <a:pt x="2686" y="141"/>
                  </a:cubicBezTo>
                  <a:cubicBezTo>
                    <a:pt x="2685" y="141"/>
                    <a:pt x="2684" y="141"/>
                    <a:pt x="2682" y="141"/>
                  </a:cubicBezTo>
                  <a:cubicBezTo>
                    <a:pt x="2682" y="140"/>
                    <a:pt x="2681" y="139"/>
                    <a:pt x="2680" y="139"/>
                  </a:cubicBezTo>
                  <a:cubicBezTo>
                    <a:pt x="2680" y="138"/>
                    <a:pt x="2679" y="137"/>
                    <a:pt x="2679" y="136"/>
                  </a:cubicBezTo>
                  <a:cubicBezTo>
                    <a:pt x="2678" y="135"/>
                    <a:pt x="2678" y="134"/>
                    <a:pt x="2677" y="134"/>
                  </a:cubicBezTo>
                  <a:cubicBezTo>
                    <a:pt x="2676" y="134"/>
                    <a:pt x="2675" y="132"/>
                    <a:pt x="2675" y="131"/>
                  </a:cubicBezTo>
                  <a:cubicBezTo>
                    <a:pt x="2675" y="129"/>
                    <a:pt x="2675" y="128"/>
                    <a:pt x="2676" y="128"/>
                  </a:cubicBezTo>
                  <a:cubicBezTo>
                    <a:pt x="2677" y="128"/>
                    <a:pt x="2678" y="128"/>
                    <a:pt x="2679" y="127"/>
                  </a:cubicBezTo>
                  <a:cubicBezTo>
                    <a:pt x="2677" y="126"/>
                    <a:pt x="2676" y="123"/>
                    <a:pt x="2677" y="120"/>
                  </a:cubicBezTo>
                  <a:cubicBezTo>
                    <a:pt x="2678" y="119"/>
                    <a:pt x="2679" y="118"/>
                    <a:pt x="2680" y="118"/>
                  </a:cubicBezTo>
                  <a:moveTo>
                    <a:pt x="2671" y="114"/>
                  </a:moveTo>
                  <a:cubicBezTo>
                    <a:pt x="2672" y="114"/>
                    <a:pt x="2672" y="114"/>
                    <a:pt x="2672" y="113"/>
                  </a:cubicBezTo>
                  <a:cubicBezTo>
                    <a:pt x="2673" y="113"/>
                    <a:pt x="2674" y="114"/>
                    <a:pt x="2673" y="115"/>
                  </a:cubicBezTo>
                  <a:cubicBezTo>
                    <a:pt x="2673" y="116"/>
                    <a:pt x="2673" y="117"/>
                    <a:pt x="2672" y="116"/>
                  </a:cubicBezTo>
                  <a:lnTo>
                    <a:pt x="2671" y="114"/>
                  </a:lnTo>
                  <a:close/>
                  <a:moveTo>
                    <a:pt x="2746" y="111"/>
                  </a:moveTo>
                  <a:cubicBezTo>
                    <a:pt x="2745" y="111"/>
                    <a:pt x="2745" y="111"/>
                    <a:pt x="2745" y="110"/>
                  </a:cubicBezTo>
                  <a:cubicBezTo>
                    <a:pt x="2745" y="110"/>
                    <a:pt x="2745" y="110"/>
                    <a:pt x="2745" y="109"/>
                  </a:cubicBezTo>
                  <a:cubicBezTo>
                    <a:pt x="2745" y="109"/>
                    <a:pt x="2746" y="109"/>
                    <a:pt x="2747" y="110"/>
                  </a:cubicBezTo>
                  <a:cubicBezTo>
                    <a:pt x="2746" y="111"/>
                    <a:pt x="2746" y="111"/>
                    <a:pt x="2746" y="111"/>
                  </a:cubicBezTo>
                  <a:moveTo>
                    <a:pt x="2737" y="109"/>
                  </a:moveTo>
                  <a:cubicBezTo>
                    <a:pt x="2739" y="108"/>
                    <a:pt x="2740" y="108"/>
                    <a:pt x="2741" y="109"/>
                  </a:cubicBezTo>
                  <a:cubicBezTo>
                    <a:pt x="2741" y="110"/>
                    <a:pt x="2741" y="111"/>
                    <a:pt x="2740" y="112"/>
                  </a:cubicBezTo>
                  <a:cubicBezTo>
                    <a:pt x="2740" y="112"/>
                    <a:pt x="2740" y="113"/>
                    <a:pt x="2739" y="114"/>
                  </a:cubicBezTo>
                  <a:cubicBezTo>
                    <a:pt x="2739" y="114"/>
                    <a:pt x="2738" y="114"/>
                    <a:pt x="2738" y="113"/>
                  </a:cubicBezTo>
                  <a:cubicBezTo>
                    <a:pt x="2737" y="113"/>
                    <a:pt x="2737" y="113"/>
                    <a:pt x="2736" y="113"/>
                  </a:cubicBezTo>
                  <a:cubicBezTo>
                    <a:pt x="2735" y="111"/>
                    <a:pt x="2736" y="110"/>
                    <a:pt x="2737" y="109"/>
                  </a:cubicBezTo>
                  <a:moveTo>
                    <a:pt x="2710" y="115"/>
                  </a:moveTo>
                  <a:cubicBezTo>
                    <a:pt x="2710" y="113"/>
                    <a:pt x="2711" y="111"/>
                    <a:pt x="2711" y="110"/>
                  </a:cubicBezTo>
                  <a:cubicBezTo>
                    <a:pt x="2711" y="110"/>
                    <a:pt x="2712" y="110"/>
                    <a:pt x="2712" y="111"/>
                  </a:cubicBezTo>
                  <a:cubicBezTo>
                    <a:pt x="2713" y="112"/>
                    <a:pt x="2713" y="112"/>
                    <a:pt x="2713" y="113"/>
                  </a:cubicBezTo>
                  <a:cubicBezTo>
                    <a:pt x="2713" y="114"/>
                    <a:pt x="2713" y="115"/>
                    <a:pt x="2713" y="116"/>
                  </a:cubicBezTo>
                  <a:cubicBezTo>
                    <a:pt x="2713" y="117"/>
                    <a:pt x="2712" y="117"/>
                    <a:pt x="2712" y="118"/>
                  </a:cubicBezTo>
                  <a:cubicBezTo>
                    <a:pt x="2710" y="117"/>
                    <a:pt x="2709" y="116"/>
                    <a:pt x="2710" y="115"/>
                  </a:cubicBezTo>
                  <a:moveTo>
                    <a:pt x="2756" y="106"/>
                  </a:moveTo>
                  <a:cubicBezTo>
                    <a:pt x="2757" y="106"/>
                    <a:pt x="2757" y="106"/>
                    <a:pt x="2758" y="106"/>
                  </a:cubicBezTo>
                  <a:cubicBezTo>
                    <a:pt x="2758" y="106"/>
                    <a:pt x="2758" y="107"/>
                    <a:pt x="2758" y="107"/>
                  </a:cubicBezTo>
                  <a:cubicBezTo>
                    <a:pt x="2758" y="108"/>
                    <a:pt x="2758" y="108"/>
                    <a:pt x="2758" y="109"/>
                  </a:cubicBezTo>
                  <a:cubicBezTo>
                    <a:pt x="2757" y="109"/>
                    <a:pt x="2757" y="109"/>
                    <a:pt x="2756" y="109"/>
                  </a:cubicBezTo>
                  <a:lnTo>
                    <a:pt x="2756" y="106"/>
                  </a:lnTo>
                  <a:close/>
                  <a:moveTo>
                    <a:pt x="2731" y="111"/>
                  </a:moveTo>
                  <a:cubicBezTo>
                    <a:pt x="2730" y="108"/>
                    <a:pt x="2731" y="107"/>
                    <a:pt x="2735" y="107"/>
                  </a:cubicBezTo>
                  <a:cubicBezTo>
                    <a:pt x="2735" y="109"/>
                    <a:pt x="2735" y="111"/>
                    <a:pt x="2734" y="111"/>
                  </a:cubicBezTo>
                  <a:lnTo>
                    <a:pt x="2731" y="111"/>
                  </a:lnTo>
                  <a:close/>
                  <a:moveTo>
                    <a:pt x="2541" y="117"/>
                  </a:moveTo>
                  <a:cubicBezTo>
                    <a:pt x="2543" y="117"/>
                    <a:pt x="2544" y="116"/>
                    <a:pt x="2546" y="116"/>
                  </a:cubicBezTo>
                  <a:cubicBezTo>
                    <a:pt x="2547" y="116"/>
                    <a:pt x="2549" y="116"/>
                    <a:pt x="2550" y="116"/>
                  </a:cubicBezTo>
                  <a:cubicBezTo>
                    <a:pt x="2551" y="117"/>
                    <a:pt x="2552" y="118"/>
                    <a:pt x="2552" y="119"/>
                  </a:cubicBezTo>
                  <a:cubicBezTo>
                    <a:pt x="2551" y="119"/>
                    <a:pt x="2549" y="119"/>
                    <a:pt x="2547" y="120"/>
                  </a:cubicBezTo>
                  <a:cubicBezTo>
                    <a:pt x="2545" y="120"/>
                    <a:pt x="2543" y="120"/>
                    <a:pt x="2542" y="119"/>
                  </a:cubicBezTo>
                  <a:cubicBezTo>
                    <a:pt x="2541" y="119"/>
                    <a:pt x="2540" y="120"/>
                    <a:pt x="2540" y="121"/>
                  </a:cubicBezTo>
                  <a:cubicBezTo>
                    <a:pt x="2539" y="122"/>
                    <a:pt x="2539" y="123"/>
                    <a:pt x="2538" y="123"/>
                  </a:cubicBezTo>
                  <a:cubicBezTo>
                    <a:pt x="2537" y="124"/>
                    <a:pt x="2537" y="125"/>
                    <a:pt x="2536" y="126"/>
                  </a:cubicBezTo>
                  <a:cubicBezTo>
                    <a:pt x="2535" y="126"/>
                    <a:pt x="2534" y="127"/>
                    <a:pt x="2532" y="127"/>
                  </a:cubicBezTo>
                  <a:cubicBezTo>
                    <a:pt x="2531" y="123"/>
                    <a:pt x="2532" y="121"/>
                    <a:pt x="2533" y="120"/>
                  </a:cubicBezTo>
                  <a:cubicBezTo>
                    <a:pt x="2535" y="119"/>
                    <a:pt x="2536" y="117"/>
                    <a:pt x="2538" y="116"/>
                  </a:cubicBezTo>
                  <a:cubicBezTo>
                    <a:pt x="2538" y="117"/>
                    <a:pt x="2540" y="117"/>
                    <a:pt x="2541" y="117"/>
                  </a:cubicBezTo>
                  <a:moveTo>
                    <a:pt x="2529" y="118"/>
                  </a:moveTo>
                  <a:cubicBezTo>
                    <a:pt x="2529" y="117"/>
                    <a:pt x="2529" y="117"/>
                    <a:pt x="2529" y="116"/>
                  </a:cubicBezTo>
                  <a:lnTo>
                    <a:pt x="2532" y="116"/>
                  </a:lnTo>
                  <a:cubicBezTo>
                    <a:pt x="2532" y="117"/>
                    <a:pt x="2532" y="118"/>
                    <a:pt x="2531" y="118"/>
                  </a:cubicBezTo>
                  <a:cubicBezTo>
                    <a:pt x="2531" y="118"/>
                    <a:pt x="2530" y="119"/>
                    <a:pt x="2530" y="119"/>
                  </a:cubicBezTo>
                  <a:cubicBezTo>
                    <a:pt x="2529" y="119"/>
                    <a:pt x="2529" y="119"/>
                    <a:pt x="2529" y="118"/>
                  </a:cubicBezTo>
                  <a:moveTo>
                    <a:pt x="2463" y="119"/>
                  </a:moveTo>
                  <a:cubicBezTo>
                    <a:pt x="2464" y="119"/>
                    <a:pt x="2465" y="119"/>
                    <a:pt x="2466" y="120"/>
                  </a:cubicBezTo>
                  <a:cubicBezTo>
                    <a:pt x="2465" y="121"/>
                    <a:pt x="2464" y="122"/>
                    <a:pt x="2462" y="121"/>
                  </a:cubicBezTo>
                  <a:cubicBezTo>
                    <a:pt x="2462" y="120"/>
                    <a:pt x="2463" y="119"/>
                    <a:pt x="2463" y="119"/>
                  </a:cubicBezTo>
                  <a:moveTo>
                    <a:pt x="2742" y="105"/>
                  </a:moveTo>
                  <a:cubicBezTo>
                    <a:pt x="2742" y="104"/>
                    <a:pt x="2743" y="104"/>
                    <a:pt x="2743" y="104"/>
                  </a:cubicBezTo>
                  <a:cubicBezTo>
                    <a:pt x="2743" y="104"/>
                    <a:pt x="2744" y="104"/>
                    <a:pt x="2744" y="104"/>
                  </a:cubicBezTo>
                  <a:cubicBezTo>
                    <a:pt x="2744" y="104"/>
                    <a:pt x="2744" y="105"/>
                    <a:pt x="2742" y="105"/>
                  </a:cubicBezTo>
                  <a:moveTo>
                    <a:pt x="2674" y="107"/>
                  </a:moveTo>
                  <a:cubicBezTo>
                    <a:pt x="2676" y="106"/>
                    <a:pt x="2677" y="106"/>
                    <a:pt x="2679" y="107"/>
                  </a:cubicBezTo>
                  <a:cubicBezTo>
                    <a:pt x="2679" y="108"/>
                    <a:pt x="2678" y="109"/>
                    <a:pt x="2678" y="110"/>
                  </a:cubicBezTo>
                  <a:cubicBezTo>
                    <a:pt x="2677" y="111"/>
                    <a:pt x="2677" y="112"/>
                    <a:pt x="2677" y="113"/>
                  </a:cubicBezTo>
                  <a:cubicBezTo>
                    <a:pt x="2676" y="113"/>
                    <a:pt x="2675" y="113"/>
                    <a:pt x="2675" y="113"/>
                  </a:cubicBezTo>
                  <a:cubicBezTo>
                    <a:pt x="2675" y="112"/>
                    <a:pt x="2674" y="112"/>
                    <a:pt x="2673" y="112"/>
                  </a:cubicBezTo>
                  <a:cubicBezTo>
                    <a:pt x="2672" y="110"/>
                    <a:pt x="2673" y="108"/>
                    <a:pt x="2674" y="107"/>
                  </a:cubicBezTo>
                  <a:moveTo>
                    <a:pt x="2535" y="112"/>
                  </a:moveTo>
                  <a:lnTo>
                    <a:pt x="2535" y="115"/>
                  </a:lnTo>
                  <a:cubicBezTo>
                    <a:pt x="2534" y="115"/>
                    <a:pt x="2533" y="115"/>
                    <a:pt x="2532" y="115"/>
                  </a:cubicBezTo>
                  <a:cubicBezTo>
                    <a:pt x="2531" y="115"/>
                    <a:pt x="2531" y="115"/>
                    <a:pt x="2531" y="113"/>
                  </a:cubicBezTo>
                  <a:cubicBezTo>
                    <a:pt x="2532" y="113"/>
                    <a:pt x="2533" y="112"/>
                    <a:pt x="2535" y="112"/>
                  </a:cubicBezTo>
                  <a:moveTo>
                    <a:pt x="2441" y="117"/>
                  </a:moveTo>
                  <a:cubicBezTo>
                    <a:pt x="2443" y="116"/>
                    <a:pt x="2445" y="116"/>
                    <a:pt x="2447" y="116"/>
                  </a:cubicBezTo>
                  <a:cubicBezTo>
                    <a:pt x="2447" y="119"/>
                    <a:pt x="2447" y="120"/>
                    <a:pt x="2445" y="121"/>
                  </a:cubicBezTo>
                  <a:cubicBezTo>
                    <a:pt x="2443" y="121"/>
                    <a:pt x="2442" y="121"/>
                    <a:pt x="2440" y="121"/>
                  </a:cubicBezTo>
                  <a:cubicBezTo>
                    <a:pt x="2440" y="119"/>
                    <a:pt x="2440" y="117"/>
                    <a:pt x="2441" y="117"/>
                  </a:cubicBezTo>
                  <a:moveTo>
                    <a:pt x="2512" y="112"/>
                  </a:moveTo>
                  <a:cubicBezTo>
                    <a:pt x="2512" y="114"/>
                    <a:pt x="2512" y="115"/>
                    <a:pt x="2511" y="116"/>
                  </a:cubicBezTo>
                  <a:cubicBezTo>
                    <a:pt x="2510" y="116"/>
                    <a:pt x="2508" y="116"/>
                    <a:pt x="2508" y="115"/>
                  </a:cubicBezTo>
                  <a:cubicBezTo>
                    <a:pt x="2508" y="114"/>
                    <a:pt x="2509" y="113"/>
                    <a:pt x="2512" y="112"/>
                  </a:cubicBezTo>
                  <a:moveTo>
                    <a:pt x="2467" y="115"/>
                  </a:moveTo>
                  <a:cubicBezTo>
                    <a:pt x="2467" y="115"/>
                    <a:pt x="2466" y="115"/>
                    <a:pt x="2465" y="115"/>
                  </a:cubicBezTo>
                  <a:cubicBezTo>
                    <a:pt x="2466" y="115"/>
                    <a:pt x="2466" y="114"/>
                    <a:pt x="2467" y="114"/>
                  </a:cubicBezTo>
                  <a:cubicBezTo>
                    <a:pt x="2467" y="114"/>
                    <a:pt x="2468" y="114"/>
                    <a:pt x="2468" y="114"/>
                  </a:cubicBezTo>
                  <a:cubicBezTo>
                    <a:pt x="2468" y="115"/>
                    <a:pt x="2468" y="115"/>
                    <a:pt x="2467" y="115"/>
                  </a:cubicBezTo>
                  <a:moveTo>
                    <a:pt x="2423" y="116"/>
                  </a:moveTo>
                  <a:lnTo>
                    <a:pt x="2425" y="116"/>
                  </a:lnTo>
                  <a:lnTo>
                    <a:pt x="2425" y="118"/>
                  </a:lnTo>
                  <a:lnTo>
                    <a:pt x="2423" y="118"/>
                  </a:lnTo>
                  <a:lnTo>
                    <a:pt x="2423" y="116"/>
                  </a:lnTo>
                  <a:close/>
                  <a:moveTo>
                    <a:pt x="2671" y="107"/>
                  </a:moveTo>
                  <a:cubicBezTo>
                    <a:pt x="2669" y="108"/>
                    <a:pt x="2668" y="107"/>
                    <a:pt x="2667" y="107"/>
                  </a:cubicBezTo>
                  <a:cubicBezTo>
                    <a:pt x="2666" y="106"/>
                    <a:pt x="2665" y="105"/>
                    <a:pt x="2664" y="105"/>
                  </a:cubicBezTo>
                  <a:cubicBezTo>
                    <a:pt x="2664" y="104"/>
                    <a:pt x="2666" y="104"/>
                    <a:pt x="2667" y="104"/>
                  </a:cubicBezTo>
                  <a:cubicBezTo>
                    <a:pt x="2668" y="105"/>
                    <a:pt x="2670" y="105"/>
                    <a:pt x="2671" y="104"/>
                  </a:cubicBezTo>
                  <a:lnTo>
                    <a:pt x="2671" y="107"/>
                  </a:lnTo>
                  <a:close/>
                  <a:moveTo>
                    <a:pt x="2431" y="113"/>
                  </a:moveTo>
                  <a:cubicBezTo>
                    <a:pt x="2432" y="113"/>
                    <a:pt x="2433" y="113"/>
                    <a:pt x="2434" y="113"/>
                  </a:cubicBezTo>
                  <a:cubicBezTo>
                    <a:pt x="2435" y="113"/>
                    <a:pt x="2435" y="114"/>
                    <a:pt x="2435" y="116"/>
                  </a:cubicBezTo>
                  <a:cubicBezTo>
                    <a:pt x="2432" y="116"/>
                    <a:pt x="2431" y="115"/>
                    <a:pt x="2431" y="113"/>
                  </a:cubicBezTo>
                  <a:moveTo>
                    <a:pt x="2675" y="101"/>
                  </a:moveTo>
                  <a:cubicBezTo>
                    <a:pt x="2676" y="101"/>
                    <a:pt x="2676" y="101"/>
                    <a:pt x="2676" y="101"/>
                  </a:cubicBezTo>
                  <a:cubicBezTo>
                    <a:pt x="2677" y="102"/>
                    <a:pt x="2677" y="102"/>
                    <a:pt x="2678" y="102"/>
                  </a:cubicBezTo>
                  <a:cubicBezTo>
                    <a:pt x="2677" y="102"/>
                    <a:pt x="2677" y="102"/>
                    <a:pt x="2677" y="103"/>
                  </a:cubicBezTo>
                  <a:cubicBezTo>
                    <a:pt x="2677" y="103"/>
                    <a:pt x="2677" y="103"/>
                    <a:pt x="2677" y="104"/>
                  </a:cubicBezTo>
                  <a:lnTo>
                    <a:pt x="2675" y="104"/>
                  </a:lnTo>
                  <a:lnTo>
                    <a:pt x="2675" y="101"/>
                  </a:lnTo>
                  <a:close/>
                  <a:moveTo>
                    <a:pt x="2748" y="96"/>
                  </a:moveTo>
                  <a:lnTo>
                    <a:pt x="2752" y="96"/>
                  </a:lnTo>
                  <a:cubicBezTo>
                    <a:pt x="2752" y="98"/>
                    <a:pt x="2752" y="99"/>
                    <a:pt x="2753" y="100"/>
                  </a:cubicBezTo>
                  <a:cubicBezTo>
                    <a:pt x="2753" y="101"/>
                    <a:pt x="2754" y="102"/>
                    <a:pt x="2754" y="104"/>
                  </a:cubicBezTo>
                  <a:cubicBezTo>
                    <a:pt x="2753" y="104"/>
                    <a:pt x="2753" y="104"/>
                    <a:pt x="2752" y="104"/>
                  </a:cubicBezTo>
                  <a:cubicBezTo>
                    <a:pt x="2752" y="103"/>
                    <a:pt x="2751" y="103"/>
                    <a:pt x="2751" y="102"/>
                  </a:cubicBezTo>
                  <a:cubicBezTo>
                    <a:pt x="2751" y="102"/>
                    <a:pt x="2750" y="101"/>
                    <a:pt x="2750" y="101"/>
                  </a:cubicBezTo>
                  <a:cubicBezTo>
                    <a:pt x="2750" y="100"/>
                    <a:pt x="2749" y="100"/>
                    <a:pt x="2748" y="100"/>
                  </a:cubicBezTo>
                  <a:lnTo>
                    <a:pt x="2748" y="96"/>
                  </a:lnTo>
                  <a:close/>
                  <a:moveTo>
                    <a:pt x="2482" y="108"/>
                  </a:moveTo>
                  <a:cubicBezTo>
                    <a:pt x="2482" y="108"/>
                    <a:pt x="2482" y="108"/>
                    <a:pt x="2482" y="108"/>
                  </a:cubicBezTo>
                  <a:lnTo>
                    <a:pt x="2484" y="107"/>
                  </a:lnTo>
                  <a:cubicBezTo>
                    <a:pt x="2484" y="108"/>
                    <a:pt x="2484" y="109"/>
                    <a:pt x="2483" y="109"/>
                  </a:cubicBezTo>
                  <a:cubicBezTo>
                    <a:pt x="2483" y="109"/>
                    <a:pt x="2482" y="109"/>
                    <a:pt x="2482" y="109"/>
                  </a:cubicBezTo>
                  <a:cubicBezTo>
                    <a:pt x="2482" y="109"/>
                    <a:pt x="2482" y="109"/>
                    <a:pt x="2482" y="108"/>
                  </a:cubicBezTo>
                  <a:moveTo>
                    <a:pt x="2741" y="95"/>
                  </a:moveTo>
                  <a:lnTo>
                    <a:pt x="2743" y="95"/>
                  </a:lnTo>
                  <a:lnTo>
                    <a:pt x="2743" y="97"/>
                  </a:lnTo>
                  <a:lnTo>
                    <a:pt x="2741" y="97"/>
                  </a:lnTo>
                  <a:lnTo>
                    <a:pt x="2741" y="95"/>
                  </a:lnTo>
                  <a:close/>
                  <a:moveTo>
                    <a:pt x="2734" y="97"/>
                  </a:moveTo>
                  <a:cubicBezTo>
                    <a:pt x="2733" y="96"/>
                    <a:pt x="2733" y="95"/>
                    <a:pt x="2733" y="93"/>
                  </a:cubicBezTo>
                  <a:cubicBezTo>
                    <a:pt x="2735" y="93"/>
                    <a:pt x="2736" y="94"/>
                    <a:pt x="2737" y="94"/>
                  </a:cubicBezTo>
                  <a:cubicBezTo>
                    <a:pt x="2738" y="94"/>
                    <a:pt x="2738" y="95"/>
                    <a:pt x="2738" y="97"/>
                  </a:cubicBezTo>
                  <a:cubicBezTo>
                    <a:pt x="2736" y="97"/>
                    <a:pt x="2735" y="97"/>
                    <a:pt x="2734" y="97"/>
                  </a:cubicBezTo>
                  <a:moveTo>
                    <a:pt x="2717" y="94"/>
                  </a:moveTo>
                  <a:cubicBezTo>
                    <a:pt x="2717" y="94"/>
                    <a:pt x="2717" y="94"/>
                    <a:pt x="2718" y="94"/>
                  </a:cubicBezTo>
                  <a:cubicBezTo>
                    <a:pt x="2718" y="94"/>
                    <a:pt x="2718" y="94"/>
                    <a:pt x="2719" y="94"/>
                  </a:cubicBezTo>
                  <a:cubicBezTo>
                    <a:pt x="2719" y="94"/>
                    <a:pt x="2718" y="94"/>
                    <a:pt x="2717" y="94"/>
                  </a:cubicBezTo>
                  <a:moveTo>
                    <a:pt x="2438" y="108"/>
                  </a:moveTo>
                  <a:cubicBezTo>
                    <a:pt x="2437" y="106"/>
                    <a:pt x="2438" y="105"/>
                    <a:pt x="2439" y="105"/>
                  </a:cubicBezTo>
                  <a:cubicBezTo>
                    <a:pt x="2440" y="105"/>
                    <a:pt x="2441" y="106"/>
                    <a:pt x="2442" y="106"/>
                  </a:cubicBezTo>
                  <a:cubicBezTo>
                    <a:pt x="2442" y="110"/>
                    <a:pt x="2441" y="112"/>
                    <a:pt x="2439" y="112"/>
                  </a:cubicBezTo>
                  <a:cubicBezTo>
                    <a:pt x="2438" y="111"/>
                    <a:pt x="2438" y="109"/>
                    <a:pt x="2438" y="108"/>
                  </a:cubicBezTo>
                  <a:moveTo>
                    <a:pt x="2738" y="93"/>
                  </a:moveTo>
                  <a:cubicBezTo>
                    <a:pt x="2738" y="92"/>
                    <a:pt x="2737" y="92"/>
                    <a:pt x="2737" y="92"/>
                  </a:cubicBezTo>
                  <a:cubicBezTo>
                    <a:pt x="2737" y="92"/>
                    <a:pt x="2737" y="91"/>
                    <a:pt x="2737" y="91"/>
                  </a:cubicBezTo>
                  <a:cubicBezTo>
                    <a:pt x="2737" y="91"/>
                    <a:pt x="2738" y="91"/>
                    <a:pt x="2738" y="91"/>
                  </a:cubicBezTo>
                  <a:cubicBezTo>
                    <a:pt x="2739" y="91"/>
                    <a:pt x="2739" y="91"/>
                    <a:pt x="2739" y="91"/>
                  </a:cubicBezTo>
                  <a:cubicBezTo>
                    <a:pt x="2740" y="92"/>
                    <a:pt x="2740" y="92"/>
                    <a:pt x="2739" y="93"/>
                  </a:cubicBezTo>
                  <a:lnTo>
                    <a:pt x="2738" y="93"/>
                  </a:lnTo>
                  <a:close/>
                  <a:moveTo>
                    <a:pt x="2676" y="95"/>
                  </a:moveTo>
                  <a:cubicBezTo>
                    <a:pt x="2676" y="94"/>
                    <a:pt x="2676" y="94"/>
                    <a:pt x="2677" y="94"/>
                  </a:cubicBezTo>
                  <a:cubicBezTo>
                    <a:pt x="2677" y="94"/>
                    <a:pt x="2677" y="94"/>
                    <a:pt x="2677" y="95"/>
                  </a:cubicBezTo>
                  <a:cubicBezTo>
                    <a:pt x="2676" y="95"/>
                    <a:pt x="2676" y="96"/>
                    <a:pt x="2676" y="95"/>
                  </a:cubicBezTo>
                  <a:moveTo>
                    <a:pt x="2646" y="100"/>
                  </a:moveTo>
                  <a:cubicBezTo>
                    <a:pt x="2645" y="99"/>
                    <a:pt x="2645" y="97"/>
                    <a:pt x="2645" y="95"/>
                  </a:cubicBezTo>
                  <a:cubicBezTo>
                    <a:pt x="2647" y="94"/>
                    <a:pt x="2648" y="95"/>
                    <a:pt x="2649" y="97"/>
                  </a:cubicBezTo>
                  <a:cubicBezTo>
                    <a:pt x="2650" y="99"/>
                    <a:pt x="2649" y="101"/>
                    <a:pt x="2649" y="102"/>
                  </a:cubicBezTo>
                  <a:cubicBezTo>
                    <a:pt x="2647" y="101"/>
                    <a:pt x="2647" y="101"/>
                    <a:pt x="2646" y="100"/>
                  </a:cubicBezTo>
                  <a:close/>
                  <a:moveTo>
                    <a:pt x="2499" y="101"/>
                  </a:moveTo>
                  <a:cubicBezTo>
                    <a:pt x="2501" y="101"/>
                    <a:pt x="2502" y="102"/>
                    <a:pt x="2502" y="103"/>
                  </a:cubicBezTo>
                  <a:lnTo>
                    <a:pt x="2499" y="103"/>
                  </a:lnTo>
                  <a:lnTo>
                    <a:pt x="2499" y="101"/>
                  </a:lnTo>
                  <a:close/>
                  <a:moveTo>
                    <a:pt x="2447" y="108"/>
                  </a:moveTo>
                  <a:cubicBezTo>
                    <a:pt x="2447" y="107"/>
                    <a:pt x="2447" y="106"/>
                    <a:pt x="2447" y="106"/>
                  </a:cubicBezTo>
                  <a:cubicBezTo>
                    <a:pt x="2448" y="105"/>
                    <a:pt x="2448" y="104"/>
                    <a:pt x="2450" y="103"/>
                  </a:cubicBezTo>
                  <a:cubicBezTo>
                    <a:pt x="2451" y="103"/>
                    <a:pt x="2452" y="103"/>
                    <a:pt x="2453" y="103"/>
                  </a:cubicBezTo>
                  <a:cubicBezTo>
                    <a:pt x="2453" y="105"/>
                    <a:pt x="2452" y="106"/>
                    <a:pt x="2452" y="107"/>
                  </a:cubicBezTo>
                  <a:cubicBezTo>
                    <a:pt x="2451" y="108"/>
                    <a:pt x="2451" y="109"/>
                    <a:pt x="2450" y="110"/>
                  </a:cubicBezTo>
                  <a:cubicBezTo>
                    <a:pt x="2448" y="110"/>
                    <a:pt x="2448" y="109"/>
                    <a:pt x="2447" y="108"/>
                  </a:cubicBezTo>
                  <a:moveTo>
                    <a:pt x="2659" y="94"/>
                  </a:moveTo>
                  <a:cubicBezTo>
                    <a:pt x="2661" y="94"/>
                    <a:pt x="2662" y="93"/>
                    <a:pt x="2664" y="93"/>
                  </a:cubicBezTo>
                  <a:cubicBezTo>
                    <a:pt x="2664" y="95"/>
                    <a:pt x="2663" y="96"/>
                    <a:pt x="2661" y="97"/>
                  </a:cubicBezTo>
                  <a:cubicBezTo>
                    <a:pt x="2660" y="99"/>
                    <a:pt x="2659" y="98"/>
                    <a:pt x="2658" y="96"/>
                  </a:cubicBezTo>
                  <a:cubicBezTo>
                    <a:pt x="2657" y="95"/>
                    <a:pt x="2658" y="94"/>
                    <a:pt x="2659" y="94"/>
                  </a:cubicBezTo>
                  <a:moveTo>
                    <a:pt x="2422" y="106"/>
                  </a:moveTo>
                  <a:cubicBezTo>
                    <a:pt x="2420" y="106"/>
                    <a:pt x="2419" y="105"/>
                    <a:pt x="2420" y="103"/>
                  </a:cubicBezTo>
                  <a:lnTo>
                    <a:pt x="2422" y="103"/>
                  </a:lnTo>
                  <a:lnTo>
                    <a:pt x="2422" y="106"/>
                  </a:lnTo>
                  <a:close/>
                  <a:moveTo>
                    <a:pt x="2457" y="104"/>
                  </a:moveTo>
                  <a:cubicBezTo>
                    <a:pt x="2456" y="104"/>
                    <a:pt x="2455" y="103"/>
                    <a:pt x="2455" y="101"/>
                  </a:cubicBezTo>
                  <a:cubicBezTo>
                    <a:pt x="2458" y="100"/>
                    <a:pt x="2460" y="100"/>
                    <a:pt x="2462" y="102"/>
                  </a:cubicBezTo>
                  <a:cubicBezTo>
                    <a:pt x="2464" y="103"/>
                    <a:pt x="2465" y="105"/>
                    <a:pt x="2464" y="107"/>
                  </a:cubicBezTo>
                  <a:cubicBezTo>
                    <a:pt x="2463" y="107"/>
                    <a:pt x="2462" y="107"/>
                    <a:pt x="2461" y="106"/>
                  </a:cubicBezTo>
                  <a:cubicBezTo>
                    <a:pt x="2461" y="105"/>
                    <a:pt x="2460" y="104"/>
                    <a:pt x="2460" y="103"/>
                  </a:cubicBezTo>
                  <a:cubicBezTo>
                    <a:pt x="2458" y="103"/>
                    <a:pt x="2457" y="104"/>
                    <a:pt x="2457" y="104"/>
                  </a:cubicBezTo>
                  <a:moveTo>
                    <a:pt x="2447" y="101"/>
                  </a:moveTo>
                  <a:cubicBezTo>
                    <a:pt x="2447" y="101"/>
                    <a:pt x="2447" y="100"/>
                    <a:pt x="2448" y="100"/>
                  </a:cubicBezTo>
                  <a:cubicBezTo>
                    <a:pt x="2448" y="100"/>
                    <a:pt x="2448" y="100"/>
                    <a:pt x="2449" y="100"/>
                  </a:cubicBezTo>
                  <a:cubicBezTo>
                    <a:pt x="2448" y="101"/>
                    <a:pt x="2448" y="101"/>
                    <a:pt x="2447" y="101"/>
                  </a:cubicBezTo>
                  <a:moveTo>
                    <a:pt x="2730" y="90"/>
                  </a:moveTo>
                  <a:cubicBezTo>
                    <a:pt x="2729" y="90"/>
                    <a:pt x="2728" y="88"/>
                    <a:pt x="2729" y="87"/>
                  </a:cubicBezTo>
                  <a:cubicBezTo>
                    <a:pt x="2731" y="87"/>
                    <a:pt x="2732" y="88"/>
                    <a:pt x="2732" y="90"/>
                  </a:cubicBezTo>
                  <a:cubicBezTo>
                    <a:pt x="2731" y="91"/>
                    <a:pt x="2731" y="91"/>
                    <a:pt x="2730" y="90"/>
                  </a:cubicBezTo>
                  <a:moveTo>
                    <a:pt x="2569" y="95"/>
                  </a:moveTo>
                  <a:cubicBezTo>
                    <a:pt x="2569" y="95"/>
                    <a:pt x="2569" y="95"/>
                    <a:pt x="2569" y="95"/>
                  </a:cubicBezTo>
                  <a:cubicBezTo>
                    <a:pt x="2568" y="95"/>
                    <a:pt x="2568" y="94"/>
                    <a:pt x="2569" y="94"/>
                  </a:cubicBezTo>
                  <a:cubicBezTo>
                    <a:pt x="2569" y="94"/>
                    <a:pt x="2569" y="94"/>
                    <a:pt x="2569" y="94"/>
                  </a:cubicBezTo>
                  <a:cubicBezTo>
                    <a:pt x="2570" y="94"/>
                    <a:pt x="2570" y="95"/>
                    <a:pt x="2569" y="95"/>
                  </a:cubicBezTo>
                  <a:moveTo>
                    <a:pt x="2517" y="99"/>
                  </a:moveTo>
                  <a:cubicBezTo>
                    <a:pt x="2517" y="97"/>
                    <a:pt x="2517" y="96"/>
                    <a:pt x="2519" y="96"/>
                  </a:cubicBezTo>
                  <a:cubicBezTo>
                    <a:pt x="2520" y="96"/>
                    <a:pt x="2521" y="97"/>
                    <a:pt x="2520" y="99"/>
                  </a:cubicBezTo>
                  <a:lnTo>
                    <a:pt x="2517" y="99"/>
                  </a:lnTo>
                  <a:close/>
                  <a:moveTo>
                    <a:pt x="2442" y="100"/>
                  </a:moveTo>
                  <a:cubicBezTo>
                    <a:pt x="2443" y="101"/>
                    <a:pt x="2442" y="102"/>
                    <a:pt x="2441" y="102"/>
                  </a:cubicBezTo>
                  <a:cubicBezTo>
                    <a:pt x="2439" y="102"/>
                    <a:pt x="2438" y="102"/>
                    <a:pt x="2437" y="101"/>
                  </a:cubicBezTo>
                  <a:cubicBezTo>
                    <a:pt x="2438" y="100"/>
                    <a:pt x="2440" y="99"/>
                    <a:pt x="2442" y="100"/>
                  </a:cubicBezTo>
                  <a:moveTo>
                    <a:pt x="2433" y="99"/>
                  </a:moveTo>
                  <a:cubicBezTo>
                    <a:pt x="2433" y="101"/>
                    <a:pt x="2433" y="102"/>
                    <a:pt x="2433" y="103"/>
                  </a:cubicBezTo>
                  <a:cubicBezTo>
                    <a:pt x="2433" y="103"/>
                    <a:pt x="2434" y="104"/>
                    <a:pt x="2435" y="105"/>
                  </a:cubicBezTo>
                  <a:lnTo>
                    <a:pt x="2435" y="108"/>
                  </a:lnTo>
                  <a:cubicBezTo>
                    <a:pt x="2434" y="109"/>
                    <a:pt x="2433" y="109"/>
                    <a:pt x="2431" y="109"/>
                  </a:cubicBezTo>
                  <a:cubicBezTo>
                    <a:pt x="2431" y="107"/>
                    <a:pt x="2431" y="106"/>
                    <a:pt x="2430" y="106"/>
                  </a:cubicBezTo>
                  <a:cubicBezTo>
                    <a:pt x="2429" y="105"/>
                    <a:pt x="2429" y="105"/>
                    <a:pt x="2428" y="104"/>
                  </a:cubicBezTo>
                  <a:cubicBezTo>
                    <a:pt x="2428" y="101"/>
                    <a:pt x="2430" y="100"/>
                    <a:pt x="2433" y="99"/>
                  </a:cubicBezTo>
                  <a:moveTo>
                    <a:pt x="2642" y="89"/>
                  </a:moveTo>
                  <a:cubicBezTo>
                    <a:pt x="2642" y="89"/>
                    <a:pt x="2641" y="89"/>
                    <a:pt x="2641" y="89"/>
                  </a:cubicBezTo>
                  <a:cubicBezTo>
                    <a:pt x="2641" y="89"/>
                    <a:pt x="2641" y="89"/>
                    <a:pt x="2641" y="88"/>
                  </a:cubicBezTo>
                  <a:cubicBezTo>
                    <a:pt x="2642" y="88"/>
                    <a:pt x="2642" y="88"/>
                    <a:pt x="2642" y="88"/>
                  </a:cubicBezTo>
                  <a:cubicBezTo>
                    <a:pt x="2642" y="88"/>
                    <a:pt x="2642" y="89"/>
                    <a:pt x="2642" y="89"/>
                  </a:cubicBezTo>
                  <a:moveTo>
                    <a:pt x="2550" y="97"/>
                  </a:moveTo>
                  <a:cubicBezTo>
                    <a:pt x="2551" y="96"/>
                    <a:pt x="2552" y="94"/>
                    <a:pt x="2552" y="91"/>
                  </a:cubicBezTo>
                  <a:cubicBezTo>
                    <a:pt x="2556" y="91"/>
                    <a:pt x="2558" y="92"/>
                    <a:pt x="2557" y="96"/>
                  </a:cubicBezTo>
                  <a:cubicBezTo>
                    <a:pt x="2556" y="97"/>
                    <a:pt x="2555" y="97"/>
                    <a:pt x="2554" y="97"/>
                  </a:cubicBezTo>
                  <a:cubicBezTo>
                    <a:pt x="2553" y="98"/>
                    <a:pt x="2552" y="98"/>
                    <a:pt x="2551" y="98"/>
                  </a:cubicBezTo>
                  <a:cubicBezTo>
                    <a:pt x="2550" y="98"/>
                    <a:pt x="2550" y="99"/>
                    <a:pt x="2550" y="100"/>
                  </a:cubicBezTo>
                  <a:cubicBezTo>
                    <a:pt x="2550" y="101"/>
                    <a:pt x="2549" y="102"/>
                    <a:pt x="2549" y="103"/>
                  </a:cubicBezTo>
                  <a:cubicBezTo>
                    <a:pt x="2549" y="104"/>
                    <a:pt x="2550" y="105"/>
                    <a:pt x="2551" y="104"/>
                  </a:cubicBezTo>
                  <a:cubicBezTo>
                    <a:pt x="2552" y="104"/>
                    <a:pt x="2553" y="105"/>
                    <a:pt x="2553" y="106"/>
                  </a:cubicBezTo>
                  <a:cubicBezTo>
                    <a:pt x="2553" y="106"/>
                    <a:pt x="2554" y="106"/>
                    <a:pt x="2554" y="105"/>
                  </a:cubicBezTo>
                  <a:cubicBezTo>
                    <a:pt x="2555" y="105"/>
                    <a:pt x="2555" y="105"/>
                    <a:pt x="2555" y="104"/>
                  </a:cubicBezTo>
                  <a:cubicBezTo>
                    <a:pt x="2556" y="104"/>
                    <a:pt x="2556" y="104"/>
                    <a:pt x="2557" y="103"/>
                  </a:cubicBezTo>
                  <a:cubicBezTo>
                    <a:pt x="2557" y="103"/>
                    <a:pt x="2558" y="103"/>
                    <a:pt x="2559" y="103"/>
                  </a:cubicBezTo>
                  <a:cubicBezTo>
                    <a:pt x="2559" y="104"/>
                    <a:pt x="2559" y="105"/>
                    <a:pt x="2559" y="105"/>
                  </a:cubicBezTo>
                  <a:cubicBezTo>
                    <a:pt x="2560" y="106"/>
                    <a:pt x="2560" y="106"/>
                    <a:pt x="2560" y="107"/>
                  </a:cubicBezTo>
                  <a:cubicBezTo>
                    <a:pt x="2557" y="108"/>
                    <a:pt x="2555" y="110"/>
                    <a:pt x="2554" y="112"/>
                  </a:cubicBezTo>
                  <a:cubicBezTo>
                    <a:pt x="2550" y="112"/>
                    <a:pt x="2548" y="111"/>
                    <a:pt x="2545" y="109"/>
                  </a:cubicBezTo>
                  <a:cubicBezTo>
                    <a:pt x="2544" y="110"/>
                    <a:pt x="2543" y="110"/>
                    <a:pt x="2542" y="111"/>
                  </a:cubicBezTo>
                  <a:cubicBezTo>
                    <a:pt x="2541" y="111"/>
                    <a:pt x="2539" y="112"/>
                    <a:pt x="2537" y="111"/>
                  </a:cubicBezTo>
                  <a:cubicBezTo>
                    <a:pt x="2538" y="110"/>
                    <a:pt x="2538" y="109"/>
                    <a:pt x="2537" y="108"/>
                  </a:cubicBezTo>
                  <a:cubicBezTo>
                    <a:pt x="2537" y="108"/>
                    <a:pt x="2537" y="107"/>
                    <a:pt x="2536" y="106"/>
                  </a:cubicBezTo>
                  <a:cubicBezTo>
                    <a:pt x="2534" y="106"/>
                    <a:pt x="2532" y="106"/>
                    <a:pt x="2531" y="108"/>
                  </a:cubicBezTo>
                  <a:cubicBezTo>
                    <a:pt x="2530" y="107"/>
                    <a:pt x="2529" y="107"/>
                    <a:pt x="2528" y="107"/>
                  </a:cubicBezTo>
                  <a:cubicBezTo>
                    <a:pt x="2527" y="107"/>
                    <a:pt x="2526" y="107"/>
                    <a:pt x="2524" y="107"/>
                  </a:cubicBezTo>
                  <a:cubicBezTo>
                    <a:pt x="2523" y="107"/>
                    <a:pt x="2522" y="106"/>
                    <a:pt x="2522" y="106"/>
                  </a:cubicBezTo>
                  <a:cubicBezTo>
                    <a:pt x="2521" y="105"/>
                    <a:pt x="2520" y="104"/>
                    <a:pt x="2520" y="102"/>
                  </a:cubicBezTo>
                  <a:cubicBezTo>
                    <a:pt x="2521" y="101"/>
                    <a:pt x="2523" y="100"/>
                    <a:pt x="2524" y="100"/>
                  </a:cubicBezTo>
                  <a:cubicBezTo>
                    <a:pt x="2526" y="99"/>
                    <a:pt x="2528" y="98"/>
                    <a:pt x="2529" y="97"/>
                  </a:cubicBezTo>
                  <a:cubicBezTo>
                    <a:pt x="2529" y="97"/>
                    <a:pt x="2528" y="96"/>
                    <a:pt x="2527" y="96"/>
                  </a:cubicBezTo>
                  <a:cubicBezTo>
                    <a:pt x="2526" y="96"/>
                    <a:pt x="2525" y="96"/>
                    <a:pt x="2524" y="96"/>
                  </a:cubicBezTo>
                  <a:cubicBezTo>
                    <a:pt x="2524" y="96"/>
                    <a:pt x="2523" y="95"/>
                    <a:pt x="2522" y="95"/>
                  </a:cubicBezTo>
                  <a:cubicBezTo>
                    <a:pt x="2521" y="95"/>
                    <a:pt x="2521" y="94"/>
                    <a:pt x="2521" y="93"/>
                  </a:cubicBezTo>
                  <a:cubicBezTo>
                    <a:pt x="2523" y="92"/>
                    <a:pt x="2525" y="93"/>
                    <a:pt x="2527" y="94"/>
                  </a:cubicBezTo>
                  <a:cubicBezTo>
                    <a:pt x="2528" y="94"/>
                    <a:pt x="2529" y="95"/>
                    <a:pt x="2531" y="95"/>
                  </a:cubicBezTo>
                  <a:cubicBezTo>
                    <a:pt x="2533" y="94"/>
                    <a:pt x="2534" y="94"/>
                    <a:pt x="2535" y="93"/>
                  </a:cubicBezTo>
                  <a:cubicBezTo>
                    <a:pt x="2536" y="93"/>
                    <a:pt x="2538" y="93"/>
                    <a:pt x="2539" y="94"/>
                  </a:cubicBezTo>
                  <a:cubicBezTo>
                    <a:pt x="2540" y="95"/>
                    <a:pt x="2539" y="95"/>
                    <a:pt x="2539" y="95"/>
                  </a:cubicBezTo>
                  <a:cubicBezTo>
                    <a:pt x="2538" y="96"/>
                    <a:pt x="2537" y="96"/>
                    <a:pt x="2537" y="96"/>
                  </a:cubicBezTo>
                  <a:cubicBezTo>
                    <a:pt x="2537" y="97"/>
                    <a:pt x="2537" y="97"/>
                    <a:pt x="2538" y="97"/>
                  </a:cubicBezTo>
                  <a:cubicBezTo>
                    <a:pt x="2539" y="97"/>
                    <a:pt x="2539" y="97"/>
                    <a:pt x="2540" y="97"/>
                  </a:cubicBezTo>
                  <a:cubicBezTo>
                    <a:pt x="2540" y="97"/>
                    <a:pt x="2541" y="97"/>
                    <a:pt x="2542" y="97"/>
                  </a:cubicBezTo>
                  <a:cubicBezTo>
                    <a:pt x="2542" y="98"/>
                    <a:pt x="2542" y="98"/>
                    <a:pt x="2542" y="99"/>
                  </a:cubicBezTo>
                  <a:cubicBezTo>
                    <a:pt x="2542" y="100"/>
                    <a:pt x="2542" y="101"/>
                    <a:pt x="2541" y="101"/>
                  </a:cubicBezTo>
                  <a:cubicBezTo>
                    <a:pt x="2539" y="101"/>
                    <a:pt x="2538" y="101"/>
                    <a:pt x="2536" y="102"/>
                  </a:cubicBezTo>
                  <a:cubicBezTo>
                    <a:pt x="2537" y="103"/>
                    <a:pt x="2537" y="104"/>
                    <a:pt x="2539" y="103"/>
                  </a:cubicBezTo>
                  <a:cubicBezTo>
                    <a:pt x="2540" y="103"/>
                    <a:pt x="2541" y="104"/>
                    <a:pt x="2542" y="104"/>
                  </a:cubicBezTo>
                  <a:cubicBezTo>
                    <a:pt x="2543" y="104"/>
                    <a:pt x="2544" y="105"/>
                    <a:pt x="2545" y="105"/>
                  </a:cubicBezTo>
                  <a:cubicBezTo>
                    <a:pt x="2546" y="106"/>
                    <a:pt x="2547" y="106"/>
                    <a:pt x="2548" y="106"/>
                  </a:cubicBezTo>
                  <a:cubicBezTo>
                    <a:pt x="2548" y="105"/>
                    <a:pt x="2548" y="104"/>
                    <a:pt x="2547" y="104"/>
                  </a:cubicBezTo>
                  <a:cubicBezTo>
                    <a:pt x="2546" y="103"/>
                    <a:pt x="2545" y="103"/>
                    <a:pt x="2544" y="103"/>
                  </a:cubicBezTo>
                  <a:cubicBezTo>
                    <a:pt x="2543" y="101"/>
                    <a:pt x="2544" y="100"/>
                    <a:pt x="2544" y="100"/>
                  </a:cubicBezTo>
                  <a:cubicBezTo>
                    <a:pt x="2545" y="99"/>
                    <a:pt x="2545" y="98"/>
                    <a:pt x="2545" y="96"/>
                  </a:cubicBezTo>
                  <a:cubicBezTo>
                    <a:pt x="2546" y="98"/>
                    <a:pt x="2548" y="98"/>
                    <a:pt x="2550" y="97"/>
                  </a:cubicBezTo>
                  <a:moveTo>
                    <a:pt x="2730" y="86"/>
                  </a:moveTo>
                  <a:cubicBezTo>
                    <a:pt x="2729" y="86"/>
                    <a:pt x="2728" y="86"/>
                    <a:pt x="2728" y="86"/>
                  </a:cubicBezTo>
                  <a:cubicBezTo>
                    <a:pt x="2727" y="86"/>
                    <a:pt x="2726" y="85"/>
                    <a:pt x="2726" y="85"/>
                  </a:cubicBezTo>
                  <a:cubicBezTo>
                    <a:pt x="2725" y="85"/>
                    <a:pt x="2724" y="84"/>
                    <a:pt x="2724" y="84"/>
                  </a:cubicBezTo>
                  <a:cubicBezTo>
                    <a:pt x="2724" y="83"/>
                    <a:pt x="2725" y="83"/>
                    <a:pt x="2726" y="83"/>
                  </a:cubicBezTo>
                  <a:cubicBezTo>
                    <a:pt x="2728" y="84"/>
                    <a:pt x="2729" y="84"/>
                    <a:pt x="2730" y="84"/>
                  </a:cubicBezTo>
                  <a:cubicBezTo>
                    <a:pt x="2730" y="85"/>
                    <a:pt x="2730" y="86"/>
                    <a:pt x="2730" y="86"/>
                  </a:cubicBezTo>
                  <a:moveTo>
                    <a:pt x="2689" y="85"/>
                  </a:moveTo>
                  <a:cubicBezTo>
                    <a:pt x="2689" y="85"/>
                    <a:pt x="2690" y="84"/>
                    <a:pt x="2692" y="84"/>
                  </a:cubicBezTo>
                  <a:cubicBezTo>
                    <a:pt x="2692" y="85"/>
                    <a:pt x="2693" y="86"/>
                    <a:pt x="2693" y="87"/>
                  </a:cubicBezTo>
                  <a:lnTo>
                    <a:pt x="2693" y="90"/>
                  </a:lnTo>
                  <a:cubicBezTo>
                    <a:pt x="2691" y="91"/>
                    <a:pt x="2690" y="92"/>
                    <a:pt x="2689" y="92"/>
                  </a:cubicBezTo>
                  <a:cubicBezTo>
                    <a:pt x="2688" y="92"/>
                    <a:pt x="2687" y="93"/>
                    <a:pt x="2685" y="93"/>
                  </a:cubicBezTo>
                  <a:cubicBezTo>
                    <a:pt x="2683" y="92"/>
                    <a:pt x="2683" y="90"/>
                    <a:pt x="2685" y="88"/>
                  </a:cubicBezTo>
                  <a:cubicBezTo>
                    <a:pt x="2683" y="88"/>
                    <a:pt x="2682" y="88"/>
                    <a:pt x="2682" y="89"/>
                  </a:cubicBezTo>
                  <a:cubicBezTo>
                    <a:pt x="2682" y="90"/>
                    <a:pt x="2681" y="91"/>
                    <a:pt x="2679" y="90"/>
                  </a:cubicBezTo>
                  <a:cubicBezTo>
                    <a:pt x="2678" y="89"/>
                    <a:pt x="2677" y="88"/>
                    <a:pt x="2677" y="87"/>
                  </a:cubicBezTo>
                  <a:cubicBezTo>
                    <a:pt x="2677" y="86"/>
                    <a:pt x="2678" y="85"/>
                    <a:pt x="2679" y="85"/>
                  </a:cubicBezTo>
                  <a:cubicBezTo>
                    <a:pt x="2680" y="84"/>
                    <a:pt x="2681" y="84"/>
                    <a:pt x="2682" y="84"/>
                  </a:cubicBezTo>
                  <a:cubicBezTo>
                    <a:pt x="2684" y="84"/>
                    <a:pt x="2685" y="84"/>
                    <a:pt x="2686" y="86"/>
                  </a:cubicBezTo>
                  <a:cubicBezTo>
                    <a:pt x="2687" y="86"/>
                    <a:pt x="2688" y="86"/>
                    <a:pt x="2689" y="85"/>
                  </a:cubicBezTo>
                  <a:moveTo>
                    <a:pt x="2506" y="91"/>
                  </a:moveTo>
                  <a:cubicBezTo>
                    <a:pt x="2505" y="92"/>
                    <a:pt x="2505" y="92"/>
                    <a:pt x="2505" y="91"/>
                  </a:cubicBezTo>
                  <a:cubicBezTo>
                    <a:pt x="2504" y="91"/>
                    <a:pt x="2504" y="91"/>
                    <a:pt x="2505" y="91"/>
                  </a:cubicBezTo>
                  <a:cubicBezTo>
                    <a:pt x="2505" y="90"/>
                    <a:pt x="2505" y="90"/>
                    <a:pt x="2506" y="91"/>
                  </a:cubicBezTo>
                  <a:cubicBezTo>
                    <a:pt x="2506" y="91"/>
                    <a:pt x="2506" y="91"/>
                    <a:pt x="2506" y="91"/>
                  </a:cubicBezTo>
                  <a:moveTo>
                    <a:pt x="2739" y="79"/>
                  </a:moveTo>
                  <a:cubicBezTo>
                    <a:pt x="2740" y="79"/>
                    <a:pt x="2741" y="79"/>
                    <a:pt x="2741" y="81"/>
                  </a:cubicBezTo>
                  <a:cubicBezTo>
                    <a:pt x="2740" y="82"/>
                    <a:pt x="2739" y="82"/>
                    <a:pt x="2737" y="82"/>
                  </a:cubicBezTo>
                  <a:cubicBezTo>
                    <a:pt x="2736" y="82"/>
                    <a:pt x="2735" y="81"/>
                    <a:pt x="2735" y="80"/>
                  </a:cubicBezTo>
                  <a:cubicBezTo>
                    <a:pt x="2736" y="79"/>
                    <a:pt x="2737" y="79"/>
                    <a:pt x="2739" y="79"/>
                  </a:cubicBezTo>
                  <a:moveTo>
                    <a:pt x="2562" y="86"/>
                  </a:moveTo>
                  <a:cubicBezTo>
                    <a:pt x="2562" y="87"/>
                    <a:pt x="2561" y="88"/>
                    <a:pt x="2560" y="89"/>
                  </a:cubicBezTo>
                  <a:cubicBezTo>
                    <a:pt x="2559" y="89"/>
                    <a:pt x="2558" y="89"/>
                    <a:pt x="2557" y="88"/>
                  </a:cubicBezTo>
                  <a:cubicBezTo>
                    <a:pt x="2558" y="87"/>
                    <a:pt x="2559" y="86"/>
                    <a:pt x="2562" y="86"/>
                  </a:cubicBezTo>
                  <a:moveTo>
                    <a:pt x="2525" y="87"/>
                  </a:moveTo>
                  <a:lnTo>
                    <a:pt x="2527" y="87"/>
                  </a:lnTo>
                  <a:lnTo>
                    <a:pt x="2527" y="89"/>
                  </a:lnTo>
                  <a:lnTo>
                    <a:pt x="2525" y="89"/>
                  </a:lnTo>
                  <a:lnTo>
                    <a:pt x="2525" y="87"/>
                  </a:lnTo>
                  <a:close/>
                  <a:moveTo>
                    <a:pt x="2663" y="80"/>
                  </a:moveTo>
                  <a:cubicBezTo>
                    <a:pt x="2664" y="80"/>
                    <a:pt x="2665" y="80"/>
                    <a:pt x="2665" y="80"/>
                  </a:cubicBezTo>
                  <a:cubicBezTo>
                    <a:pt x="2666" y="81"/>
                    <a:pt x="2666" y="81"/>
                    <a:pt x="2667" y="81"/>
                  </a:cubicBezTo>
                  <a:cubicBezTo>
                    <a:pt x="2666" y="83"/>
                    <a:pt x="2665" y="83"/>
                    <a:pt x="2663" y="83"/>
                  </a:cubicBezTo>
                  <a:lnTo>
                    <a:pt x="2663" y="80"/>
                  </a:lnTo>
                  <a:close/>
                  <a:moveTo>
                    <a:pt x="2629" y="83"/>
                  </a:moveTo>
                  <a:cubicBezTo>
                    <a:pt x="2629" y="83"/>
                    <a:pt x="2629" y="83"/>
                    <a:pt x="2629" y="83"/>
                  </a:cubicBezTo>
                  <a:cubicBezTo>
                    <a:pt x="2629" y="82"/>
                    <a:pt x="2629" y="82"/>
                    <a:pt x="2629" y="82"/>
                  </a:cubicBezTo>
                  <a:cubicBezTo>
                    <a:pt x="2630" y="82"/>
                    <a:pt x="2630" y="82"/>
                    <a:pt x="2630" y="83"/>
                  </a:cubicBezTo>
                  <a:cubicBezTo>
                    <a:pt x="2630" y="83"/>
                    <a:pt x="2630" y="83"/>
                    <a:pt x="2629" y="83"/>
                  </a:cubicBezTo>
                  <a:close/>
                  <a:moveTo>
                    <a:pt x="2492" y="103"/>
                  </a:moveTo>
                  <a:cubicBezTo>
                    <a:pt x="2492" y="103"/>
                    <a:pt x="2492" y="102"/>
                    <a:pt x="2493" y="103"/>
                  </a:cubicBezTo>
                  <a:cubicBezTo>
                    <a:pt x="2493" y="104"/>
                    <a:pt x="2493" y="105"/>
                    <a:pt x="2492" y="105"/>
                  </a:cubicBezTo>
                  <a:cubicBezTo>
                    <a:pt x="2491" y="106"/>
                    <a:pt x="2491" y="106"/>
                    <a:pt x="2491" y="108"/>
                  </a:cubicBezTo>
                  <a:cubicBezTo>
                    <a:pt x="2489" y="109"/>
                    <a:pt x="2488" y="108"/>
                    <a:pt x="2487" y="107"/>
                  </a:cubicBezTo>
                  <a:cubicBezTo>
                    <a:pt x="2487" y="106"/>
                    <a:pt x="2486" y="105"/>
                    <a:pt x="2485" y="105"/>
                  </a:cubicBezTo>
                  <a:cubicBezTo>
                    <a:pt x="2484" y="104"/>
                    <a:pt x="2483" y="104"/>
                    <a:pt x="2482" y="104"/>
                  </a:cubicBezTo>
                  <a:cubicBezTo>
                    <a:pt x="2481" y="104"/>
                    <a:pt x="2480" y="103"/>
                    <a:pt x="2479" y="101"/>
                  </a:cubicBezTo>
                  <a:cubicBezTo>
                    <a:pt x="2479" y="102"/>
                    <a:pt x="2478" y="102"/>
                    <a:pt x="2478" y="102"/>
                  </a:cubicBezTo>
                  <a:cubicBezTo>
                    <a:pt x="2477" y="103"/>
                    <a:pt x="2477" y="103"/>
                    <a:pt x="2476" y="103"/>
                  </a:cubicBezTo>
                  <a:cubicBezTo>
                    <a:pt x="2476" y="104"/>
                    <a:pt x="2477" y="105"/>
                    <a:pt x="2478" y="105"/>
                  </a:cubicBezTo>
                  <a:cubicBezTo>
                    <a:pt x="2479" y="106"/>
                    <a:pt x="2479" y="106"/>
                    <a:pt x="2479" y="108"/>
                  </a:cubicBezTo>
                  <a:cubicBezTo>
                    <a:pt x="2478" y="108"/>
                    <a:pt x="2477" y="108"/>
                    <a:pt x="2477" y="107"/>
                  </a:cubicBezTo>
                  <a:cubicBezTo>
                    <a:pt x="2477" y="107"/>
                    <a:pt x="2476" y="106"/>
                    <a:pt x="2475" y="106"/>
                  </a:cubicBezTo>
                  <a:cubicBezTo>
                    <a:pt x="2474" y="106"/>
                    <a:pt x="2474" y="107"/>
                    <a:pt x="2474" y="108"/>
                  </a:cubicBezTo>
                  <a:cubicBezTo>
                    <a:pt x="2474" y="109"/>
                    <a:pt x="2474" y="110"/>
                    <a:pt x="2473" y="110"/>
                  </a:cubicBezTo>
                  <a:cubicBezTo>
                    <a:pt x="2472" y="111"/>
                    <a:pt x="2471" y="111"/>
                    <a:pt x="2470" y="110"/>
                  </a:cubicBezTo>
                  <a:cubicBezTo>
                    <a:pt x="2469" y="110"/>
                    <a:pt x="2469" y="109"/>
                    <a:pt x="2468" y="109"/>
                  </a:cubicBezTo>
                  <a:cubicBezTo>
                    <a:pt x="2468" y="107"/>
                    <a:pt x="2468" y="106"/>
                    <a:pt x="2468" y="105"/>
                  </a:cubicBezTo>
                  <a:cubicBezTo>
                    <a:pt x="2468" y="104"/>
                    <a:pt x="2468" y="103"/>
                    <a:pt x="2467" y="101"/>
                  </a:cubicBezTo>
                  <a:cubicBezTo>
                    <a:pt x="2469" y="101"/>
                    <a:pt x="2470" y="101"/>
                    <a:pt x="2470" y="101"/>
                  </a:cubicBezTo>
                  <a:cubicBezTo>
                    <a:pt x="2471" y="102"/>
                    <a:pt x="2472" y="102"/>
                    <a:pt x="2474" y="102"/>
                  </a:cubicBezTo>
                  <a:cubicBezTo>
                    <a:pt x="2474" y="101"/>
                    <a:pt x="2475" y="100"/>
                    <a:pt x="2475" y="99"/>
                  </a:cubicBezTo>
                  <a:cubicBezTo>
                    <a:pt x="2476" y="98"/>
                    <a:pt x="2477" y="98"/>
                    <a:pt x="2479" y="98"/>
                  </a:cubicBezTo>
                  <a:cubicBezTo>
                    <a:pt x="2479" y="97"/>
                    <a:pt x="2479" y="96"/>
                    <a:pt x="2478" y="96"/>
                  </a:cubicBezTo>
                  <a:cubicBezTo>
                    <a:pt x="2477" y="96"/>
                    <a:pt x="2477" y="96"/>
                    <a:pt x="2477" y="95"/>
                  </a:cubicBezTo>
                  <a:cubicBezTo>
                    <a:pt x="2478" y="95"/>
                    <a:pt x="2479" y="94"/>
                    <a:pt x="2479" y="94"/>
                  </a:cubicBezTo>
                  <a:cubicBezTo>
                    <a:pt x="2479" y="94"/>
                    <a:pt x="2480" y="93"/>
                    <a:pt x="2480" y="93"/>
                  </a:cubicBezTo>
                  <a:cubicBezTo>
                    <a:pt x="2480" y="92"/>
                    <a:pt x="2479" y="92"/>
                    <a:pt x="2479" y="91"/>
                  </a:cubicBezTo>
                  <a:cubicBezTo>
                    <a:pt x="2479" y="91"/>
                    <a:pt x="2479" y="90"/>
                    <a:pt x="2480" y="90"/>
                  </a:cubicBezTo>
                  <a:cubicBezTo>
                    <a:pt x="2481" y="91"/>
                    <a:pt x="2482" y="91"/>
                    <a:pt x="2483" y="90"/>
                  </a:cubicBezTo>
                  <a:cubicBezTo>
                    <a:pt x="2484" y="90"/>
                    <a:pt x="2484" y="90"/>
                    <a:pt x="2485" y="89"/>
                  </a:cubicBezTo>
                  <a:cubicBezTo>
                    <a:pt x="2485" y="89"/>
                    <a:pt x="2486" y="88"/>
                    <a:pt x="2487" y="88"/>
                  </a:cubicBezTo>
                  <a:cubicBezTo>
                    <a:pt x="2487" y="88"/>
                    <a:pt x="2488" y="88"/>
                    <a:pt x="2490" y="88"/>
                  </a:cubicBezTo>
                  <a:cubicBezTo>
                    <a:pt x="2490" y="89"/>
                    <a:pt x="2491" y="90"/>
                    <a:pt x="2492" y="90"/>
                  </a:cubicBezTo>
                  <a:cubicBezTo>
                    <a:pt x="2492" y="91"/>
                    <a:pt x="2491" y="92"/>
                    <a:pt x="2490" y="93"/>
                  </a:cubicBezTo>
                  <a:cubicBezTo>
                    <a:pt x="2489" y="94"/>
                    <a:pt x="2488" y="94"/>
                    <a:pt x="2487" y="93"/>
                  </a:cubicBezTo>
                  <a:cubicBezTo>
                    <a:pt x="2485" y="94"/>
                    <a:pt x="2484" y="94"/>
                    <a:pt x="2484" y="95"/>
                  </a:cubicBezTo>
                  <a:cubicBezTo>
                    <a:pt x="2483" y="96"/>
                    <a:pt x="2482" y="97"/>
                    <a:pt x="2481" y="98"/>
                  </a:cubicBezTo>
                  <a:cubicBezTo>
                    <a:pt x="2481" y="99"/>
                    <a:pt x="2482" y="99"/>
                    <a:pt x="2482" y="99"/>
                  </a:cubicBezTo>
                  <a:cubicBezTo>
                    <a:pt x="2483" y="100"/>
                    <a:pt x="2484" y="100"/>
                    <a:pt x="2484" y="100"/>
                  </a:cubicBezTo>
                  <a:cubicBezTo>
                    <a:pt x="2485" y="100"/>
                    <a:pt x="2486" y="101"/>
                    <a:pt x="2486" y="101"/>
                  </a:cubicBezTo>
                  <a:cubicBezTo>
                    <a:pt x="2486" y="102"/>
                    <a:pt x="2487" y="103"/>
                    <a:pt x="2486" y="104"/>
                  </a:cubicBezTo>
                  <a:cubicBezTo>
                    <a:pt x="2488" y="103"/>
                    <a:pt x="2489" y="104"/>
                    <a:pt x="2491" y="104"/>
                  </a:cubicBezTo>
                  <a:cubicBezTo>
                    <a:pt x="2491" y="104"/>
                    <a:pt x="2492" y="103"/>
                    <a:pt x="2492" y="103"/>
                  </a:cubicBezTo>
                  <a:moveTo>
                    <a:pt x="2419" y="92"/>
                  </a:moveTo>
                  <a:cubicBezTo>
                    <a:pt x="2419" y="92"/>
                    <a:pt x="2418" y="91"/>
                    <a:pt x="2417" y="91"/>
                  </a:cubicBezTo>
                  <a:cubicBezTo>
                    <a:pt x="2418" y="90"/>
                    <a:pt x="2419" y="90"/>
                    <a:pt x="2420" y="90"/>
                  </a:cubicBezTo>
                  <a:cubicBezTo>
                    <a:pt x="2422" y="90"/>
                    <a:pt x="2422" y="91"/>
                    <a:pt x="2422" y="93"/>
                  </a:cubicBezTo>
                  <a:cubicBezTo>
                    <a:pt x="2420" y="93"/>
                    <a:pt x="2419" y="93"/>
                    <a:pt x="2419" y="92"/>
                  </a:cubicBezTo>
                  <a:moveTo>
                    <a:pt x="2541" y="84"/>
                  </a:moveTo>
                  <a:cubicBezTo>
                    <a:pt x="2544" y="83"/>
                    <a:pt x="2546" y="85"/>
                    <a:pt x="2546" y="88"/>
                  </a:cubicBezTo>
                  <a:cubicBezTo>
                    <a:pt x="2543" y="88"/>
                    <a:pt x="2541" y="87"/>
                    <a:pt x="2541" y="84"/>
                  </a:cubicBezTo>
                  <a:close/>
                  <a:moveTo>
                    <a:pt x="2711" y="81"/>
                  </a:moveTo>
                  <a:cubicBezTo>
                    <a:pt x="2710" y="81"/>
                    <a:pt x="2709" y="80"/>
                    <a:pt x="2709" y="80"/>
                  </a:cubicBezTo>
                  <a:cubicBezTo>
                    <a:pt x="2708" y="79"/>
                    <a:pt x="2707" y="78"/>
                    <a:pt x="2707" y="78"/>
                  </a:cubicBezTo>
                  <a:cubicBezTo>
                    <a:pt x="2707" y="77"/>
                    <a:pt x="2707" y="76"/>
                    <a:pt x="2708" y="75"/>
                  </a:cubicBezTo>
                  <a:cubicBezTo>
                    <a:pt x="2709" y="75"/>
                    <a:pt x="2710" y="76"/>
                    <a:pt x="2711" y="77"/>
                  </a:cubicBezTo>
                  <a:cubicBezTo>
                    <a:pt x="2711" y="78"/>
                    <a:pt x="2712" y="79"/>
                    <a:pt x="2712" y="81"/>
                  </a:cubicBezTo>
                  <a:cubicBezTo>
                    <a:pt x="2714" y="81"/>
                    <a:pt x="2714" y="81"/>
                    <a:pt x="2715" y="80"/>
                  </a:cubicBezTo>
                  <a:cubicBezTo>
                    <a:pt x="2715" y="78"/>
                    <a:pt x="2716" y="78"/>
                    <a:pt x="2717" y="78"/>
                  </a:cubicBezTo>
                  <a:cubicBezTo>
                    <a:pt x="2718" y="79"/>
                    <a:pt x="2719" y="80"/>
                    <a:pt x="2719" y="81"/>
                  </a:cubicBezTo>
                  <a:cubicBezTo>
                    <a:pt x="2718" y="83"/>
                    <a:pt x="2718" y="84"/>
                    <a:pt x="2718" y="86"/>
                  </a:cubicBezTo>
                  <a:cubicBezTo>
                    <a:pt x="2716" y="86"/>
                    <a:pt x="2715" y="86"/>
                    <a:pt x="2713" y="86"/>
                  </a:cubicBezTo>
                  <a:cubicBezTo>
                    <a:pt x="2712" y="86"/>
                    <a:pt x="2711" y="86"/>
                    <a:pt x="2710" y="87"/>
                  </a:cubicBezTo>
                  <a:cubicBezTo>
                    <a:pt x="2710" y="88"/>
                    <a:pt x="2710" y="88"/>
                    <a:pt x="2711" y="88"/>
                  </a:cubicBezTo>
                  <a:cubicBezTo>
                    <a:pt x="2711" y="88"/>
                    <a:pt x="2712" y="88"/>
                    <a:pt x="2713" y="88"/>
                  </a:cubicBezTo>
                  <a:cubicBezTo>
                    <a:pt x="2713" y="87"/>
                    <a:pt x="2714" y="87"/>
                    <a:pt x="2714" y="87"/>
                  </a:cubicBezTo>
                  <a:cubicBezTo>
                    <a:pt x="2715" y="88"/>
                    <a:pt x="2715" y="88"/>
                    <a:pt x="2715" y="88"/>
                  </a:cubicBezTo>
                  <a:cubicBezTo>
                    <a:pt x="2715" y="89"/>
                    <a:pt x="2715" y="89"/>
                    <a:pt x="2714" y="90"/>
                  </a:cubicBezTo>
                  <a:cubicBezTo>
                    <a:pt x="2714" y="90"/>
                    <a:pt x="2713" y="90"/>
                    <a:pt x="2712" y="91"/>
                  </a:cubicBezTo>
                  <a:cubicBezTo>
                    <a:pt x="2711" y="91"/>
                    <a:pt x="2710" y="91"/>
                    <a:pt x="2709" y="91"/>
                  </a:cubicBezTo>
                  <a:cubicBezTo>
                    <a:pt x="2708" y="91"/>
                    <a:pt x="2708" y="92"/>
                    <a:pt x="2708" y="92"/>
                  </a:cubicBezTo>
                  <a:cubicBezTo>
                    <a:pt x="2707" y="91"/>
                    <a:pt x="2706" y="91"/>
                    <a:pt x="2705" y="91"/>
                  </a:cubicBezTo>
                  <a:cubicBezTo>
                    <a:pt x="2704" y="91"/>
                    <a:pt x="2704" y="91"/>
                    <a:pt x="2704" y="90"/>
                  </a:cubicBezTo>
                  <a:cubicBezTo>
                    <a:pt x="2703" y="91"/>
                    <a:pt x="2702" y="92"/>
                    <a:pt x="2701" y="92"/>
                  </a:cubicBezTo>
                  <a:cubicBezTo>
                    <a:pt x="2700" y="92"/>
                    <a:pt x="2699" y="92"/>
                    <a:pt x="2698" y="92"/>
                  </a:cubicBezTo>
                  <a:cubicBezTo>
                    <a:pt x="2698" y="91"/>
                    <a:pt x="2697" y="90"/>
                    <a:pt x="2697" y="89"/>
                  </a:cubicBezTo>
                  <a:cubicBezTo>
                    <a:pt x="2696" y="88"/>
                    <a:pt x="2696" y="87"/>
                    <a:pt x="2697" y="85"/>
                  </a:cubicBezTo>
                  <a:cubicBezTo>
                    <a:pt x="2698" y="86"/>
                    <a:pt x="2699" y="86"/>
                    <a:pt x="2700" y="86"/>
                  </a:cubicBezTo>
                  <a:cubicBezTo>
                    <a:pt x="2701" y="86"/>
                    <a:pt x="2703" y="86"/>
                    <a:pt x="2704" y="87"/>
                  </a:cubicBezTo>
                  <a:cubicBezTo>
                    <a:pt x="2705" y="87"/>
                    <a:pt x="2705" y="87"/>
                    <a:pt x="2705" y="86"/>
                  </a:cubicBezTo>
                  <a:cubicBezTo>
                    <a:pt x="2705" y="85"/>
                    <a:pt x="2706" y="84"/>
                    <a:pt x="2706" y="83"/>
                  </a:cubicBezTo>
                  <a:cubicBezTo>
                    <a:pt x="2707" y="82"/>
                    <a:pt x="2709" y="83"/>
                    <a:pt x="2710" y="84"/>
                  </a:cubicBezTo>
                  <a:cubicBezTo>
                    <a:pt x="2711" y="84"/>
                    <a:pt x="2712" y="84"/>
                    <a:pt x="2713" y="83"/>
                  </a:cubicBezTo>
                  <a:cubicBezTo>
                    <a:pt x="2713" y="82"/>
                    <a:pt x="2712" y="82"/>
                    <a:pt x="2711" y="81"/>
                  </a:cubicBezTo>
                  <a:moveTo>
                    <a:pt x="2673" y="78"/>
                  </a:moveTo>
                  <a:cubicBezTo>
                    <a:pt x="2673" y="78"/>
                    <a:pt x="2673" y="78"/>
                    <a:pt x="2673" y="77"/>
                  </a:cubicBezTo>
                  <a:cubicBezTo>
                    <a:pt x="2673" y="76"/>
                    <a:pt x="2673" y="76"/>
                    <a:pt x="2673" y="77"/>
                  </a:cubicBezTo>
                  <a:cubicBezTo>
                    <a:pt x="2673" y="77"/>
                    <a:pt x="2674" y="77"/>
                    <a:pt x="2674" y="77"/>
                  </a:cubicBezTo>
                  <a:cubicBezTo>
                    <a:pt x="2674" y="78"/>
                    <a:pt x="2674" y="78"/>
                    <a:pt x="2673" y="78"/>
                  </a:cubicBezTo>
                  <a:moveTo>
                    <a:pt x="2490" y="81"/>
                  </a:moveTo>
                  <a:cubicBezTo>
                    <a:pt x="2490" y="82"/>
                    <a:pt x="2490" y="83"/>
                    <a:pt x="2489" y="83"/>
                  </a:cubicBezTo>
                  <a:cubicBezTo>
                    <a:pt x="2488" y="83"/>
                    <a:pt x="2487" y="83"/>
                    <a:pt x="2486" y="83"/>
                  </a:cubicBezTo>
                  <a:cubicBezTo>
                    <a:pt x="2486" y="81"/>
                    <a:pt x="2488" y="80"/>
                    <a:pt x="2490" y="81"/>
                  </a:cubicBezTo>
                  <a:moveTo>
                    <a:pt x="2423" y="86"/>
                  </a:moveTo>
                  <a:cubicBezTo>
                    <a:pt x="2424" y="85"/>
                    <a:pt x="2424" y="85"/>
                    <a:pt x="2425" y="84"/>
                  </a:cubicBezTo>
                  <a:cubicBezTo>
                    <a:pt x="2426" y="84"/>
                    <a:pt x="2427" y="85"/>
                    <a:pt x="2426" y="86"/>
                  </a:cubicBezTo>
                  <a:cubicBezTo>
                    <a:pt x="2425" y="87"/>
                    <a:pt x="2423" y="88"/>
                    <a:pt x="2422" y="88"/>
                  </a:cubicBezTo>
                  <a:cubicBezTo>
                    <a:pt x="2422" y="87"/>
                    <a:pt x="2422" y="86"/>
                    <a:pt x="2423" y="86"/>
                  </a:cubicBezTo>
                  <a:moveTo>
                    <a:pt x="2635" y="74"/>
                  </a:moveTo>
                  <a:cubicBezTo>
                    <a:pt x="2636" y="74"/>
                    <a:pt x="2637" y="75"/>
                    <a:pt x="2638" y="75"/>
                  </a:cubicBezTo>
                  <a:cubicBezTo>
                    <a:pt x="2638" y="76"/>
                    <a:pt x="2638" y="76"/>
                    <a:pt x="2637" y="76"/>
                  </a:cubicBezTo>
                  <a:cubicBezTo>
                    <a:pt x="2636" y="77"/>
                    <a:pt x="2636" y="77"/>
                    <a:pt x="2635" y="77"/>
                  </a:cubicBezTo>
                  <a:cubicBezTo>
                    <a:pt x="2634" y="77"/>
                    <a:pt x="2634" y="76"/>
                    <a:pt x="2633" y="76"/>
                  </a:cubicBezTo>
                  <a:cubicBezTo>
                    <a:pt x="2632" y="76"/>
                    <a:pt x="2632" y="75"/>
                    <a:pt x="2632" y="74"/>
                  </a:cubicBezTo>
                  <a:cubicBezTo>
                    <a:pt x="2633" y="74"/>
                    <a:pt x="2634" y="74"/>
                    <a:pt x="2635" y="74"/>
                  </a:cubicBezTo>
                  <a:moveTo>
                    <a:pt x="2553" y="78"/>
                  </a:moveTo>
                  <a:cubicBezTo>
                    <a:pt x="2554" y="78"/>
                    <a:pt x="2556" y="78"/>
                    <a:pt x="2558" y="78"/>
                  </a:cubicBezTo>
                  <a:cubicBezTo>
                    <a:pt x="2559" y="81"/>
                    <a:pt x="2558" y="83"/>
                    <a:pt x="2556" y="83"/>
                  </a:cubicBezTo>
                  <a:cubicBezTo>
                    <a:pt x="2554" y="84"/>
                    <a:pt x="2552" y="83"/>
                    <a:pt x="2550" y="83"/>
                  </a:cubicBezTo>
                  <a:cubicBezTo>
                    <a:pt x="2550" y="80"/>
                    <a:pt x="2551" y="79"/>
                    <a:pt x="2553" y="78"/>
                  </a:cubicBezTo>
                  <a:moveTo>
                    <a:pt x="2706" y="70"/>
                  </a:moveTo>
                  <a:cubicBezTo>
                    <a:pt x="2706" y="71"/>
                    <a:pt x="2706" y="71"/>
                    <a:pt x="2706" y="70"/>
                  </a:cubicBezTo>
                  <a:cubicBezTo>
                    <a:pt x="2705" y="70"/>
                    <a:pt x="2705" y="70"/>
                    <a:pt x="2706" y="70"/>
                  </a:cubicBezTo>
                  <a:cubicBezTo>
                    <a:pt x="2706" y="69"/>
                    <a:pt x="2706" y="69"/>
                    <a:pt x="2707" y="70"/>
                  </a:cubicBezTo>
                  <a:cubicBezTo>
                    <a:pt x="2707" y="70"/>
                    <a:pt x="2707" y="70"/>
                    <a:pt x="2706" y="70"/>
                  </a:cubicBezTo>
                  <a:moveTo>
                    <a:pt x="2430" y="83"/>
                  </a:moveTo>
                  <a:cubicBezTo>
                    <a:pt x="2429" y="83"/>
                    <a:pt x="2429" y="82"/>
                    <a:pt x="2429" y="81"/>
                  </a:cubicBezTo>
                  <a:cubicBezTo>
                    <a:pt x="2431" y="81"/>
                    <a:pt x="2432" y="81"/>
                    <a:pt x="2432" y="83"/>
                  </a:cubicBezTo>
                  <a:cubicBezTo>
                    <a:pt x="2431" y="83"/>
                    <a:pt x="2430" y="83"/>
                    <a:pt x="2430" y="83"/>
                  </a:cubicBezTo>
                  <a:moveTo>
                    <a:pt x="2641" y="70"/>
                  </a:moveTo>
                  <a:cubicBezTo>
                    <a:pt x="2642" y="69"/>
                    <a:pt x="2643" y="69"/>
                    <a:pt x="2645" y="69"/>
                  </a:cubicBezTo>
                  <a:cubicBezTo>
                    <a:pt x="2645" y="70"/>
                    <a:pt x="2645" y="71"/>
                    <a:pt x="2644" y="72"/>
                  </a:cubicBezTo>
                  <a:cubicBezTo>
                    <a:pt x="2643" y="72"/>
                    <a:pt x="2642" y="73"/>
                    <a:pt x="2641" y="72"/>
                  </a:cubicBezTo>
                  <a:lnTo>
                    <a:pt x="2641" y="70"/>
                  </a:lnTo>
                  <a:close/>
                  <a:moveTo>
                    <a:pt x="2543" y="73"/>
                  </a:moveTo>
                  <a:cubicBezTo>
                    <a:pt x="2544" y="73"/>
                    <a:pt x="2544" y="73"/>
                    <a:pt x="2545" y="74"/>
                  </a:cubicBezTo>
                  <a:cubicBezTo>
                    <a:pt x="2545" y="76"/>
                    <a:pt x="2544" y="76"/>
                    <a:pt x="2543" y="76"/>
                  </a:cubicBezTo>
                  <a:lnTo>
                    <a:pt x="2543" y="73"/>
                  </a:lnTo>
                  <a:close/>
                  <a:moveTo>
                    <a:pt x="2518" y="77"/>
                  </a:moveTo>
                  <a:cubicBezTo>
                    <a:pt x="2517" y="76"/>
                    <a:pt x="2517" y="75"/>
                    <a:pt x="2517" y="73"/>
                  </a:cubicBezTo>
                  <a:lnTo>
                    <a:pt x="2519" y="73"/>
                  </a:lnTo>
                  <a:cubicBezTo>
                    <a:pt x="2520" y="73"/>
                    <a:pt x="2522" y="74"/>
                    <a:pt x="2522" y="75"/>
                  </a:cubicBezTo>
                  <a:cubicBezTo>
                    <a:pt x="2523" y="76"/>
                    <a:pt x="2524" y="77"/>
                    <a:pt x="2525" y="77"/>
                  </a:cubicBezTo>
                  <a:cubicBezTo>
                    <a:pt x="2529" y="77"/>
                    <a:pt x="2531" y="78"/>
                    <a:pt x="2532" y="81"/>
                  </a:cubicBezTo>
                  <a:cubicBezTo>
                    <a:pt x="2530" y="81"/>
                    <a:pt x="2528" y="81"/>
                    <a:pt x="2525" y="81"/>
                  </a:cubicBezTo>
                  <a:cubicBezTo>
                    <a:pt x="2523" y="81"/>
                    <a:pt x="2521" y="81"/>
                    <a:pt x="2520" y="80"/>
                  </a:cubicBezTo>
                  <a:cubicBezTo>
                    <a:pt x="2520" y="79"/>
                    <a:pt x="2519" y="77"/>
                    <a:pt x="2518" y="77"/>
                  </a:cubicBezTo>
                  <a:moveTo>
                    <a:pt x="2462" y="77"/>
                  </a:moveTo>
                  <a:cubicBezTo>
                    <a:pt x="2462" y="76"/>
                    <a:pt x="2462" y="76"/>
                    <a:pt x="2461" y="76"/>
                  </a:cubicBezTo>
                  <a:cubicBezTo>
                    <a:pt x="2461" y="75"/>
                    <a:pt x="2462" y="75"/>
                    <a:pt x="2463" y="75"/>
                  </a:cubicBezTo>
                  <a:cubicBezTo>
                    <a:pt x="2464" y="75"/>
                    <a:pt x="2464" y="76"/>
                    <a:pt x="2464" y="77"/>
                  </a:cubicBezTo>
                  <a:lnTo>
                    <a:pt x="2462" y="77"/>
                  </a:lnTo>
                  <a:close/>
                  <a:moveTo>
                    <a:pt x="2449" y="79"/>
                  </a:moveTo>
                  <a:cubicBezTo>
                    <a:pt x="2447" y="79"/>
                    <a:pt x="2446" y="78"/>
                    <a:pt x="2446" y="76"/>
                  </a:cubicBezTo>
                  <a:cubicBezTo>
                    <a:pt x="2448" y="76"/>
                    <a:pt x="2450" y="76"/>
                    <a:pt x="2452" y="76"/>
                  </a:cubicBezTo>
                  <a:cubicBezTo>
                    <a:pt x="2454" y="76"/>
                    <a:pt x="2455" y="77"/>
                    <a:pt x="2455" y="80"/>
                  </a:cubicBezTo>
                  <a:cubicBezTo>
                    <a:pt x="2453" y="80"/>
                    <a:pt x="2451" y="79"/>
                    <a:pt x="2449" y="79"/>
                  </a:cubicBezTo>
                  <a:moveTo>
                    <a:pt x="2631" y="67"/>
                  </a:moveTo>
                  <a:cubicBezTo>
                    <a:pt x="2632" y="66"/>
                    <a:pt x="2633" y="67"/>
                    <a:pt x="2633" y="67"/>
                  </a:cubicBezTo>
                  <a:cubicBezTo>
                    <a:pt x="2634" y="68"/>
                    <a:pt x="2634" y="69"/>
                    <a:pt x="2633" y="69"/>
                  </a:cubicBezTo>
                  <a:cubicBezTo>
                    <a:pt x="2633" y="69"/>
                    <a:pt x="2633" y="69"/>
                    <a:pt x="2632" y="69"/>
                  </a:cubicBezTo>
                  <a:cubicBezTo>
                    <a:pt x="2632" y="70"/>
                    <a:pt x="2631" y="69"/>
                    <a:pt x="2630" y="69"/>
                  </a:cubicBezTo>
                  <a:cubicBezTo>
                    <a:pt x="2630" y="69"/>
                    <a:pt x="2629" y="69"/>
                    <a:pt x="2629" y="68"/>
                  </a:cubicBezTo>
                  <a:cubicBezTo>
                    <a:pt x="2629" y="68"/>
                    <a:pt x="2629" y="67"/>
                    <a:pt x="2631" y="67"/>
                  </a:cubicBezTo>
                  <a:moveTo>
                    <a:pt x="2551" y="71"/>
                  </a:moveTo>
                  <a:cubicBezTo>
                    <a:pt x="2552" y="70"/>
                    <a:pt x="2552" y="70"/>
                    <a:pt x="2554" y="70"/>
                  </a:cubicBezTo>
                  <a:cubicBezTo>
                    <a:pt x="2555" y="70"/>
                    <a:pt x="2556" y="70"/>
                    <a:pt x="2556" y="71"/>
                  </a:cubicBezTo>
                  <a:cubicBezTo>
                    <a:pt x="2556" y="73"/>
                    <a:pt x="2554" y="75"/>
                    <a:pt x="2551" y="75"/>
                  </a:cubicBezTo>
                  <a:lnTo>
                    <a:pt x="2551" y="71"/>
                  </a:lnTo>
                  <a:close/>
                  <a:moveTo>
                    <a:pt x="2527" y="70"/>
                  </a:moveTo>
                  <a:lnTo>
                    <a:pt x="2527" y="72"/>
                  </a:lnTo>
                  <a:cubicBezTo>
                    <a:pt x="2526" y="72"/>
                    <a:pt x="2526" y="72"/>
                    <a:pt x="2525" y="72"/>
                  </a:cubicBezTo>
                  <a:cubicBezTo>
                    <a:pt x="2525" y="72"/>
                    <a:pt x="2524" y="72"/>
                    <a:pt x="2524" y="71"/>
                  </a:cubicBezTo>
                  <a:cubicBezTo>
                    <a:pt x="2524" y="70"/>
                    <a:pt x="2525" y="70"/>
                    <a:pt x="2527" y="70"/>
                  </a:cubicBezTo>
                  <a:moveTo>
                    <a:pt x="2562" y="68"/>
                  </a:moveTo>
                  <a:cubicBezTo>
                    <a:pt x="2562" y="68"/>
                    <a:pt x="2562" y="67"/>
                    <a:pt x="2563" y="67"/>
                  </a:cubicBezTo>
                  <a:cubicBezTo>
                    <a:pt x="2563" y="67"/>
                    <a:pt x="2563" y="67"/>
                    <a:pt x="2564" y="67"/>
                  </a:cubicBezTo>
                  <a:cubicBezTo>
                    <a:pt x="2564" y="67"/>
                    <a:pt x="2563" y="68"/>
                    <a:pt x="2562" y="68"/>
                  </a:cubicBezTo>
                  <a:moveTo>
                    <a:pt x="2540" y="69"/>
                  </a:moveTo>
                  <a:cubicBezTo>
                    <a:pt x="2542" y="70"/>
                    <a:pt x="2543" y="69"/>
                    <a:pt x="2543" y="67"/>
                  </a:cubicBezTo>
                  <a:cubicBezTo>
                    <a:pt x="2544" y="67"/>
                    <a:pt x="2544" y="67"/>
                    <a:pt x="2544" y="68"/>
                  </a:cubicBezTo>
                  <a:cubicBezTo>
                    <a:pt x="2544" y="69"/>
                    <a:pt x="2544" y="69"/>
                    <a:pt x="2544" y="70"/>
                  </a:cubicBezTo>
                  <a:cubicBezTo>
                    <a:pt x="2541" y="70"/>
                    <a:pt x="2539" y="72"/>
                    <a:pt x="2538" y="75"/>
                  </a:cubicBezTo>
                  <a:lnTo>
                    <a:pt x="2535" y="75"/>
                  </a:lnTo>
                  <a:cubicBezTo>
                    <a:pt x="2534" y="74"/>
                    <a:pt x="2534" y="73"/>
                    <a:pt x="2535" y="73"/>
                  </a:cubicBezTo>
                  <a:cubicBezTo>
                    <a:pt x="2536" y="72"/>
                    <a:pt x="2536" y="71"/>
                    <a:pt x="2536" y="69"/>
                  </a:cubicBezTo>
                  <a:cubicBezTo>
                    <a:pt x="2538" y="69"/>
                    <a:pt x="2539" y="69"/>
                    <a:pt x="2540" y="69"/>
                  </a:cubicBezTo>
                  <a:moveTo>
                    <a:pt x="2623" y="65"/>
                  </a:moveTo>
                  <a:cubicBezTo>
                    <a:pt x="2623" y="65"/>
                    <a:pt x="2623" y="64"/>
                    <a:pt x="2623" y="63"/>
                  </a:cubicBezTo>
                  <a:cubicBezTo>
                    <a:pt x="2623" y="63"/>
                    <a:pt x="2624" y="62"/>
                    <a:pt x="2624" y="62"/>
                  </a:cubicBezTo>
                  <a:cubicBezTo>
                    <a:pt x="2625" y="62"/>
                    <a:pt x="2625" y="63"/>
                    <a:pt x="2626" y="65"/>
                  </a:cubicBezTo>
                  <a:lnTo>
                    <a:pt x="2623" y="65"/>
                  </a:lnTo>
                  <a:close/>
                  <a:moveTo>
                    <a:pt x="2451" y="70"/>
                  </a:moveTo>
                  <a:cubicBezTo>
                    <a:pt x="2451" y="69"/>
                    <a:pt x="2452" y="69"/>
                    <a:pt x="2453" y="70"/>
                  </a:cubicBezTo>
                  <a:cubicBezTo>
                    <a:pt x="2453" y="71"/>
                    <a:pt x="2452" y="72"/>
                    <a:pt x="2452" y="72"/>
                  </a:cubicBezTo>
                  <a:cubicBezTo>
                    <a:pt x="2451" y="72"/>
                    <a:pt x="2450" y="73"/>
                    <a:pt x="2449" y="73"/>
                  </a:cubicBezTo>
                  <a:cubicBezTo>
                    <a:pt x="2449" y="72"/>
                    <a:pt x="2450" y="71"/>
                    <a:pt x="2451" y="70"/>
                  </a:cubicBezTo>
                  <a:moveTo>
                    <a:pt x="2526" y="68"/>
                  </a:moveTo>
                  <a:cubicBezTo>
                    <a:pt x="2525" y="68"/>
                    <a:pt x="2524" y="68"/>
                    <a:pt x="2524" y="68"/>
                  </a:cubicBezTo>
                  <a:cubicBezTo>
                    <a:pt x="2524" y="67"/>
                    <a:pt x="2524" y="67"/>
                    <a:pt x="2524" y="66"/>
                  </a:cubicBezTo>
                  <a:cubicBezTo>
                    <a:pt x="2524" y="66"/>
                    <a:pt x="2524" y="66"/>
                    <a:pt x="2525" y="65"/>
                  </a:cubicBezTo>
                  <a:cubicBezTo>
                    <a:pt x="2525" y="65"/>
                    <a:pt x="2526" y="66"/>
                    <a:pt x="2526" y="66"/>
                  </a:cubicBezTo>
                  <a:lnTo>
                    <a:pt x="2526" y="68"/>
                  </a:lnTo>
                  <a:close/>
                  <a:moveTo>
                    <a:pt x="2427" y="67"/>
                  </a:moveTo>
                  <a:lnTo>
                    <a:pt x="2430" y="67"/>
                  </a:lnTo>
                  <a:cubicBezTo>
                    <a:pt x="2430" y="68"/>
                    <a:pt x="2430" y="69"/>
                    <a:pt x="2429" y="70"/>
                  </a:cubicBezTo>
                  <a:cubicBezTo>
                    <a:pt x="2429" y="71"/>
                    <a:pt x="2428" y="71"/>
                    <a:pt x="2427" y="71"/>
                  </a:cubicBezTo>
                  <a:cubicBezTo>
                    <a:pt x="2426" y="69"/>
                    <a:pt x="2427" y="68"/>
                    <a:pt x="2427" y="67"/>
                  </a:cubicBezTo>
                  <a:moveTo>
                    <a:pt x="2436" y="76"/>
                  </a:moveTo>
                  <a:cubicBezTo>
                    <a:pt x="2435" y="74"/>
                    <a:pt x="2434" y="73"/>
                    <a:pt x="2434" y="71"/>
                  </a:cubicBezTo>
                  <a:cubicBezTo>
                    <a:pt x="2433" y="70"/>
                    <a:pt x="2433" y="69"/>
                    <a:pt x="2434" y="67"/>
                  </a:cubicBezTo>
                  <a:cubicBezTo>
                    <a:pt x="2435" y="66"/>
                    <a:pt x="2436" y="65"/>
                    <a:pt x="2439" y="65"/>
                  </a:cubicBezTo>
                  <a:cubicBezTo>
                    <a:pt x="2439" y="67"/>
                    <a:pt x="2439" y="68"/>
                    <a:pt x="2438" y="69"/>
                  </a:cubicBezTo>
                  <a:cubicBezTo>
                    <a:pt x="2438" y="70"/>
                    <a:pt x="2437" y="71"/>
                    <a:pt x="2437" y="72"/>
                  </a:cubicBezTo>
                  <a:cubicBezTo>
                    <a:pt x="2438" y="72"/>
                    <a:pt x="2438" y="72"/>
                    <a:pt x="2439" y="72"/>
                  </a:cubicBezTo>
                  <a:cubicBezTo>
                    <a:pt x="2440" y="72"/>
                    <a:pt x="2441" y="72"/>
                    <a:pt x="2441" y="71"/>
                  </a:cubicBezTo>
                  <a:cubicBezTo>
                    <a:pt x="2442" y="69"/>
                    <a:pt x="2442" y="68"/>
                    <a:pt x="2442" y="67"/>
                  </a:cubicBezTo>
                  <a:cubicBezTo>
                    <a:pt x="2445" y="67"/>
                    <a:pt x="2446" y="67"/>
                    <a:pt x="2446" y="68"/>
                  </a:cubicBezTo>
                  <a:cubicBezTo>
                    <a:pt x="2447" y="69"/>
                    <a:pt x="2447" y="70"/>
                    <a:pt x="2448" y="72"/>
                  </a:cubicBezTo>
                  <a:cubicBezTo>
                    <a:pt x="2447" y="72"/>
                    <a:pt x="2446" y="73"/>
                    <a:pt x="2445" y="73"/>
                  </a:cubicBezTo>
                  <a:cubicBezTo>
                    <a:pt x="2445" y="74"/>
                    <a:pt x="2444" y="74"/>
                    <a:pt x="2443" y="74"/>
                  </a:cubicBezTo>
                  <a:cubicBezTo>
                    <a:pt x="2442" y="75"/>
                    <a:pt x="2441" y="75"/>
                    <a:pt x="2442" y="76"/>
                  </a:cubicBezTo>
                  <a:cubicBezTo>
                    <a:pt x="2442" y="77"/>
                    <a:pt x="2441" y="78"/>
                    <a:pt x="2440" y="78"/>
                  </a:cubicBezTo>
                  <a:cubicBezTo>
                    <a:pt x="2438" y="77"/>
                    <a:pt x="2437" y="77"/>
                    <a:pt x="2436" y="76"/>
                  </a:cubicBezTo>
                  <a:moveTo>
                    <a:pt x="2495" y="89"/>
                  </a:moveTo>
                  <a:cubicBezTo>
                    <a:pt x="2495" y="87"/>
                    <a:pt x="2494" y="85"/>
                    <a:pt x="2493" y="84"/>
                  </a:cubicBezTo>
                  <a:cubicBezTo>
                    <a:pt x="2493" y="83"/>
                    <a:pt x="2494" y="81"/>
                    <a:pt x="2495" y="80"/>
                  </a:cubicBezTo>
                  <a:cubicBezTo>
                    <a:pt x="2496" y="79"/>
                    <a:pt x="2497" y="77"/>
                    <a:pt x="2498" y="76"/>
                  </a:cubicBezTo>
                  <a:cubicBezTo>
                    <a:pt x="2499" y="76"/>
                    <a:pt x="2499" y="76"/>
                    <a:pt x="2500" y="77"/>
                  </a:cubicBezTo>
                  <a:cubicBezTo>
                    <a:pt x="2500" y="78"/>
                    <a:pt x="2500" y="79"/>
                    <a:pt x="2501" y="79"/>
                  </a:cubicBezTo>
                  <a:cubicBezTo>
                    <a:pt x="2502" y="79"/>
                    <a:pt x="2503" y="78"/>
                    <a:pt x="2503" y="77"/>
                  </a:cubicBezTo>
                  <a:cubicBezTo>
                    <a:pt x="2504" y="77"/>
                    <a:pt x="2504" y="76"/>
                    <a:pt x="2505" y="75"/>
                  </a:cubicBezTo>
                  <a:cubicBezTo>
                    <a:pt x="2505" y="75"/>
                    <a:pt x="2506" y="74"/>
                    <a:pt x="2506" y="74"/>
                  </a:cubicBezTo>
                  <a:cubicBezTo>
                    <a:pt x="2507" y="73"/>
                    <a:pt x="2508" y="73"/>
                    <a:pt x="2510" y="74"/>
                  </a:cubicBezTo>
                  <a:cubicBezTo>
                    <a:pt x="2511" y="74"/>
                    <a:pt x="2511" y="73"/>
                    <a:pt x="2510" y="72"/>
                  </a:cubicBezTo>
                  <a:cubicBezTo>
                    <a:pt x="2509" y="72"/>
                    <a:pt x="2509" y="71"/>
                    <a:pt x="2510" y="70"/>
                  </a:cubicBezTo>
                  <a:cubicBezTo>
                    <a:pt x="2511" y="69"/>
                    <a:pt x="2512" y="68"/>
                    <a:pt x="2513" y="67"/>
                  </a:cubicBezTo>
                  <a:cubicBezTo>
                    <a:pt x="2514" y="66"/>
                    <a:pt x="2514" y="65"/>
                    <a:pt x="2515" y="63"/>
                  </a:cubicBezTo>
                  <a:cubicBezTo>
                    <a:pt x="2516" y="62"/>
                    <a:pt x="2516" y="61"/>
                    <a:pt x="2517" y="60"/>
                  </a:cubicBezTo>
                  <a:cubicBezTo>
                    <a:pt x="2518" y="59"/>
                    <a:pt x="2519" y="58"/>
                    <a:pt x="2520" y="57"/>
                  </a:cubicBezTo>
                  <a:cubicBezTo>
                    <a:pt x="2521" y="58"/>
                    <a:pt x="2521" y="58"/>
                    <a:pt x="2522" y="58"/>
                  </a:cubicBezTo>
                  <a:cubicBezTo>
                    <a:pt x="2522" y="58"/>
                    <a:pt x="2523" y="58"/>
                    <a:pt x="2523" y="58"/>
                  </a:cubicBezTo>
                  <a:cubicBezTo>
                    <a:pt x="2523" y="60"/>
                    <a:pt x="2523" y="62"/>
                    <a:pt x="2522" y="63"/>
                  </a:cubicBezTo>
                  <a:cubicBezTo>
                    <a:pt x="2521" y="64"/>
                    <a:pt x="2520" y="65"/>
                    <a:pt x="2519" y="66"/>
                  </a:cubicBezTo>
                  <a:cubicBezTo>
                    <a:pt x="2518" y="67"/>
                    <a:pt x="2517" y="68"/>
                    <a:pt x="2516" y="69"/>
                  </a:cubicBezTo>
                  <a:cubicBezTo>
                    <a:pt x="2515" y="70"/>
                    <a:pt x="2515" y="72"/>
                    <a:pt x="2516" y="73"/>
                  </a:cubicBezTo>
                  <a:cubicBezTo>
                    <a:pt x="2511" y="75"/>
                    <a:pt x="2507" y="79"/>
                    <a:pt x="2505" y="84"/>
                  </a:cubicBezTo>
                  <a:cubicBezTo>
                    <a:pt x="2504" y="84"/>
                    <a:pt x="2503" y="84"/>
                    <a:pt x="2503" y="83"/>
                  </a:cubicBezTo>
                  <a:cubicBezTo>
                    <a:pt x="2502" y="83"/>
                    <a:pt x="2501" y="83"/>
                    <a:pt x="2500" y="83"/>
                  </a:cubicBezTo>
                  <a:cubicBezTo>
                    <a:pt x="2500" y="83"/>
                    <a:pt x="2499" y="83"/>
                    <a:pt x="2499" y="84"/>
                  </a:cubicBezTo>
                  <a:cubicBezTo>
                    <a:pt x="2499" y="84"/>
                    <a:pt x="2499" y="85"/>
                    <a:pt x="2498" y="85"/>
                  </a:cubicBezTo>
                  <a:cubicBezTo>
                    <a:pt x="2499" y="85"/>
                    <a:pt x="2499" y="86"/>
                    <a:pt x="2499" y="87"/>
                  </a:cubicBezTo>
                  <a:cubicBezTo>
                    <a:pt x="2499" y="88"/>
                    <a:pt x="2499" y="89"/>
                    <a:pt x="2499" y="90"/>
                  </a:cubicBezTo>
                  <a:cubicBezTo>
                    <a:pt x="2499" y="91"/>
                    <a:pt x="2500" y="92"/>
                    <a:pt x="2500" y="92"/>
                  </a:cubicBezTo>
                  <a:cubicBezTo>
                    <a:pt x="2500" y="93"/>
                    <a:pt x="2501" y="93"/>
                    <a:pt x="2502" y="94"/>
                  </a:cubicBezTo>
                  <a:cubicBezTo>
                    <a:pt x="2501" y="95"/>
                    <a:pt x="2501" y="96"/>
                    <a:pt x="2500" y="97"/>
                  </a:cubicBezTo>
                  <a:cubicBezTo>
                    <a:pt x="2500" y="97"/>
                    <a:pt x="2500" y="98"/>
                    <a:pt x="2503" y="98"/>
                  </a:cubicBezTo>
                  <a:cubicBezTo>
                    <a:pt x="2503" y="99"/>
                    <a:pt x="2502" y="99"/>
                    <a:pt x="2501" y="99"/>
                  </a:cubicBezTo>
                  <a:cubicBezTo>
                    <a:pt x="2500" y="99"/>
                    <a:pt x="2499" y="98"/>
                    <a:pt x="2500" y="97"/>
                  </a:cubicBezTo>
                  <a:cubicBezTo>
                    <a:pt x="2499" y="97"/>
                    <a:pt x="2498" y="97"/>
                    <a:pt x="2497" y="97"/>
                  </a:cubicBezTo>
                  <a:cubicBezTo>
                    <a:pt x="2497" y="96"/>
                    <a:pt x="2497" y="96"/>
                    <a:pt x="2496" y="96"/>
                  </a:cubicBezTo>
                  <a:cubicBezTo>
                    <a:pt x="2495" y="93"/>
                    <a:pt x="2495" y="91"/>
                    <a:pt x="2495" y="89"/>
                  </a:cubicBezTo>
                  <a:moveTo>
                    <a:pt x="2696" y="53"/>
                  </a:moveTo>
                  <a:cubicBezTo>
                    <a:pt x="2696" y="51"/>
                    <a:pt x="2696" y="50"/>
                    <a:pt x="2697" y="49"/>
                  </a:cubicBezTo>
                  <a:lnTo>
                    <a:pt x="2700" y="49"/>
                  </a:lnTo>
                  <a:lnTo>
                    <a:pt x="2700" y="53"/>
                  </a:lnTo>
                  <a:lnTo>
                    <a:pt x="2696" y="53"/>
                  </a:lnTo>
                  <a:close/>
                  <a:moveTo>
                    <a:pt x="2418" y="68"/>
                  </a:moveTo>
                  <a:cubicBezTo>
                    <a:pt x="2418" y="67"/>
                    <a:pt x="2419" y="67"/>
                    <a:pt x="2420" y="68"/>
                  </a:cubicBezTo>
                  <a:cubicBezTo>
                    <a:pt x="2421" y="69"/>
                    <a:pt x="2421" y="70"/>
                    <a:pt x="2421" y="70"/>
                  </a:cubicBezTo>
                  <a:cubicBezTo>
                    <a:pt x="2422" y="71"/>
                    <a:pt x="2422" y="72"/>
                    <a:pt x="2421" y="73"/>
                  </a:cubicBezTo>
                  <a:cubicBezTo>
                    <a:pt x="2418" y="73"/>
                    <a:pt x="2416" y="72"/>
                    <a:pt x="2416" y="69"/>
                  </a:cubicBezTo>
                  <a:cubicBezTo>
                    <a:pt x="2417" y="69"/>
                    <a:pt x="2418" y="69"/>
                    <a:pt x="2418" y="68"/>
                  </a:cubicBezTo>
                  <a:moveTo>
                    <a:pt x="2423" y="78"/>
                  </a:moveTo>
                  <a:cubicBezTo>
                    <a:pt x="2424" y="78"/>
                    <a:pt x="2425" y="77"/>
                    <a:pt x="2425" y="77"/>
                  </a:cubicBezTo>
                  <a:cubicBezTo>
                    <a:pt x="2426" y="76"/>
                    <a:pt x="2426" y="76"/>
                    <a:pt x="2427" y="76"/>
                  </a:cubicBezTo>
                  <a:cubicBezTo>
                    <a:pt x="2428" y="75"/>
                    <a:pt x="2429" y="76"/>
                    <a:pt x="2429" y="76"/>
                  </a:cubicBezTo>
                  <a:cubicBezTo>
                    <a:pt x="2430" y="77"/>
                    <a:pt x="2430" y="78"/>
                    <a:pt x="2429" y="79"/>
                  </a:cubicBezTo>
                  <a:cubicBezTo>
                    <a:pt x="2428" y="79"/>
                    <a:pt x="2428" y="79"/>
                    <a:pt x="2427" y="79"/>
                  </a:cubicBezTo>
                  <a:cubicBezTo>
                    <a:pt x="2426" y="79"/>
                    <a:pt x="2426" y="80"/>
                    <a:pt x="2425" y="80"/>
                  </a:cubicBezTo>
                  <a:cubicBezTo>
                    <a:pt x="2425" y="81"/>
                    <a:pt x="2425" y="81"/>
                    <a:pt x="2425" y="83"/>
                  </a:cubicBezTo>
                  <a:cubicBezTo>
                    <a:pt x="2424" y="83"/>
                    <a:pt x="2422" y="83"/>
                    <a:pt x="2421" y="82"/>
                  </a:cubicBezTo>
                  <a:cubicBezTo>
                    <a:pt x="2420" y="81"/>
                    <a:pt x="2420" y="80"/>
                    <a:pt x="2421" y="79"/>
                  </a:cubicBezTo>
                  <a:cubicBezTo>
                    <a:pt x="2422" y="79"/>
                    <a:pt x="2422" y="79"/>
                    <a:pt x="2423" y="78"/>
                  </a:cubicBezTo>
                  <a:moveTo>
                    <a:pt x="2764" y="114"/>
                  </a:moveTo>
                  <a:cubicBezTo>
                    <a:pt x="2765" y="115"/>
                    <a:pt x="2765" y="116"/>
                    <a:pt x="2765" y="117"/>
                  </a:cubicBezTo>
                  <a:cubicBezTo>
                    <a:pt x="2765" y="117"/>
                    <a:pt x="2764" y="118"/>
                    <a:pt x="2764" y="118"/>
                  </a:cubicBezTo>
                  <a:cubicBezTo>
                    <a:pt x="2764" y="118"/>
                    <a:pt x="2763" y="118"/>
                    <a:pt x="2763" y="118"/>
                  </a:cubicBezTo>
                  <a:cubicBezTo>
                    <a:pt x="2762" y="117"/>
                    <a:pt x="2762" y="116"/>
                    <a:pt x="2762" y="114"/>
                  </a:cubicBezTo>
                  <a:cubicBezTo>
                    <a:pt x="2763" y="113"/>
                    <a:pt x="2764" y="113"/>
                    <a:pt x="2764" y="114"/>
                  </a:cubicBezTo>
                  <a:moveTo>
                    <a:pt x="2619" y="85"/>
                  </a:moveTo>
                  <a:cubicBezTo>
                    <a:pt x="2619" y="84"/>
                    <a:pt x="2620" y="84"/>
                    <a:pt x="2621" y="84"/>
                  </a:cubicBezTo>
                  <a:cubicBezTo>
                    <a:pt x="2621" y="84"/>
                    <a:pt x="2622" y="84"/>
                    <a:pt x="2622" y="84"/>
                  </a:cubicBezTo>
                  <a:cubicBezTo>
                    <a:pt x="2623" y="85"/>
                    <a:pt x="2623" y="85"/>
                    <a:pt x="2623" y="86"/>
                  </a:cubicBezTo>
                  <a:cubicBezTo>
                    <a:pt x="2622" y="87"/>
                    <a:pt x="2621" y="87"/>
                    <a:pt x="2621" y="87"/>
                  </a:cubicBezTo>
                  <a:cubicBezTo>
                    <a:pt x="2620" y="88"/>
                    <a:pt x="2620" y="87"/>
                    <a:pt x="2619" y="87"/>
                  </a:cubicBezTo>
                  <a:cubicBezTo>
                    <a:pt x="2619" y="86"/>
                    <a:pt x="2619" y="85"/>
                    <a:pt x="2619" y="85"/>
                  </a:cubicBezTo>
                  <a:moveTo>
                    <a:pt x="2533" y="54"/>
                  </a:moveTo>
                  <a:cubicBezTo>
                    <a:pt x="2534" y="53"/>
                    <a:pt x="2535" y="54"/>
                    <a:pt x="2537" y="55"/>
                  </a:cubicBezTo>
                  <a:cubicBezTo>
                    <a:pt x="2538" y="54"/>
                    <a:pt x="2539" y="54"/>
                    <a:pt x="2540" y="54"/>
                  </a:cubicBezTo>
                  <a:cubicBezTo>
                    <a:pt x="2542" y="54"/>
                    <a:pt x="2543" y="53"/>
                    <a:pt x="2544" y="53"/>
                  </a:cubicBezTo>
                  <a:cubicBezTo>
                    <a:pt x="2542" y="53"/>
                    <a:pt x="2541" y="52"/>
                    <a:pt x="2542" y="50"/>
                  </a:cubicBezTo>
                  <a:cubicBezTo>
                    <a:pt x="2543" y="49"/>
                    <a:pt x="2544" y="48"/>
                    <a:pt x="2546" y="48"/>
                  </a:cubicBezTo>
                  <a:cubicBezTo>
                    <a:pt x="2547" y="50"/>
                    <a:pt x="2547" y="52"/>
                    <a:pt x="2547" y="53"/>
                  </a:cubicBezTo>
                  <a:cubicBezTo>
                    <a:pt x="2546" y="54"/>
                    <a:pt x="2546" y="56"/>
                    <a:pt x="2545" y="58"/>
                  </a:cubicBezTo>
                  <a:cubicBezTo>
                    <a:pt x="2547" y="60"/>
                    <a:pt x="2549" y="60"/>
                    <a:pt x="2551" y="58"/>
                  </a:cubicBezTo>
                  <a:cubicBezTo>
                    <a:pt x="2553" y="57"/>
                    <a:pt x="2555" y="57"/>
                    <a:pt x="2557" y="57"/>
                  </a:cubicBezTo>
                  <a:cubicBezTo>
                    <a:pt x="2558" y="58"/>
                    <a:pt x="2560" y="58"/>
                    <a:pt x="2561" y="59"/>
                  </a:cubicBezTo>
                  <a:cubicBezTo>
                    <a:pt x="2563" y="59"/>
                    <a:pt x="2565" y="59"/>
                    <a:pt x="2568" y="59"/>
                  </a:cubicBezTo>
                  <a:cubicBezTo>
                    <a:pt x="2568" y="57"/>
                    <a:pt x="2567" y="55"/>
                    <a:pt x="2566" y="53"/>
                  </a:cubicBezTo>
                  <a:cubicBezTo>
                    <a:pt x="2565" y="52"/>
                    <a:pt x="2565" y="50"/>
                    <a:pt x="2566" y="47"/>
                  </a:cubicBezTo>
                  <a:cubicBezTo>
                    <a:pt x="2564" y="46"/>
                    <a:pt x="2563" y="47"/>
                    <a:pt x="2563" y="47"/>
                  </a:cubicBezTo>
                  <a:cubicBezTo>
                    <a:pt x="2562" y="47"/>
                    <a:pt x="2561" y="48"/>
                    <a:pt x="2560" y="48"/>
                  </a:cubicBezTo>
                  <a:cubicBezTo>
                    <a:pt x="2559" y="47"/>
                    <a:pt x="2559" y="47"/>
                    <a:pt x="2558" y="46"/>
                  </a:cubicBezTo>
                  <a:cubicBezTo>
                    <a:pt x="2558" y="45"/>
                    <a:pt x="2557" y="45"/>
                    <a:pt x="2555" y="46"/>
                  </a:cubicBezTo>
                  <a:cubicBezTo>
                    <a:pt x="2554" y="46"/>
                    <a:pt x="2553" y="46"/>
                    <a:pt x="2553" y="47"/>
                  </a:cubicBezTo>
                  <a:cubicBezTo>
                    <a:pt x="2552" y="48"/>
                    <a:pt x="2551" y="48"/>
                    <a:pt x="2550" y="48"/>
                  </a:cubicBezTo>
                  <a:cubicBezTo>
                    <a:pt x="2549" y="48"/>
                    <a:pt x="2549" y="48"/>
                    <a:pt x="2549" y="47"/>
                  </a:cubicBezTo>
                  <a:cubicBezTo>
                    <a:pt x="2549" y="46"/>
                    <a:pt x="2548" y="45"/>
                    <a:pt x="2547" y="46"/>
                  </a:cubicBezTo>
                  <a:cubicBezTo>
                    <a:pt x="2546" y="46"/>
                    <a:pt x="2544" y="46"/>
                    <a:pt x="2543" y="46"/>
                  </a:cubicBezTo>
                  <a:cubicBezTo>
                    <a:pt x="2542" y="46"/>
                    <a:pt x="2541" y="46"/>
                    <a:pt x="2540" y="46"/>
                  </a:cubicBezTo>
                  <a:cubicBezTo>
                    <a:pt x="2539" y="47"/>
                    <a:pt x="2538" y="47"/>
                    <a:pt x="2537" y="47"/>
                  </a:cubicBezTo>
                  <a:cubicBezTo>
                    <a:pt x="2536" y="47"/>
                    <a:pt x="2535" y="47"/>
                    <a:pt x="2535" y="48"/>
                  </a:cubicBezTo>
                  <a:cubicBezTo>
                    <a:pt x="2537" y="48"/>
                    <a:pt x="2538" y="48"/>
                    <a:pt x="2539" y="50"/>
                  </a:cubicBezTo>
                  <a:cubicBezTo>
                    <a:pt x="2538" y="50"/>
                    <a:pt x="2537" y="51"/>
                    <a:pt x="2536" y="51"/>
                  </a:cubicBezTo>
                  <a:cubicBezTo>
                    <a:pt x="2536" y="51"/>
                    <a:pt x="2535" y="50"/>
                    <a:pt x="2534" y="50"/>
                  </a:cubicBezTo>
                  <a:cubicBezTo>
                    <a:pt x="2533" y="50"/>
                    <a:pt x="2532" y="49"/>
                    <a:pt x="2532" y="49"/>
                  </a:cubicBezTo>
                  <a:cubicBezTo>
                    <a:pt x="2531" y="48"/>
                    <a:pt x="2530" y="48"/>
                    <a:pt x="2529" y="47"/>
                  </a:cubicBezTo>
                  <a:cubicBezTo>
                    <a:pt x="2528" y="47"/>
                    <a:pt x="2527" y="47"/>
                    <a:pt x="2526" y="47"/>
                  </a:cubicBezTo>
                  <a:cubicBezTo>
                    <a:pt x="2525" y="47"/>
                    <a:pt x="2524" y="47"/>
                    <a:pt x="2523" y="47"/>
                  </a:cubicBezTo>
                  <a:cubicBezTo>
                    <a:pt x="2522" y="48"/>
                    <a:pt x="2522" y="49"/>
                    <a:pt x="2523" y="49"/>
                  </a:cubicBezTo>
                  <a:cubicBezTo>
                    <a:pt x="2524" y="50"/>
                    <a:pt x="2524" y="51"/>
                    <a:pt x="2525" y="52"/>
                  </a:cubicBezTo>
                  <a:cubicBezTo>
                    <a:pt x="2523" y="53"/>
                    <a:pt x="2522" y="54"/>
                    <a:pt x="2521" y="55"/>
                  </a:cubicBezTo>
                  <a:cubicBezTo>
                    <a:pt x="2520" y="56"/>
                    <a:pt x="2518" y="56"/>
                    <a:pt x="2516" y="55"/>
                  </a:cubicBezTo>
                  <a:cubicBezTo>
                    <a:pt x="2515" y="56"/>
                    <a:pt x="2515" y="57"/>
                    <a:pt x="2514" y="57"/>
                  </a:cubicBezTo>
                  <a:cubicBezTo>
                    <a:pt x="2514" y="58"/>
                    <a:pt x="2513" y="59"/>
                    <a:pt x="2511" y="59"/>
                  </a:cubicBezTo>
                  <a:cubicBezTo>
                    <a:pt x="2510" y="59"/>
                    <a:pt x="2509" y="59"/>
                    <a:pt x="2508" y="59"/>
                  </a:cubicBezTo>
                  <a:cubicBezTo>
                    <a:pt x="2507" y="58"/>
                    <a:pt x="2506" y="58"/>
                    <a:pt x="2505" y="57"/>
                  </a:cubicBezTo>
                  <a:cubicBezTo>
                    <a:pt x="2504" y="57"/>
                    <a:pt x="2503" y="57"/>
                    <a:pt x="2503" y="58"/>
                  </a:cubicBezTo>
                  <a:cubicBezTo>
                    <a:pt x="2503" y="58"/>
                    <a:pt x="2502" y="59"/>
                    <a:pt x="2502" y="58"/>
                  </a:cubicBezTo>
                  <a:cubicBezTo>
                    <a:pt x="2500" y="58"/>
                    <a:pt x="2498" y="58"/>
                    <a:pt x="2496" y="58"/>
                  </a:cubicBezTo>
                  <a:cubicBezTo>
                    <a:pt x="2494" y="58"/>
                    <a:pt x="2493" y="58"/>
                    <a:pt x="2492" y="56"/>
                  </a:cubicBezTo>
                  <a:cubicBezTo>
                    <a:pt x="2493" y="54"/>
                    <a:pt x="2494" y="53"/>
                    <a:pt x="2495" y="53"/>
                  </a:cubicBezTo>
                  <a:cubicBezTo>
                    <a:pt x="2497" y="52"/>
                    <a:pt x="2498" y="51"/>
                    <a:pt x="2499" y="50"/>
                  </a:cubicBezTo>
                  <a:cubicBezTo>
                    <a:pt x="2498" y="49"/>
                    <a:pt x="2497" y="49"/>
                    <a:pt x="2496" y="48"/>
                  </a:cubicBezTo>
                  <a:cubicBezTo>
                    <a:pt x="2495" y="48"/>
                    <a:pt x="2494" y="48"/>
                    <a:pt x="2493" y="48"/>
                  </a:cubicBezTo>
                  <a:cubicBezTo>
                    <a:pt x="2492" y="48"/>
                    <a:pt x="2492" y="48"/>
                    <a:pt x="2491" y="49"/>
                  </a:cubicBezTo>
                  <a:cubicBezTo>
                    <a:pt x="2491" y="49"/>
                    <a:pt x="2491" y="50"/>
                    <a:pt x="2491" y="50"/>
                  </a:cubicBezTo>
                  <a:cubicBezTo>
                    <a:pt x="2491" y="51"/>
                    <a:pt x="2490" y="51"/>
                    <a:pt x="2490" y="52"/>
                  </a:cubicBezTo>
                  <a:cubicBezTo>
                    <a:pt x="2490" y="52"/>
                    <a:pt x="2489" y="52"/>
                    <a:pt x="2488" y="52"/>
                  </a:cubicBezTo>
                  <a:cubicBezTo>
                    <a:pt x="2487" y="52"/>
                    <a:pt x="2486" y="52"/>
                    <a:pt x="2485" y="51"/>
                  </a:cubicBezTo>
                  <a:cubicBezTo>
                    <a:pt x="2484" y="51"/>
                    <a:pt x="2483" y="51"/>
                    <a:pt x="2482" y="51"/>
                  </a:cubicBezTo>
                  <a:cubicBezTo>
                    <a:pt x="2481" y="52"/>
                    <a:pt x="2481" y="52"/>
                    <a:pt x="2481" y="52"/>
                  </a:cubicBezTo>
                  <a:cubicBezTo>
                    <a:pt x="2482" y="52"/>
                    <a:pt x="2482" y="53"/>
                    <a:pt x="2482" y="53"/>
                  </a:cubicBezTo>
                  <a:cubicBezTo>
                    <a:pt x="2483" y="54"/>
                    <a:pt x="2483" y="54"/>
                    <a:pt x="2484" y="54"/>
                  </a:cubicBezTo>
                  <a:cubicBezTo>
                    <a:pt x="2484" y="55"/>
                    <a:pt x="2485" y="56"/>
                    <a:pt x="2484" y="56"/>
                  </a:cubicBezTo>
                  <a:cubicBezTo>
                    <a:pt x="2483" y="57"/>
                    <a:pt x="2483" y="58"/>
                    <a:pt x="2481" y="60"/>
                  </a:cubicBezTo>
                  <a:cubicBezTo>
                    <a:pt x="2480" y="62"/>
                    <a:pt x="2481" y="64"/>
                    <a:pt x="2482" y="65"/>
                  </a:cubicBezTo>
                  <a:cubicBezTo>
                    <a:pt x="2483" y="64"/>
                    <a:pt x="2484" y="63"/>
                    <a:pt x="2486" y="63"/>
                  </a:cubicBezTo>
                  <a:cubicBezTo>
                    <a:pt x="2487" y="64"/>
                    <a:pt x="2487" y="64"/>
                    <a:pt x="2487" y="65"/>
                  </a:cubicBezTo>
                  <a:cubicBezTo>
                    <a:pt x="2488" y="66"/>
                    <a:pt x="2488" y="66"/>
                    <a:pt x="2488" y="67"/>
                  </a:cubicBezTo>
                  <a:cubicBezTo>
                    <a:pt x="2488" y="68"/>
                    <a:pt x="2489" y="68"/>
                    <a:pt x="2489" y="68"/>
                  </a:cubicBezTo>
                  <a:cubicBezTo>
                    <a:pt x="2490" y="69"/>
                    <a:pt x="2491" y="69"/>
                    <a:pt x="2492" y="68"/>
                  </a:cubicBezTo>
                  <a:cubicBezTo>
                    <a:pt x="2492" y="68"/>
                    <a:pt x="2493" y="68"/>
                    <a:pt x="2493" y="68"/>
                  </a:cubicBezTo>
                  <a:cubicBezTo>
                    <a:pt x="2492" y="67"/>
                    <a:pt x="2492" y="67"/>
                    <a:pt x="2492" y="66"/>
                  </a:cubicBezTo>
                  <a:cubicBezTo>
                    <a:pt x="2492" y="65"/>
                    <a:pt x="2491" y="65"/>
                    <a:pt x="2491" y="64"/>
                  </a:cubicBezTo>
                  <a:cubicBezTo>
                    <a:pt x="2491" y="64"/>
                    <a:pt x="2492" y="63"/>
                    <a:pt x="2492" y="63"/>
                  </a:cubicBezTo>
                  <a:cubicBezTo>
                    <a:pt x="2495" y="63"/>
                    <a:pt x="2497" y="63"/>
                    <a:pt x="2499" y="62"/>
                  </a:cubicBezTo>
                  <a:cubicBezTo>
                    <a:pt x="2501" y="62"/>
                    <a:pt x="2502" y="61"/>
                    <a:pt x="2503" y="60"/>
                  </a:cubicBezTo>
                  <a:cubicBezTo>
                    <a:pt x="2503" y="61"/>
                    <a:pt x="2504" y="61"/>
                    <a:pt x="2504" y="61"/>
                  </a:cubicBezTo>
                  <a:cubicBezTo>
                    <a:pt x="2505" y="62"/>
                    <a:pt x="2506" y="62"/>
                    <a:pt x="2506" y="62"/>
                  </a:cubicBezTo>
                  <a:cubicBezTo>
                    <a:pt x="2507" y="62"/>
                    <a:pt x="2508" y="62"/>
                    <a:pt x="2509" y="62"/>
                  </a:cubicBezTo>
                  <a:cubicBezTo>
                    <a:pt x="2509" y="62"/>
                    <a:pt x="2510" y="62"/>
                    <a:pt x="2510" y="63"/>
                  </a:cubicBezTo>
                  <a:cubicBezTo>
                    <a:pt x="2510" y="63"/>
                    <a:pt x="2510" y="63"/>
                    <a:pt x="2511" y="63"/>
                  </a:cubicBezTo>
                  <a:cubicBezTo>
                    <a:pt x="2511" y="63"/>
                    <a:pt x="2511" y="64"/>
                    <a:pt x="2511" y="64"/>
                  </a:cubicBezTo>
                  <a:cubicBezTo>
                    <a:pt x="2511" y="65"/>
                    <a:pt x="2510" y="66"/>
                    <a:pt x="2510" y="67"/>
                  </a:cubicBezTo>
                  <a:cubicBezTo>
                    <a:pt x="2510" y="68"/>
                    <a:pt x="2509" y="69"/>
                    <a:pt x="2508" y="69"/>
                  </a:cubicBezTo>
                  <a:cubicBezTo>
                    <a:pt x="2508" y="70"/>
                    <a:pt x="2507" y="70"/>
                    <a:pt x="2507" y="70"/>
                  </a:cubicBezTo>
                  <a:cubicBezTo>
                    <a:pt x="2506" y="70"/>
                    <a:pt x="2506" y="70"/>
                    <a:pt x="2506" y="70"/>
                  </a:cubicBezTo>
                  <a:cubicBezTo>
                    <a:pt x="2504" y="70"/>
                    <a:pt x="2503" y="71"/>
                    <a:pt x="2502" y="72"/>
                  </a:cubicBezTo>
                  <a:cubicBezTo>
                    <a:pt x="2501" y="73"/>
                    <a:pt x="2500" y="73"/>
                    <a:pt x="2499" y="73"/>
                  </a:cubicBezTo>
                  <a:cubicBezTo>
                    <a:pt x="2498" y="73"/>
                    <a:pt x="2498" y="72"/>
                    <a:pt x="2498" y="72"/>
                  </a:cubicBezTo>
                  <a:cubicBezTo>
                    <a:pt x="2498" y="72"/>
                    <a:pt x="2499" y="71"/>
                    <a:pt x="2499" y="71"/>
                  </a:cubicBezTo>
                  <a:cubicBezTo>
                    <a:pt x="2499" y="71"/>
                    <a:pt x="2500" y="70"/>
                    <a:pt x="2500" y="70"/>
                  </a:cubicBezTo>
                  <a:cubicBezTo>
                    <a:pt x="2500" y="69"/>
                    <a:pt x="2501" y="69"/>
                    <a:pt x="2501" y="68"/>
                  </a:cubicBezTo>
                  <a:cubicBezTo>
                    <a:pt x="2498" y="68"/>
                    <a:pt x="2497" y="68"/>
                    <a:pt x="2496" y="69"/>
                  </a:cubicBezTo>
                  <a:cubicBezTo>
                    <a:pt x="2496" y="70"/>
                    <a:pt x="2495" y="71"/>
                    <a:pt x="2495" y="72"/>
                  </a:cubicBezTo>
                  <a:cubicBezTo>
                    <a:pt x="2495" y="73"/>
                    <a:pt x="2495" y="74"/>
                    <a:pt x="2495" y="75"/>
                  </a:cubicBezTo>
                  <a:cubicBezTo>
                    <a:pt x="2494" y="76"/>
                    <a:pt x="2494" y="77"/>
                    <a:pt x="2492" y="77"/>
                  </a:cubicBezTo>
                  <a:cubicBezTo>
                    <a:pt x="2491" y="77"/>
                    <a:pt x="2490" y="77"/>
                    <a:pt x="2490" y="77"/>
                  </a:cubicBezTo>
                  <a:cubicBezTo>
                    <a:pt x="2489" y="77"/>
                    <a:pt x="2488" y="77"/>
                    <a:pt x="2487" y="77"/>
                  </a:cubicBezTo>
                  <a:cubicBezTo>
                    <a:pt x="2486" y="77"/>
                    <a:pt x="2486" y="78"/>
                    <a:pt x="2486" y="78"/>
                  </a:cubicBezTo>
                  <a:cubicBezTo>
                    <a:pt x="2486" y="79"/>
                    <a:pt x="2486" y="79"/>
                    <a:pt x="2485" y="80"/>
                  </a:cubicBezTo>
                  <a:cubicBezTo>
                    <a:pt x="2485" y="80"/>
                    <a:pt x="2485" y="81"/>
                    <a:pt x="2485" y="81"/>
                  </a:cubicBezTo>
                  <a:cubicBezTo>
                    <a:pt x="2484" y="81"/>
                    <a:pt x="2484" y="81"/>
                    <a:pt x="2483" y="81"/>
                  </a:cubicBezTo>
                  <a:cubicBezTo>
                    <a:pt x="2483" y="79"/>
                    <a:pt x="2482" y="77"/>
                    <a:pt x="2481" y="75"/>
                  </a:cubicBezTo>
                  <a:cubicBezTo>
                    <a:pt x="2479" y="73"/>
                    <a:pt x="2478" y="73"/>
                    <a:pt x="2476" y="73"/>
                  </a:cubicBezTo>
                  <a:cubicBezTo>
                    <a:pt x="2478" y="74"/>
                    <a:pt x="2478" y="74"/>
                    <a:pt x="2478" y="76"/>
                  </a:cubicBezTo>
                  <a:cubicBezTo>
                    <a:pt x="2477" y="77"/>
                    <a:pt x="2477" y="77"/>
                    <a:pt x="2476" y="77"/>
                  </a:cubicBezTo>
                  <a:cubicBezTo>
                    <a:pt x="2475" y="77"/>
                    <a:pt x="2474" y="76"/>
                    <a:pt x="2473" y="76"/>
                  </a:cubicBezTo>
                  <a:cubicBezTo>
                    <a:pt x="2473" y="75"/>
                    <a:pt x="2472" y="75"/>
                    <a:pt x="2471" y="75"/>
                  </a:cubicBezTo>
                  <a:cubicBezTo>
                    <a:pt x="2472" y="77"/>
                    <a:pt x="2471" y="78"/>
                    <a:pt x="2469" y="77"/>
                  </a:cubicBezTo>
                  <a:cubicBezTo>
                    <a:pt x="2467" y="76"/>
                    <a:pt x="2465" y="74"/>
                    <a:pt x="2465" y="73"/>
                  </a:cubicBezTo>
                  <a:cubicBezTo>
                    <a:pt x="2464" y="73"/>
                    <a:pt x="2463" y="73"/>
                    <a:pt x="2462" y="72"/>
                  </a:cubicBezTo>
                  <a:cubicBezTo>
                    <a:pt x="2461" y="72"/>
                    <a:pt x="2460" y="71"/>
                    <a:pt x="2459" y="71"/>
                  </a:cubicBezTo>
                  <a:cubicBezTo>
                    <a:pt x="2460" y="69"/>
                    <a:pt x="2460" y="68"/>
                    <a:pt x="2460" y="66"/>
                  </a:cubicBezTo>
                  <a:cubicBezTo>
                    <a:pt x="2460" y="65"/>
                    <a:pt x="2461" y="64"/>
                    <a:pt x="2463" y="64"/>
                  </a:cubicBezTo>
                  <a:cubicBezTo>
                    <a:pt x="2463" y="63"/>
                    <a:pt x="2462" y="61"/>
                    <a:pt x="2461" y="60"/>
                  </a:cubicBezTo>
                  <a:cubicBezTo>
                    <a:pt x="2461" y="59"/>
                    <a:pt x="2459" y="58"/>
                    <a:pt x="2458" y="58"/>
                  </a:cubicBezTo>
                  <a:cubicBezTo>
                    <a:pt x="2457" y="58"/>
                    <a:pt x="2456" y="58"/>
                    <a:pt x="2456" y="58"/>
                  </a:cubicBezTo>
                  <a:cubicBezTo>
                    <a:pt x="2456" y="59"/>
                    <a:pt x="2455" y="60"/>
                    <a:pt x="2455" y="60"/>
                  </a:cubicBezTo>
                  <a:cubicBezTo>
                    <a:pt x="2455" y="61"/>
                    <a:pt x="2455" y="62"/>
                    <a:pt x="2454" y="62"/>
                  </a:cubicBezTo>
                  <a:cubicBezTo>
                    <a:pt x="2454" y="63"/>
                    <a:pt x="2453" y="63"/>
                    <a:pt x="2452" y="63"/>
                  </a:cubicBezTo>
                  <a:cubicBezTo>
                    <a:pt x="2452" y="62"/>
                    <a:pt x="2451" y="61"/>
                    <a:pt x="2452" y="60"/>
                  </a:cubicBezTo>
                  <a:cubicBezTo>
                    <a:pt x="2452" y="58"/>
                    <a:pt x="2452" y="57"/>
                    <a:pt x="2452" y="56"/>
                  </a:cubicBezTo>
                  <a:cubicBezTo>
                    <a:pt x="2452" y="55"/>
                    <a:pt x="2452" y="54"/>
                    <a:pt x="2451" y="53"/>
                  </a:cubicBezTo>
                  <a:cubicBezTo>
                    <a:pt x="2451" y="52"/>
                    <a:pt x="2450" y="51"/>
                    <a:pt x="2448" y="51"/>
                  </a:cubicBezTo>
                  <a:cubicBezTo>
                    <a:pt x="2448" y="51"/>
                    <a:pt x="2447" y="51"/>
                    <a:pt x="2447" y="51"/>
                  </a:cubicBezTo>
                  <a:cubicBezTo>
                    <a:pt x="2447" y="52"/>
                    <a:pt x="2447" y="52"/>
                    <a:pt x="2447" y="53"/>
                  </a:cubicBezTo>
                  <a:cubicBezTo>
                    <a:pt x="2447" y="54"/>
                    <a:pt x="2448" y="54"/>
                    <a:pt x="2448" y="55"/>
                  </a:cubicBezTo>
                  <a:cubicBezTo>
                    <a:pt x="2448" y="55"/>
                    <a:pt x="2447" y="55"/>
                    <a:pt x="2447" y="55"/>
                  </a:cubicBezTo>
                  <a:cubicBezTo>
                    <a:pt x="2447" y="56"/>
                    <a:pt x="2447" y="57"/>
                    <a:pt x="2447" y="57"/>
                  </a:cubicBezTo>
                  <a:lnTo>
                    <a:pt x="2448" y="58"/>
                  </a:lnTo>
                  <a:cubicBezTo>
                    <a:pt x="2449" y="59"/>
                    <a:pt x="2449" y="59"/>
                    <a:pt x="2449" y="59"/>
                  </a:cubicBezTo>
                  <a:cubicBezTo>
                    <a:pt x="2449" y="60"/>
                    <a:pt x="2449" y="60"/>
                    <a:pt x="2449" y="61"/>
                  </a:cubicBezTo>
                  <a:cubicBezTo>
                    <a:pt x="2447" y="61"/>
                    <a:pt x="2446" y="61"/>
                    <a:pt x="2446" y="61"/>
                  </a:cubicBezTo>
                  <a:cubicBezTo>
                    <a:pt x="2445" y="61"/>
                    <a:pt x="2444" y="62"/>
                    <a:pt x="2444" y="62"/>
                  </a:cubicBezTo>
                  <a:cubicBezTo>
                    <a:pt x="2443" y="63"/>
                    <a:pt x="2443" y="63"/>
                    <a:pt x="2442" y="63"/>
                  </a:cubicBezTo>
                  <a:cubicBezTo>
                    <a:pt x="2442" y="64"/>
                    <a:pt x="2441" y="64"/>
                    <a:pt x="2440" y="64"/>
                  </a:cubicBezTo>
                  <a:cubicBezTo>
                    <a:pt x="2440" y="63"/>
                    <a:pt x="2439" y="63"/>
                    <a:pt x="2438" y="62"/>
                  </a:cubicBezTo>
                  <a:cubicBezTo>
                    <a:pt x="2437" y="62"/>
                    <a:pt x="2436" y="62"/>
                    <a:pt x="2435" y="62"/>
                  </a:cubicBezTo>
                  <a:cubicBezTo>
                    <a:pt x="2434" y="63"/>
                    <a:pt x="2433" y="63"/>
                    <a:pt x="2432" y="63"/>
                  </a:cubicBezTo>
                  <a:cubicBezTo>
                    <a:pt x="2431" y="64"/>
                    <a:pt x="2430" y="64"/>
                    <a:pt x="2429" y="64"/>
                  </a:cubicBezTo>
                  <a:cubicBezTo>
                    <a:pt x="2428" y="63"/>
                    <a:pt x="2427" y="62"/>
                    <a:pt x="2426" y="62"/>
                  </a:cubicBezTo>
                  <a:cubicBezTo>
                    <a:pt x="2424" y="61"/>
                    <a:pt x="2424" y="59"/>
                    <a:pt x="2424" y="57"/>
                  </a:cubicBezTo>
                  <a:cubicBezTo>
                    <a:pt x="2425" y="56"/>
                    <a:pt x="2427" y="56"/>
                    <a:pt x="2429" y="56"/>
                  </a:cubicBezTo>
                  <a:cubicBezTo>
                    <a:pt x="2432" y="57"/>
                    <a:pt x="2433" y="56"/>
                    <a:pt x="2434" y="55"/>
                  </a:cubicBezTo>
                  <a:cubicBezTo>
                    <a:pt x="2436" y="55"/>
                    <a:pt x="2437" y="56"/>
                    <a:pt x="2437" y="57"/>
                  </a:cubicBezTo>
                  <a:cubicBezTo>
                    <a:pt x="2438" y="58"/>
                    <a:pt x="2439" y="59"/>
                    <a:pt x="2441" y="58"/>
                  </a:cubicBezTo>
                  <a:cubicBezTo>
                    <a:pt x="2441" y="55"/>
                    <a:pt x="2438" y="53"/>
                    <a:pt x="2434" y="52"/>
                  </a:cubicBezTo>
                  <a:cubicBezTo>
                    <a:pt x="2434" y="51"/>
                    <a:pt x="2432" y="51"/>
                    <a:pt x="2431" y="51"/>
                  </a:cubicBezTo>
                  <a:cubicBezTo>
                    <a:pt x="2430" y="52"/>
                    <a:pt x="2429" y="52"/>
                    <a:pt x="2428" y="52"/>
                  </a:cubicBezTo>
                  <a:cubicBezTo>
                    <a:pt x="2425" y="52"/>
                    <a:pt x="2422" y="52"/>
                    <a:pt x="2419" y="52"/>
                  </a:cubicBezTo>
                  <a:cubicBezTo>
                    <a:pt x="2416" y="52"/>
                    <a:pt x="2415" y="53"/>
                    <a:pt x="2414" y="55"/>
                  </a:cubicBezTo>
                  <a:cubicBezTo>
                    <a:pt x="2415" y="56"/>
                    <a:pt x="2415" y="56"/>
                    <a:pt x="2416" y="56"/>
                  </a:cubicBezTo>
                  <a:cubicBezTo>
                    <a:pt x="2417" y="56"/>
                    <a:pt x="2417" y="56"/>
                    <a:pt x="2418" y="55"/>
                  </a:cubicBezTo>
                  <a:cubicBezTo>
                    <a:pt x="2419" y="55"/>
                    <a:pt x="2419" y="55"/>
                    <a:pt x="2420" y="55"/>
                  </a:cubicBezTo>
                  <a:cubicBezTo>
                    <a:pt x="2421" y="54"/>
                    <a:pt x="2421" y="55"/>
                    <a:pt x="2422" y="56"/>
                  </a:cubicBezTo>
                  <a:cubicBezTo>
                    <a:pt x="2422" y="57"/>
                    <a:pt x="2422" y="58"/>
                    <a:pt x="2421" y="59"/>
                  </a:cubicBezTo>
                  <a:cubicBezTo>
                    <a:pt x="2421" y="59"/>
                    <a:pt x="2420" y="60"/>
                    <a:pt x="2419" y="60"/>
                  </a:cubicBezTo>
                  <a:cubicBezTo>
                    <a:pt x="2419" y="61"/>
                    <a:pt x="2419" y="61"/>
                    <a:pt x="2418" y="61"/>
                  </a:cubicBezTo>
                  <a:cubicBezTo>
                    <a:pt x="2417" y="61"/>
                    <a:pt x="2417" y="60"/>
                    <a:pt x="2416" y="60"/>
                  </a:cubicBezTo>
                  <a:cubicBezTo>
                    <a:pt x="2415" y="60"/>
                    <a:pt x="2415" y="60"/>
                    <a:pt x="2414" y="61"/>
                  </a:cubicBezTo>
                  <a:cubicBezTo>
                    <a:pt x="2414" y="61"/>
                    <a:pt x="2414" y="62"/>
                    <a:pt x="2414" y="63"/>
                  </a:cubicBezTo>
                  <a:cubicBezTo>
                    <a:pt x="2415" y="64"/>
                    <a:pt x="2415" y="64"/>
                    <a:pt x="2415" y="64"/>
                  </a:cubicBezTo>
                  <a:cubicBezTo>
                    <a:pt x="2415" y="64"/>
                    <a:pt x="2416" y="64"/>
                    <a:pt x="2416" y="63"/>
                  </a:cubicBezTo>
                  <a:cubicBezTo>
                    <a:pt x="2416" y="63"/>
                    <a:pt x="2417" y="62"/>
                    <a:pt x="2417" y="62"/>
                  </a:cubicBezTo>
                  <a:cubicBezTo>
                    <a:pt x="2418" y="62"/>
                    <a:pt x="2418" y="62"/>
                    <a:pt x="2419" y="62"/>
                  </a:cubicBezTo>
                  <a:cubicBezTo>
                    <a:pt x="2419" y="63"/>
                    <a:pt x="2420" y="64"/>
                    <a:pt x="2422" y="65"/>
                  </a:cubicBezTo>
                  <a:cubicBezTo>
                    <a:pt x="2423" y="66"/>
                    <a:pt x="2424" y="67"/>
                    <a:pt x="2423" y="68"/>
                  </a:cubicBezTo>
                  <a:cubicBezTo>
                    <a:pt x="2422" y="68"/>
                    <a:pt x="2421" y="68"/>
                    <a:pt x="2421" y="68"/>
                  </a:cubicBezTo>
                  <a:cubicBezTo>
                    <a:pt x="2420" y="68"/>
                    <a:pt x="2420" y="67"/>
                    <a:pt x="2419" y="67"/>
                  </a:cubicBezTo>
                  <a:cubicBezTo>
                    <a:pt x="2419" y="67"/>
                    <a:pt x="2418" y="66"/>
                    <a:pt x="2418" y="66"/>
                  </a:cubicBezTo>
                  <a:cubicBezTo>
                    <a:pt x="2417" y="66"/>
                    <a:pt x="2417" y="66"/>
                    <a:pt x="2415" y="66"/>
                  </a:cubicBezTo>
                  <a:cubicBezTo>
                    <a:pt x="2415" y="68"/>
                    <a:pt x="2415" y="70"/>
                    <a:pt x="2415" y="71"/>
                  </a:cubicBezTo>
                  <a:cubicBezTo>
                    <a:pt x="2416" y="73"/>
                    <a:pt x="2416" y="74"/>
                    <a:pt x="2415" y="76"/>
                  </a:cubicBezTo>
                  <a:cubicBezTo>
                    <a:pt x="2415" y="77"/>
                    <a:pt x="2416" y="77"/>
                    <a:pt x="2416" y="77"/>
                  </a:cubicBezTo>
                  <a:cubicBezTo>
                    <a:pt x="2417" y="77"/>
                    <a:pt x="2418" y="77"/>
                    <a:pt x="2418" y="77"/>
                  </a:cubicBezTo>
                  <a:cubicBezTo>
                    <a:pt x="2419" y="77"/>
                    <a:pt x="2420" y="77"/>
                    <a:pt x="2420" y="77"/>
                  </a:cubicBezTo>
                  <a:cubicBezTo>
                    <a:pt x="2421" y="77"/>
                    <a:pt x="2422" y="77"/>
                    <a:pt x="2422" y="78"/>
                  </a:cubicBezTo>
                  <a:cubicBezTo>
                    <a:pt x="2421" y="79"/>
                    <a:pt x="2420" y="79"/>
                    <a:pt x="2419" y="80"/>
                  </a:cubicBezTo>
                  <a:cubicBezTo>
                    <a:pt x="2418" y="81"/>
                    <a:pt x="2418" y="82"/>
                    <a:pt x="2419" y="85"/>
                  </a:cubicBezTo>
                  <a:cubicBezTo>
                    <a:pt x="2417" y="85"/>
                    <a:pt x="2416" y="85"/>
                    <a:pt x="2415" y="86"/>
                  </a:cubicBezTo>
                  <a:cubicBezTo>
                    <a:pt x="2416" y="87"/>
                    <a:pt x="2416" y="88"/>
                    <a:pt x="2416" y="89"/>
                  </a:cubicBezTo>
                  <a:cubicBezTo>
                    <a:pt x="2416" y="90"/>
                    <a:pt x="2416" y="92"/>
                    <a:pt x="2416" y="93"/>
                  </a:cubicBezTo>
                  <a:cubicBezTo>
                    <a:pt x="2416" y="94"/>
                    <a:pt x="2416" y="95"/>
                    <a:pt x="2416" y="97"/>
                  </a:cubicBezTo>
                  <a:cubicBezTo>
                    <a:pt x="2416" y="98"/>
                    <a:pt x="2416" y="99"/>
                    <a:pt x="2417" y="100"/>
                  </a:cubicBezTo>
                  <a:cubicBezTo>
                    <a:pt x="2417" y="98"/>
                    <a:pt x="2418" y="97"/>
                    <a:pt x="2420" y="96"/>
                  </a:cubicBezTo>
                  <a:cubicBezTo>
                    <a:pt x="2421" y="95"/>
                    <a:pt x="2423" y="95"/>
                    <a:pt x="2424" y="96"/>
                  </a:cubicBezTo>
                  <a:cubicBezTo>
                    <a:pt x="2424" y="98"/>
                    <a:pt x="2423" y="99"/>
                    <a:pt x="2421" y="100"/>
                  </a:cubicBezTo>
                  <a:cubicBezTo>
                    <a:pt x="2420" y="102"/>
                    <a:pt x="2418" y="102"/>
                    <a:pt x="2416" y="101"/>
                  </a:cubicBezTo>
                  <a:cubicBezTo>
                    <a:pt x="2417" y="103"/>
                    <a:pt x="2418" y="106"/>
                    <a:pt x="2418" y="108"/>
                  </a:cubicBezTo>
                  <a:cubicBezTo>
                    <a:pt x="2418" y="110"/>
                    <a:pt x="2420" y="111"/>
                    <a:pt x="2423" y="112"/>
                  </a:cubicBezTo>
                  <a:cubicBezTo>
                    <a:pt x="2424" y="111"/>
                    <a:pt x="2424" y="111"/>
                    <a:pt x="2424" y="110"/>
                  </a:cubicBezTo>
                  <a:cubicBezTo>
                    <a:pt x="2424" y="109"/>
                    <a:pt x="2424" y="109"/>
                    <a:pt x="2424" y="108"/>
                  </a:cubicBezTo>
                  <a:cubicBezTo>
                    <a:pt x="2424" y="108"/>
                    <a:pt x="2424" y="107"/>
                    <a:pt x="2425" y="107"/>
                  </a:cubicBezTo>
                  <a:cubicBezTo>
                    <a:pt x="2425" y="106"/>
                    <a:pt x="2426" y="106"/>
                    <a:pt x="2427" y="106"/>
                  </a:cubicBezTo>
                  <a:cubicBezTo>
                    <a:pt x="2427" y="108"/>
                    <a:pt x="2426" y="109"/>
                    <a:pt x="2426" y="111"/>
                  </a:cubicBezTo>
                  <a:cubicBezTo>
                    <a:pt x="2426" y="113"/>
                    <a:pt x="2425" y="114"/>
                    <a:pt x="2423" y="115"/>
                  </a:cubicBezTo>
                  <a:cubicBezTo>
                    <a:pt x="2422" y="114"/>
                    <a:pt x="2421" y="114"/>
                    <a:pt x="2420" y="113"/>
                  </a:cubicBezTo>
                  <a:cubicBezTo>
                    <a:pt x="2420" y="112"/>
                    <a:pt x="2419" y="112"/>
                    <a:pt x="2417" y="113"/>
                  </a:cubicBezTo>
                  <a:cubicBezTo>
                    <a:pt x="2419" y="173"/>
                    <a:pt x="2421" y="234"/>
                    <a:pt x="2424" y="294"/>
                  </a:cubicBezTo>
                  <a:cubicBezTo>
                    <a:pt x="2427" y="355"/>
                    <a:pt x="2430" y="415"/>
                    <a:pt x="2432" y="476"/>
                  </a:cubicBezTo>
                  <a:cubicBezTo>
                    <a:pt x="2433" y="477"/>
                    <a:pt x="2433" y="477"/>
                    <a:pt x="2433" y="477"/>
                  </a:cubicBezTo>
                  <a:cubicBezTo>
                    <a:pt x="2434" y="477"/>
                    <a:pt x="2434" y="477"/>
                    <a:pt x="2435" y="477"/>
                  </a:cubicBezTo>
                  <a:cubicBezTo>
                    <a:pt x="2435" y="477"/>
                    <a:pt x="2435" y="477"/>
                    <a:pt x="2436" y="477"/>
                  </a:cubicBezTo>
                  <a:cubicBezTo>
                    <a:pt x="2436" y="478"/>
                    <a:pt x="2436" y="478"/>
                    <a:pt x="2436" y="479"/>
                  </a:cubicBezTo>
                  <a:cubicBezTo>
                    <a:pt x="2436" y="480"/>
                    <a:pt x="2435" y="481"/>
                    <a:pt x="2434" y="481"/>
                  </a:cubicBezTo>
                  <a:cubicBezTo>
                    <a:pt x="2433" y="481"/>
                    <a:pt x="2433" y="482"/>
                    <a:pt x="2433" y="483"/>
                  </a:cubicBezTo>
                  <a:cubicBezTo>
                    <a:pt x="2433" y="486"/>
                    <a:pt x="2433" y="488"/>
                    <a:pt x="2433" y="490"/>
                  </a:cubicBezTo>
                  <a:cubicBezTo>
                    <a:pt x="2434" y="492"/>
                    <a:pt x="2434" y="493"/>
                    <a:pt x="2433" y="496"/>
                  </a:cubicBezTo>
                  <a:cubicBezTo>
                    <a:pt x="2434" y="496"/>
                    <a:pt x="2435" y="497"/>
                    <a:pt x="2437" y="497"/>
                  </a:cubicBezTo>
                  <a:cubicBezTo>
                    <a:pt x="2438" y="497"/>
                    <a:pt x="2439" y="497"/>
                    <a:pt x="2440" y="498"/>
                  </a:cubicBezTo>
                  <a:cubicBezTo>
                    <a:pt x="2440" y="497"/>
                    <a:pt x="2440" y="496"/>
                    <a:pt x="2440" y="495"/>
                  </a:cubicBezTo>
                  <a:cubicBezTo>
                    <a:pt x="2440" y="493"/>
                    <a:pt x="2440" y="493"/>
                    <a:pt x="2441" y="493"/>
                  </a:cubicBezTo>
                  <a:cubicBezTo>
                    <a:pt x="2442" y="494"/>
                    <a:pt x="2443" y="495"/>
                    <a:pt x="2444" y="495"/>
                  </a:cubicBezTo>
                  <a:cubicBezTo>
                    <a:pt x="2446" y="495"/>
                    <a:pt x="2448" y="495"/>
                    <a:pt x="2450" y="495"/>
                  </a:cubicBezTo>
                  <a:lnTo>
                    <a:pt x="2450" y="490"/>
                  </a:lnTo>
                  <a:cubicBezTo>
                    <a:pt x="2449" y="490"/>
                    <a:pt x="2449" y="490"/>
                    <a:pt x="2449" y="490"/>
                  </a:cubicBezTo>
                  <a:cubicBezTo>
                    <a:pt x="2448" y="490"/>
                    <a:pt x="2448" y="491"/>
                    <a:pt x="2448" y="491"/>
                  </a:cubicBezTo>
                  <a:cubicBezTo>
                    <a:pt x="2448" y="491"/>
                    <a:pt x="2448" y="492"/>
                    <a:pt x="2447" y="492"/>
                  </a:cubicBezTo>
                  <a:cubicBezTo>
                    <a:pt x="2447" y="492"/>
                    <a:pt x="2447" y="493"/>
                    <a:pt x="2446" y="492"/>
                  </a:cubicBezTo>
                  <a:cubicBezTo>
                    <a:pt x="2445" y="492"/>
                    <a:pt x="2444" y="491"/>
                    <a:pt x="2443" y="491"/>
                  </a:cubicBezTo>
                  <a:cubicBezTo>
                    <a:pt x="2442" y="490"/>
                    <a:pt x="2441" y="490"/>
                    <a:pt x="2440" y="488"/>
                  </a:cubicBezTo>
                  <a:cubicBezTo>
                    <a:pt x="2441" y="488"/>
                    <a:pt x="2442" y="487"/>
                    <a:pt x="2443" y="487"/>
                  </a:cubicBezTo>
                  <a:cubicBezTo>
                    <a:pt x="2444" y="487"/>
                    <a:pt x="2445" y="487"/>
                    <a:pt x="2447" y="487"/>
                  </a:cubicBezTo>
                  <a:lnTo>
                    <a:pt x="2449" y="479"/>
                  </a:lnTo>
                  <a:cubicBezTo>
                    <a:pt x="2448" y="479"/>
                    <a:pt x="2447" y="479"/>
                    <a:pt x="2447" y="480"/>
                  </a:cubicBezTo>
                  <a:cubicBezTo>
                    <a:pt x="2446" y="480"/>
                    <a:pt x="2446" y="481"/>
                    <a:pt x="2446" y="481"/>
                  </a:cubicBezTo>
                  <a:cubicBezTo>
                    <a:pt x="2445" y="482"/>
                    <a:pt x="2445" y="482"/>
                    <a:pt x="2444" y="483"/>
                  </a:cubicBezTo>
                  <a:cubicBezTo>
                    <a:pt x="2444" y="483"/>
                    <a:pt x="2443" y="483"/>
                    <a:pt x="2442" y="483"/>
                  </a:cubicBezTo>
                  <a:cubicBezTo>
                    <a:pt x="2441" y="481"/>
                    <a:pt x="2440" y="480"/>
                    <a:pt x="2442" y="478"/>
                  </a:cubicBezTo>
                  <a:cubicBezTo>
                    <a:pt x="2443" y="477"/>
                    <a:pt x="2444" y="476"/>
                    <a:pt x="2445" y="475"/>
                  </a:cubicBezTo>
                  <a:cubicBezTo>
                    <a:pt x="2449" y="475"/>
                    <a:pt x="2451" y="474"/>
                    <a:pt x="2452" y="470"/>
                  </a:cubicBezTo>
                  <a:cubicBezTo>
                    <a:pt x="2451" y="470"/>
                    <a:pt x="2451" y="469"/>
                    <a:pt x="2451" y="469"/>
                  </a:cubicBezTo>
                  <a:cubicBezTo>
                    <a:pt x="2450" y="469"/>
                    <a:pt x="2449" y="469"/>
                    <a:pt x="2449" y="469"/>
                  </a:cubicBezTo>
                  <a:cubicBezTo>
                    <a:pt x="2448" y="469"/>
                    <a:pt x="2448" y="469"/>
                    <a:pt x="2447" y="469"/>
                  </a:cubicBezTo>
                  <a:cubicBezTo>
                    <a:pt x="2447" y="469"/>
                    <a:pt x="2446" y="469"/>
                    <a:pt x="2447" y="468"/>
                  </a:cubicBezTo>
                  <a:cubicBezTo>
                    <a:pt x="2448" y="467"/>
                    <a:pt x="2450" y="466"/>
                    <a:pt x="2452" y="467"/>
                  </a:cubicBezTo>
                  <a:cubicBezTo>
                    <a:pt x="2454" y="467"/>
                    <a:pt x="2456" y="468"/>
                    <a:pt x="2456" y="470"/>
                  </a:cubicBezTo>
                  <a:cubicBezTo>
                    <a:pt x="2455" y="471"/>
                    <a:pt x="2454" y="471"/>
                    <a:pt x="2454" y="472"/>
                  </a:cubicBezTo>
                  <a:cubicBezTo>
                    <a:pt x="2455" y="472"/>
                    <a:pt x="2455" y="472"/>
                    <a:pt x="2456" y="473"/>
                  </a:cubicBezTo>
                  <a:cubicBezTo>
                    <a:pt x="2457" y="474"/>
                    <a:pt x="2457" y="475"/>
                    <a:pt x="2458" y="476"/>
                  </a:cubicBezTo>
                  <a:cubicBezTo>
                    <a:pt x="2458" y="477"/>
                    <a:pt x="2459" y="478"/>
                    <a:pt x="2459" y="478"/>
                  </a:cubicBezTo>
                  <a:cubicBezTo>
                    <a:pt x="2460" y="479"/>
                    <a:pt x="2461" y="479"/>
                    <a:pt x="2462" y="479"/>
                  </a:cubicBezTo>
                  <a:cubicBezTo>
                    <a:pt x="2461" y="479"/>
                    <a:pt x="2460" y="478"/>
                    <a:pt x="2460" y="476"/>
                  </a:cubicBezTo>
                  <a:cubicBezTo>
                    <a:pt x="2460" y="475"/>
                    <a:pt x="2461" y="474"/>
                    <a:pt x="2461" y="474"/>
                  </a:cubicBezTo>
                  <a:cubicBezTo>
                    <a:pt x="2463" y="474"/>
                    <a:pt x="2464" y="474"/>
                    <a:pt x="2465" y="474"/>
                  </a:cubicBezTo>
                  <a:cubicBezTo>
                    <a:pt x="2465" y="474"/>
                    <a:pt x="2466" y="473"/>
                    <a:pt x="2466" y="473"/>
                  </a:cubicBezTo>
                  <a:cubicBezTo>
                    <a:pt x="2467" y="473"/>
                    <a:pt x="2467" y="472"/>
                    <a:pt x="2468" y="472"/>
                  </a:cubicBezTo>
                  <a:cubicBezTo>
                    <a:pt x="2468" y="471"/>
                    <a:pt x="2469" y="471"/>
                    <a:pt x="2471" y="471"/>
                  </a:cubicBezTo>
                  <a:cubicBezTo>
                    <a:pt x="2472" y="476"/>
                    <a:pt x="2473" y="480"/>
                    <a:pt x="2474" y="483"/>
                  </a:cubicBezTo>
                  <a:cubicBezTo>
                    <a:pt x="2474" y="484"/>
                    <a:pt x="2474" y="485"/>
                    <a:pt x="2473" y="486"/>
                  </a:cubicBezTo>
                  <a:cubicBezTo>
                    <a:pt x="2472" y="486"/>
                    <a:pt x="2472" y="487"/>
                    <a:pt x="2471" y="488"/>
                  </a:cubicBezTo>
                  <a:cubicBezTo>
                    <a:pt x="2473" y="487"/>
                    <a:pt x="2474" y="487"/>
                    <a:pt x="2475" y="488"/>
                  </a:cubicBezTo>
                  <a:cubicBezTo>
                    <a:pt x="2475" y="489"/>
                    <a:pt x="2475" y="490"/>
                    <a:pt x="2475" y="492"/>
                  </a:cubicBezTo>
                  <a:cubicBezTo>
                    <a:pt x="2476" y="492"/>
                    <a:pt x="2478" y="492"/>
                    <a:pt x="2479" y="492"/>
                  </a:cubicBezTo>
                  <a:cubicBezTo>
                    <a:pt x="2480" y="492"/>
                    <a:pt x="2481" y="492"/>
                    <a:pt x="2483" y="491"/>
                  </a:cubicBezTo>
                  <a:cubicBezTo>
                    <a:pt x="2484" y="491"/>
                    <a:pt x="2485" y="490"/>
                    <a:pt x="2486" y="490"/>
                  </a:cubicBezTo>
                  <a:cubicBezTo>
                    <a:pt x="2487" y="490"/>
                    <a:pt x="2489" y="490"/>
                    <a:pt x="2490" y="490"/>
                  </a:cubicBezTo>
                  <a:cubicBezTo>
                    <a:pt x="2490" y="489"/>
                    <a:pt x="2490" y="488"/>
                    <a:pt x="2489" y="487"/>
                  </a:cubicBezTo>
                  <a:cubicBezTo>
                    <a:pt x="2489" y="486"/>
                    <a:pt x="2488" y="485"/>
                    <a:pt x="2487" y="484"/>
                  </a:cubicBezTo>
                  <a:cubicBezTo>
                    <a:pt x="2487" y="484"/>
                    <a:pt x="2487" y="483"/>
                    <a:pt x="2486" y="482"/>
                  </a:cubicBezTo>
                  <a:cubicBezTo>
                    <a:pt x="2486" y="482"/>
                    <a:pt x="2487" y="481"/>
                    <a:pt x="2488" y="480"/>
                  </a:cubicBezTo>
                  <a:cubicBezTo>
                    <a:pt x="2489" y="480"/>
                    <a:pt x="2489" y="481"/>
                    <a:pt x="2489" y="481"/>
                  </a:cubicBezTo>
                  <a:cubicBezTo>
                    <a:pt x="2489" y="482"/>
                    <a:pt x="2490" y="482"/>
                    <a:pt x="2491" y="482"/>
                  </a:cubicBezTo>
                  <a:cubicBezTo>
                    <a:pt x="2490" y="480"/>
                    <a:pt x="2491" y="478"/>
                    <a:pt x="2492" y="477"/>
                  </a:cubicBezTo>
                  <a:cubicBezTo>
                    <a:pt x="2493" y="476"/>
                    <a:pt x="2494" y="476"/>
                    <a:pt x="2496" y="477"/>
                  </a:cubicBezTo>
                  <a:cubicBezTo>
                    <a:pt x="2496" y="476"/>
                    <a:pt x="2496" y="475"/>
                    <a:pt x="2496" y="473"/>
                  </a:cubicBezTo>
                  <a:cubicBezTo>
                    <a:pt x="2495" y="472"/>
                    <a:pt x="2496" y="471"/>
                    <a:pt x="2497" y="471"/>
                  </a:cubicBezTo>
                  <a:cubicBezTo>
                    <a:pt x="2498" y="471"/>
                    <a:pt x="2498" y="471"/>
                    <a:pt x="2498" y="471"/>
                  </a:cubicBezTo>
                  <a:cubicBezTo>
                    <a:pt x="2499" y="472"/>
                    <a:pt x="2499" y="472"/>
                    <a:pt x="2499" y="473"/>
                  </a:cubicBezTo>
                  <a:cubicBezTo>
                    <a:pt x="2500" y="473"/>
                    <a:pt x="2500" y="474"/>
                    <a:pt x="2500" y="474"/>
                  </a:cubicBezTo>
                  <a:cubicBezTo>
                    <a:pt x="2501" y="475"/>
                    <a:pt x="2502" y="474"/>
                    <a:pt x="2503" y="474"/>
                  </a:cubicBezTo>
                  <a:cubicBezTo>
                    <a:pt x="2505" y="474"/>
                    <a:pt x="2506" y="473"/>
                    <a:pt x="2507" y="472"/>
                  </a:cubicBezTo>
                  <a:cubicBezTo>
                    <a:pt x="2507" y="470"/>
                    <a:pt x="2509" y="469"/>
                    <a:pt x="2510" y="468"/>
                  </a:cubicBezTo>
                  <a:cubicBezTo>
                    <a:pt x="2511" y="472"/>
                    <a:pt x="2513" y="473"/>
                    <a:pt x="2516" y="472"/>
                  </a:cubicBezTo>
                  <a:cubicBezTo>
                    <a:pt x="2516" y="471"/>
                    <a:pt x="2516" y="470"/>
                    <a:pt x="2516" y="469"/>
                  </a:cubicBezTo>
                  <a:cubicBezTo>
                    <a:pt x="2515" y="469"/>
                    <a:pt x="2515" y="468"/>
                    <a:pt x="2515" y="468"/>
                  </a:cubicBezTo>
                  <a:cubicBezTo>
                    <a:pt x="2514" y="467"/>
                    <a:pt x="2514" y="467"/>
                    <a:pt x="2514" y="466"/>
                  </a:cubicBezTo>
                  <a:cubicBezTo>
                    <a:pt x="2513" y="466"/>
                    <a:pt x="2514" y="465"/>
                    <a:pt x="2514" y="464"/>
                  </a:cubicBezTo>
                  <a:cubicBezTo>
                    <a:pt x="2516" y="465"/>
                    <a:pt x="2517" y="465"/>
                    <a:pt x="2518" y="464"/>
                  </a:cubicBezTo>
                  <a:cubicBezTo>
                    <a:pt x="2520" y="464"/>
                    <a:pt x="2521" y="463"/>
                    <a:pt x="2522" y="462"/>
                  </a:cubicBezTo>
                  <a:cubicBezTo>
                    <a:pt x="2522" y="461"/>
                    <a:pt x="2522" y="460"/>
                    <a:pt x="2522" y="460"/>
                  </a:cubicBezTo>
                  <a:cubicBezTo>
                    <a:pt x="2521" y="460"/>
                    <a:pt x="2521" y="459"/>
                    <a:pt x="2521" y="459"/>
                  </a:cubicBezTo>
                  <a:cubicBezTo>
                    <a:pt x="2520" y="459"/>
                    <a:pt x="2520" y="459"/>
                    <a:pt x="2520" y="458"/>
                  </a:cubicBezTo>
                  <a:cubicBezTo>
                    <a:pt x="2519" y="458"/>
                    <a:pt x="2519" y="458"/>
                    <a:pt x="2519" y="457"/>
                  </a:cubicBezTo>
                  <a:cubicBezTo>
                    <a:pt x="2521" y="456"/>
                    <a:pt x="2522" y="456"/>
                    <a:pt x="2523" y="455"/>
                  </a:cubicBezTo>
                  <a:cubicBezTo>
                    <a:pt x="2525" y="455"/>
                    <a:pt x="2526" y="454"/>
                    <a:pt x="2527" y="454"/>
                  </a:cubicBezTo>
                  <a:cubicBezTo>
                    <a:pt x="2528" y="453"/>
                    <a:pt x="2529" y="454"/>
                    <a:pt x="2529" y="454"/>
                  </a:cubicBezTo>
                  <a:cubicBezTo>
                    <a:pt x="2530" y="454"/>
                    <a:pt x="2530" y="455"/>
                    <a:pt x="2531" y="456"/>
                  </a:cubicBezTo>
                  <a:cubicBezTo>
                    <a:pt x="2531" y="456"/>
                    <a:pt x="2532" y="456"/>
                    <a:pt x="2532" y="457"/>
                  </a:cubicBezTo>
                  <a:cubicBezTo>
                    <a:pt x="2533" y="457"/>
                    <a:pt x="2533" y="457"/>
                    <a:pt x="2534" y="456"/>
                  </a:cubicBezTo>
                  <a:lnTo>
                    <a:pt x="2524" y="244"/>
                  </a:lnTo>
                  <a:cubicBezTo>
                    <a:pt x="2524" y="237"/>
                    <a:pt x="2524" y="231"/>
                    <a:pt x="2523" y="224"/>
                  </a:cubicBezTo>
                  <a:cubicBezTo>
                    <a:pt x="2523" y="217"/>
                    <a:pt x="2523" y="212"/>
                    <a:pt x="2524" y="208"/>
                  </a:cubicBezTo>
                  <a:cubicBezTo>
                    <a:pt x="2525" y="211"/>
                    <a:pt x="2525" y="215"/>
                    <a:pt x="2526" y="218"/>
                  </a:cubicBezTo>
                  <a:cubicBezTo>
                    <a:pt x="2527" y="222"/>
                    <a:pt x="2527" y="225"/>
                    <a:pt x="2528" y="228"/>
                  </a:cubicBezTo>
                  <a:cubicBezTo>
                    <a:pt x="2528" y="228"/>
                    <a:pt x="2528" y="229"/>
                    <a:pt x="2528" y="230"/>
                  </a:cubicBezTo>
                  <a:cubicBezTo>
                    <a:pt x="2528" y="231"/>
                    <a:pt x="2528" y="231"/>
                    <a:pt x="2528" y="232"/>
                  </a:cubicBezTo>
                  <a:cubicBezTo>
                    <a:pt x="2529" y="238"/>
                    <a:pt x="2531" y="245"/>
                    <a:pt x="2532" y="251"/>
                  </a:cubicBezTo>
                  <a:cubicBezTo>
                    <a:pt x="2533" y="257"/>
                    <a:pt x="2535" y="263"/>
                    <a:pt x="2536" y="269"/>
                  </a:cubicBezTo>
                  <a:cubicBezTo>
                    <a:pt x="2536" y="271"/>
                    <a:pt x="2537" y="274"/>
                    <a:pt x="2537" y="275"/>
                  </a:cubicBezTo>
                  <a:cubicBezTo>
                    <a:pt x="2537" y="277"/>
                    <a:pt x="2537" y="278"/>
                    <a:pt x="2538" y="280"/>
                  </a:cubicBezTo>
                  <a:cubicBezTo>
                    <a:pt x="2538" y="281"/>
                    <a:pt x="2538" y="282"/>
                    <a:pt x="2538" y="283"/>
                  </a:cubicBezTo>
                  <a:cubicBezTo>
                    <a:pt x="2538" y="283"/>
                    <a:pt x="2538" y="284"/>
                    <a:pt x="2538" y="285"/>
                  </a:cubicBezTo>
                  <a:cubicBezTo>
                    <a:pt x="2538" y="286"/>
                    <a:pt x="2539" y="287"/>
                    <a:pt x="2539" y="288"/>
                  </a:cubicBezTo>
                  <a:cubicBezTo>
                    <a:pt x="2540" y="289"/>
                    <a:pt x="2540" y="290"/>
                    <a:pt x="2540" y="292"/>
                  </a:cubicBezTo>
                  <a:cubicBezTo>
                    <a:pt x="2541" y="295"/>
                    <a:pt x="2541" y="298"/>
                    <a:pt x="2541" y="301"/>
                  </a:cubicBezTo>
                  <a:cubicBezTo>
                    <a:pt x="2542" y="304"/>
                    <a:pt x="2542" y="308"/>
                    <a:pt x="2543" y="311"/>
                  </a:cubicBezTo>
                  <a:cubicBezTo>
                    <a:pt x="2543" y="312"/>
                    <a:pt x="2543" y="313"/>
                    <a:pt x="2544" y="314"/>
                  </a:cubicBezTo>
                  <a:cubicBezTo>
                    <a:pt x="2544" y="315"/>
                    <a:pt x="2544" y="316"/>
                    <a:pt x="2545" y="317"/>
                  </a:cubicBezTo>
                  <a:cubicBezTo>
                    <a:pt x="2545" y="320"/>
                    <a:pt x="2546" y="322"/>
                    <a:pt x="2546" y="325"/>
                  </a:cubicBezTo>
                  <a:cubicBezTo>
                    <a:pt x="2546" y="328"/>
                    <a:pt x="2547" y="331"/>
                    <a:pt x="2547" y="333"/>
                  </a:cubicBezTo>
                  <a:cubicBezTo>
                    <a:pt x="2548" y="339"/>
                    <a:pt x="2550" y="345"/>
                    <a:pt x="2551" y="351"/>
                  </a:cubicBezTo>
                  <a:cubicBezTo>
                    <a:pt x="2552" y="357"/>
                    <a:pt x="2554" y="363"/>
                    <a:pt x="2555" y="369"/>
                  </a:cubicBezTo>
                  <a:cubicBezTo>
                    <a:pt x="2555" y="372"/>
                    <a:pt x="2556" y="374"/>
                    <a:pt x="2556" y="375"/>
                  </a:cubicBezTo>
                  <a:cubicBezTo>
                    <a:pt x="2556" y="377"/>
                    <a:pt x="2557" y="379"/>
                    <a:pt x="2557" y="380"/>
                  </a:cubicBezTo>
                  <a:cubicBezTo>
                    <a:pt x="2557" y="381"/>
                    <a:pt x="2557" y="382"/>
                    <a:pt x="2557" y="383"/>
                  </a:cubicBezTo>
                  <a:cubicBezTo>
                    <a:pt x="2557" y="384"/>
                    <a:pt x="2557" y="385"/>
                    <a:pt x="2557" y="386"/>
                  </a:cubicBezTo>
                  <a:cubicBezTo>
                    <a:pt x="2558" y="389"/>
                    <a:pt x="2559" y="392"/>
                    <a:pt x="2559" y="396"/>
                  </a:cubicBezTo>
                  <a:cubicBezTo>
                    <a:pt x="2560" y="399"/>
                    <a:pt x="2561" y="402"/>
                    <a:pt x="2562" y="405"/>
                  </a:cubicBezTo>
                  <a:cubicBezTo>
                    <a:pt x="2562" y="406"/>
                    <a:pt x="2562" y="407"/>
                    <a:pt x="2562" y="408"/>
                  </a:cubicBezTo>
                  <a:cubicBezTo>
                    <a:pt x="2561" y="409"/>
                    <a:pt x="2562" y="409"/>
                    <a:pt x="2562" y="410"/>
                  </a:cubicBezTo>
                  <a:cubicBezTo>
                    <a:pt x="2562" y="414"/>
                    <a:pt x="2563" y="418"/>
                    <a:pt x="2564" y="422"/>
                  </a:cubicBezTo>
                  <a:cubicBezTo>
                    <a:pt x="2565" y="426"/>
                    <a:pt x="2566" y="430"/>
                    <a:pt x="2567" y="435"/>
                  </a:cubicBezTo>
                  <a:cubicBezTo>
                    <a:pt x="2567" y="437"/>
                    <a:pt x="2568" y="439"/>
                    <a:pt x="2568" y="441"/>
                  </a:cubicBezTo>
                  <a:cubicBezTo>
                    <a:pt x="2569" y="442"/>
                    <a:pt x="2569" y="444"/>
                    <a:pt x="2569" y="446"/>
                  </a:cubicBezTo>
                  <a:cubicBezTo>
                    <a:pt x="2569" y="447"/>
                    <a:pt x="2569" y="448"/>
                    <a:pt x="2569" y="449"/>
                  </a:cubicBezTo>
                  <a:cubicBezTo>
                    <a:pt x="2569" y="449"/>
                    <a:pt x="2569" y="450"/>
                    <a:pt x="2569" y="451"/>
                  </a:cubicBezTo>
                  <a:cubicBezTo>
                    <a:pt x="2570" y="452"/>
                    <a:pt x="2570" y="453"/>
                    <a:pt x="2570" y="453"/>
                  </a:cubicBezTo>
                  <a:cubicBezTo>
                    <a:pt x="2571" y="454"/>
                    <a:pt x="2571" y="455"/>
                    <a:pt x="2572" y="456"/>
                  </a:cubicBezTo>
                  <a:cubicBezTo>
                    <a:pt x="2572" y="459"/>
                    <a:pt x="2572" y="462"/>
                    <a:pt x="2573" y="465"/>
                  </a:cubicBezTo>
                  <a:cubicBezTo>
                    <a:pt x="2573" y="468"/>
                    <a:pt x="2573" y="472"/>
                    <a:pt x="2574" y="475"/>
                  </a:cubicBezTo>
                  <a:cubicBezTo>
                    <a:pt x="2574" y="476"/>
                    <a:pt x="2575" y="477"/>
                    <a:pt x="2575" y="477"/>
                  </a:cubicBezTo>
                  <a:cubicBezTo>
                    <a:pt x="2575" y="478"/>
                    <a:pt x="2576" y="479"/>
                    <a:pt x="2576" y="480"/>
                  </a:cubicBezTo>
                  <a:cubicBezTo>
                    <a:pt x="2576" y="481"/>
                    <a:pt x="2577" y="483"/>
                    <a:pt x="2576" y="484"/>
                  </a:cubicBezTo>
                  <a:cubicBezTo>
                    <a:pt x="2576" y="485"/>
                    <a:pt x="2577" y="487"/>
                    <a:pt x="2578" y="488"/>
                  </a:cubicBezTo>
                  <a:cubicBezTo>
                    <a:pt x="2579" y="488"/>
                    <a:pt x="2579" y="488"/>
                    <a:pt x="2579" y="488"/>
                  </a:cubicBezTo>
                  <a:cubicBezTo>
                    <a:pt x="2579" y="487"/>
                    <a:pt x="2580" y="487"/>
                    <a:pt x="2580" y="486"/>
                  </a:cubicBezTo>
                  <a:cubicBezTo>
                    <a:pt x="2580" y="486"/>
                    <a:pt x="2580" y="486"/>
                    <a:pt x="2580" y="485"/>
                  </a:cubicBezTo>
                  <a:cubicBezTo>
                    <a:pt x="2580" y="485"/>
                    <a:pt x="2580" y="485"/>
                    <a:pt x="2581" y="485"/>
                  </a:cubicBezTo>
                  <a:cubicBezTo>
                    <a:pt x="2581" y="486"/>
                    <a:pt x="2582" y="486"/>
                    <a:pt x="2582" y="486"/>
                  </a:cubicBezTo>
                  <a:cubicBezTo>
                    <a:pt x="2583" y="486"/>
                    <a:pt x="2583" y="486"/>
                    <a:pt x="2583" y="487"/>
                  </a:cubicBezTo>
                  <a:cubicBezTo>
                    <a:pt x="2583" y="488"/>
                    <a:pt x="2583" y="489"/>
                    <a:pt x="2583" y="490"/>
                  </a:cubicBezTo>
                  <a:cubicBezTo>
                    <a:pt x="2582" y="490"/>
                    <a:pt x="2582" y="491"/>
                    <a:pt x="2581" y="491"/>
                  </a:cubicBezTo>
                  <a:cubicBezTo>
                    <a:pt x="2580" y="492"/>
                    <a:pt x="2580" y="492"/>
                    <a:pt x="2579" y="492"/>
                  </a:cubicBezTo>
                  <a:cubicBezTo>
                    <a:pt x="2579" y="493"/>
                    <a:pt x="2578" y="494"/>
                    <a:pt x="2578" y="494"/>
                  </a:cubicBezTo>
                  <a:cubicBezTo>
                    <a:pt x="2580" y="495"/>
                    <a:pt x="2580" y="495"/>
                    <a:pt x="2581" y="494"/>
                  </a:cubicBezTo>
                  <a:cubicBezTo>
                    <a:pt x="2582" y="494"/>
                    <a:pt x="2582" y="493"/>
                    <a:pt x="2582" y="493"/>
                  </a:cubicBezTo>
                  <a:cubicBezTo>
                    <a:pt x="2583" y="492"/>
                    <a:pt x="2583" y="492"/>
                    <a:pt x="2584" y="491"/>
                  </a:cubicBezTo>
                  <a:cubicBezTo>
                    <a:pt x="2584" y="491"/>
                    <a:pt x="2585" y="491"/>
                    <a:pt x="2586" y="491"/>
                  </a:cubicBezTo>
                  <a:cubicBezTo>
                    <a:pt x="2586" y="492"/>
                    <a:pt x="2586" y="493"/>
                    <a:pt x="2586" y="493"/>
                  </a:cubicBezTo>
                  <a:cubicBezTo>
                    <a:pt x="2585" y="493"/>
                    <a:pt x="2585" y="493"/>
                    <a:pt x="2584" y="494"/>
                  </a:cubicBezTo>
                  <a:cubicBezTo>
                    <a:pt x="2586" y="495"/>
                    <a:pt x="2587" y="495"/>
                    <a:pt x="2587" y="494"/>
                  </a:cubicBezTo>
                  <a:cubicBezTo>
                    <a:pt x="2588" y="494"/>
                    <a:pt x="2589" y="493"/>
                    <a:pt x="2589" y="493"/>
                  </a:cubicBezTo>
                  <a:cubicBezTo>
                    <a:pt x="2590" y="492"/>
                    <a:pt x="2591" y="492"/>
                    <a:pt x="2591" y="492"/>
                  </a:cubicBezTo>
                  <a:cubicBezTo>
                    <a:pt x="2592" y="491"/>
                    <a:pt x="2593" y="491"/>
                    <a:pt x="2594" y="491"/>
                  </a:cubicBezTo>
                  <a:cubicBezTo>
                    <a:pt x="2594" y="492"/>
                    <a:pt x="2594" y="492"/>
                    <a:pt x="2593" y="493"/>
                  </a:cubicBezTo>
                  <a:cubicBezTo>
                    <a:pt x="2593" y="494"/>
                    <a:pt x="2594" y="494"/>
                    <a:pt x="2595" y="494"/>
                  </a:cubicBezTo>
                  <a:cubicBezTo>
                    <a:pt x="2596" y="492"/>
                    <a:pt x="2598" y="491"/>
                    <a:pt x="2600" y="492"/>
                  </a:cubicBezTo>
                  <a:cubicBezTo>
                    <a:pt x="2601" y="491"/>
                    <a:pt x="2601" y="490"/>
                    <a:pt x="2601" y="488"/>
                  </a:cubicBezTo>
                  <a:cubicBezTo>
                    <a:pt x="2601" y="487"/>
                    <a:pt x="2602" y="486"/>
                    <a:pt x="2604" y="486"/>
                  </a:cubicBezTo>
                  <a:cubicBezTo>
                    <a:pt x="2605" y="487"/>
                    <a:pt x="2605" y="487"/>
                    <a:pt x="2606" y="488"/>
                  </a:cubicBezTo>
                  <a:cubicBezTo>
                    <a:pt x="2606" y="488"/>
                    <a:pt x="2606" y="489"/>
                    <a:pt x="2606" y="489"/>
                  </a:cubicBezTo>
                  <a:cubicBezTo>
                    <a:pt x="2606" y="490"/>
                    <a:pt x="2606" y="491"/>
                    <a:pt x="2606" y="491"/>
                  </a:cubicBezTo>
                  <a:cubicBezTo>
                    <a:pt x="2606" y="492"/>
                    <a:pt x="2607" y="493"/>
                    <a:pt x="2607" y="493"/>
                  </a:cubicBezTo>
                  <a:cubicBezTo>
                    <a:pt x="2616" y="493"/>
                    <a:pt x="2624" y="492"/>
                    <a:pt x="2631" y="492"/>
                  </a:cubicBezTo>
                  <a:cubicBezTo>
                    <a:pt x="2638" y="492"/>
                    <a:pt x="2644" y="492"/>
                    <a:pt x="2650" y="492"/>
                  </a:cubicBezTo>
                  <a:cubicBezTo>
                    <a:pt x="2651" y="489"/>
                    <a:pt x="2652" y="486"/>
                    <a:pt x="2652" y="482"/>
                  </a:cubicBezTo>
                  <a:cubicBezTo>
                    <a:pt x="2651" y="479"/>
                    <a:pt x="2652" y="476"/>
                    <a:pt x="2652" y="472"/>
                  </a:cubicBezTo>
                  <a:cubicBezTo>
                    <a:pt x="2652" y="471"/>
                    <a:pt x="2652" y="470"/>
                    <a:pt x="2653" y="469"/>
                  </a:cubicBezTo>
                  <a:cubicBezTo>
                    <a:pt x="2653" y="468"/>
                    <a:pt x="2653" y="467"/>
                    <a:pt x="2653" y="466"/>
                  </a:cubicBezTo>
                  <a:cubicBezTo>
                    <a:pt x="2654" y="465"/>
                    <a:pt x="2653" y="463"/>
                    <a:pt x="2653" y="462"/>
                  </a:cubicBezTo>
                  <a:cubicBezTo>
                    <a:pt x="2653" y="461"/>
                    <a:pt x="2653" y="460"/>
                    <a:pt x="2653" y="459"/>
                  </a:cubicBezTo>
                  <a:cubicBezTo>
                    <a:pt x="2653" y="458"/>
                    <a:pt x="2653" y="457"/>
                    <a:pt x="2654" y="456"/>
                  </a:cubicBezTo>
                  <a:cubicBezTo>
                    <a:pt x="2654" y="455"/>
                    <a:pt x="2654" y="454"/>
                    <a:pt x="2654" y="453"/>
                  </a:cubicBezTo>
                  <a:cubicBezTo>
                    <a:pt x="2655" y="452"/>
                    <a:pt x="2655" y="451"/>
                    <a:pt x="2654" y="450"/>
                  </a:cubicBezTo>
                  <a:cubicBezTo>
                    <a:pt x="2654" y="449"/>
                    <a:pt x="2654" y="448"/>
                    <a:pt x="2654" y="447"/>
                  </a:cubicBezTo>
                  <a:cubicBezTo>
                    <a:pt x="2655" y="441"/>
                    <a:pt x="2656" y="434"/>
                    <a:pt x="2656" y="428"/>
                  </a:cubicBezTo>
                  <a:cubicBezTo>
                    <a:pt x="2657" y="421"/>
                    <a:pt x="2658" y="414"/>
                    <a:pt x="2659" y="408"/>
                  </a:cubicBezTo>
                  <a:cubicBezTo>
                    <a:pt x="2659" y="405"/>
                    <a:pt x="2659" y="403"/>
                    <a:pt x="2659" y="401"/>
                  </a:cubicBezTo>
                  <a:cubicBezTo>
                    <a:pt x="2660" y="399"/>
                    <a:pt x="2660" y="397"/>
                    <a:pt x="2660" y="395"/>
                  </a:cubicBezTo>
                  <a:cubicBezTo>
                    <a:pt x="2660" y="394"/>
                    <a:pt x="2660" y="393"/>
                    <a:pt x="2660" y="392"/>
                  </a:cubicBezTo>
                  <a:cubicBezTo>
                    <a:pt x="2659" y="391"/>
                    <a:pt x="2659" y="390"/>
                    <a:pt x="2659" y="389"/>
                  </a:cubicBezTo>
                  <a:cubicBezTo>
                    <a:pt x="2660" y="388"/>
                    <a:pt x="2660" y="387"/>
                    <a:pt x="2660" y="385"/>
                  </a:cubicBezTo>
                  <a:cubicBezTo>
                    <a:pt x="2660" y="384"/>
                    <a:pt x="2661" y="383"/>
                    <a:pt x="2661" y="382"/>
                  </a:cubicBezTo>
                  <a:cubicBezTo>
                    <a:pt x="2661" y="381"/>
                    <a:pt x="2661" y="380"/>
                    <a:pt x="2661" y="379"/>
                  </a:cubicBezTo>
                  <a:cubicBezTo>
                    <a:pt x="2660" y="378"/>
                    <a:pt x="2660" y="377"/>
                    <a:pt x="2661" y="376"/>
                  </a:cubicBezTo>
                  <a:cubicBezTo>
                    <a:pt x="2661" y="375"/>
                    <a:pt x="2661" y="374"/>
                    <a:pt x="2661" y="373"/>
                  </a:cubicBezTo>
                  <a:cubicBezTo>
                    <a:pt x="2662" y="372"/>
                    <a:pt x="2662" y="371"/>
                    <a:pt x="2662" y="370"/>
                  </a:cubicBezTo>
                  <a:cubicBezTo>
                    <a:pt x="2662" y="368"/>
                    <a:pt x="2662" y="367"/>
                    <a:pt x="2662" y="366"/>
                  </a:cubicBezTo>
                  <a:cubicBezTo>
                    <a:pt x="2662" y="366"/>
                    <a:pt x="2662" y="364"/>
                    <a:pt x="2662" y="363"/>
                  </a:cubicBezTo>
                  <a:cubicBezTo>
                    <a:pt x="2662" y="360"/>
                    <a:pt x="2662" y="357"/>
                    <a:pt x="2663" y="353"/>
                  </a:cubicBezTo>
                  <a:cubicBezTo>
                    <a:pt x="2664" y="350"/>
                    <a:pt x="2664" y="347"/>
                    <a:pt x="2664" y="343"/>
                  </a:cubicBezTo>
                  <a:cubicBezTo>
                    <a:pt x="2665" y="339"/>
                    <a:pt x="2665" y="336"/>
                    <a:pt x="2665" y="333"/>
                  </a:cubicBezTo>
                  <a:cubicBezTo>
                    <a:pt x="2666" y="330"/>
                    <a:pt x="2666" y="327"/>
                    <a:pt x="2666" y="324"/>
                  </a:cubicBezTo>
                  <a:cubicBezTo>
                    <a:pt x="2666" y="321"/>
                    <a:pt x="2667" y="318"/>
                    <a:pt x="2667" y="314"/>
                  </a:cubicBezTo>
                  <a:cubicBezTo>
                    <a:pt x="2667" y="311"/>
                    <a:pt x="2667" y="308"/>
                    <a:pt x="2667" y="305"/>
                  </a:cubicBezTo>
                  <a:cubicBezTo>
                    <a:pt x="2667" y="304"/>
                    <a:pt x="2667" y="303"/>
                    <a:pt x="2668" y="302"/>
                  </a:cubicBezTo>
                  <a:cubicBezTo>
                    <a:pt x="2668" y="301"/>
                    <a:pt x="2668" y="299"/>
                    <a:pt x="2668" y="298"/>
                  </a:cubicBezTo>
                  <a:cubicBezTo>
                    <a:pt x="2668" y="297"/>
                    <a:pt x="2668" y="296"/>
                    <a:pt x="2668" y="295"/>
                  </a:cubicBezTo>
                  <a:cubicBezTo>
                    <a:pt x="2668" y="294"/>
                    <a:pt x="2668" y="293"/>
                    <a:pt x="2668" y="292"/>
                  </a:cubicBezTo>
                  <a:cubicBezTo>
                    <a:pt x="2668" y="291"/>
                    <a:pt x="2668" y="290"/>
                    <a:pt x="2669" y="289"/>
                  </a:cubicBezTo>
                  <a:cubicBezTo>
                    <a:pt x="2669" y="288"/>
                    <a:pt x="2670" y="287"/>
                    <a:pt x="2669" y="286"/>
                  </a:cubicBezTo>
                  <a:cubicBezTo>
                    <a:pt x="2670" y="285"/>
                    <a:pt x="2670" y="283"/>
                    <a:pt x="2669" y="282"/>
                  </a:cubicBezTo>
                  <a:cubicBezTo>
                    <a:pt x="2669" y="281"/>
                    <a:pt x="2669" y="280"/>
                    <a:pt x="2669" y="279"/>
                  </a:cubicBezTo>
                  <a:cubicBezTo>
                    <a:pt x="2669" y="278"/>
                    <a:pt x="2670" y="277"/>
                    <a:pt x="2670" y="276"/>
                  </a:cubicBezTo>
                  <a:cubicBezTo>
                    <a:pt x="2670" y="275"/>
                    <a:pt x="2671" y="274"/>
                    <a:pt x="2671" y="272"/>
                  </a:cubicBezTo>
                  <a:cubicBezTo>
                    <a:pt x="2671" y="271"/>
                    <a:pt x="2671" y="270"/>
                    <a:pt x="2671" y="269"/>
                  </a:cubicBezTo>
                  <a:cubicBezTo>
                    <a:pt x="2670" y="268"/>
                    <a:pt x="2670" y="267"/>
                    <a:pt x="2670" y="265"/>
                  </a:cubicBezTo>
                  <a:cubicBezTo>
                    <a:pt x="2671" y="264"/>
                    <a:pt x="2671" y="263"/>
                    <a:pt x="2671" y="262"/>
                  </a:cubicBezTo>
                  <a:cubicBezTo>
                    <a:pt x="2672" y="261"/>
                    <a:pt x="2672" y="260"/>
                    <a:pt x="2672" y="259"/>
                  </a:cubicBezTo>
                  <a:cubicBezTo>
                    <a:pt x="2672" y="258"/>
                    <a:pt x="2672" y="257"/>
                    <a:pt x="2672" y="256"/>
                  </a:cubicBezTo>
                  <a:cubicBezTo>
                    <a:pt x="2672" y="255"/>
                    <a:pt x="2672" y="254"/>
                    <a:pt x="2672" y="253"/>
                  </a:cubicBezTo>
                  <a:cubicBezTo>
                    <a:pt x="2672" y="251"/>
                    <a:pt x="2672" y="249"/>
                    <a:pt x="2672" y="247"/>
                  </a:cubicBezTo>
                  <a:cubicBezTo>
                    <a:pt x="2673" y="244"/>
                    <a:pt x="2673" y="242"/>
                    <a:pt x="2674" y="240"/>
                  </a:cubicBezTo>
                  <a:cubicBezTo>
                    <a:pt x="2674" y="235"/>
                    <a:pt x="2675" y="230"/>
                    <a:pt x="2675" y="226"/>
                  </a:cubicBezTo>
                  <a:cubicBezTo>
                    <a:pt x="2675" y="222"/>
                    <a:pt x="2675" y="218"/>
                    <a:pt x="2676" y="213"/>
                  </a:cubicBezTo>
                  <a:cubicBezTo>
                    <a:pt x="2676" y="213"/>
                    <a:pt x="2676" y="212"/>
                    <a:pt x="2676" y="211"/>
                  </a:cubicBezTo>
                  <a:cubicBezTo>
                    <a:pt x="2676" y="210"/>
                    <a:pt x="2676" y="210"/>
                    <a:pt x="2676" y="209"/>
                  </a:cubicBezTo>
                  <a:cubicBezTo>
                    <a:pt x="2676" y="208"/>
                    <a:pt x="2676" y="207"/>
                    <a:pt x="2676" y="207"/>
                  </a:cubicBezTo>
                  <a:cubicBezTo>
                    <a:pt x="2676" y="206"/>
                    <a:pt x="2676" y="206"/>
                    <a:pt x="2676" y="206"/>
                  </a:cubicBezTo>
                  <a:cubicBezTo>
                    <a:pt x="2676" y="206"/>
                    <a:pt x="2676" y="206"/>
                    <a:pt x="2676" y="206"/>
                  </a:cubicBezTo>
                  <a:cubicBezTo>
                    <a:pt x="2676" y="206"/>
                    <a:pt x="2675" y="205"/>
                    <a:pt x="2675" y="204"/>
                  </a:cubicBezTo>
                  <a:lnTo>
                    <a:pt x="2676" y="204"/>
                  </a:lnTo>
                  <a:cubicBezTo>
                    <a:pt x="2676" y="203"/>
                    <a:pt x="2677" y="203"/>
                    <a:pt x="2677" y="203"/>
                  </a:cubicBezTo>
                  <a:lnTo>
                    <a:pt x="2677" y="201"/>
                  </a:lnTo>
                  <a:cubicBezTo>
                    <a:pt x="2677" y="200"/>
                    <a:pt x="2677" y="199"/>
                    <a:pt x="2678" y="198"/>
                  </a:cubicBezTo>
                  <a:cubicBezTo>
                    <a:pt x="2678" y="197"/>
                    <a:pt x="2678" y="196"/>
                    <a:pt x="2679" y="196"/>
                  </a:cubicBezTo>
                  <a:cubicBezTo>
                    <a:pt x="2679" y="204"/>
                    <a:pt x="2679" y="212"/>
                    <a:pt x="2679" y="219"/>
                  </a:cubicBezTo>
                  <a:cubicBezTo>
                    <a:pt x="2679" y="226"/>
                    <a:pt x="2680" y="233"/>
                    <a:pt x="2680" y="240"/>
                  </a:cubicBezTo>
                  <a:cubicBezTo>
                    <a:pt x="2681" y="247"/>
                    <a:pt x="2681" y="254"/>
                    <a:pt x="2681" y="261"/>
                  </a:cubicBezTo>
                  <a:cubicBezTo>
                    <a:pt x="2682" y="268"/>
                    <a:pt x="2682" y="275"/>
                    <a:pt x="2682" y="282"/>
                  </a:cubicBezTo>
                  <a:cubicBezTo>
                    <a:pt x="2682" y="284"/>
                    <a:pt x="2682" y="284"/>
                    <a:pt x="2682" y="285"/>
                  </a:cubicBezTo>
                  <a:cubicBezTo>
                    <a:pt x="2681" y="285"/>
                    <a:pt x="2682" y="286"/>
                    <a:pt x="2683" y="287"/>
                  </a:cubicBezTo>
                  <a:cubicBezTo>
                    <a:pt x="2683" y="287"/>
                    <a:pt x="2683" y="287"/>
                    <a:pt x="2683" y="288"/>
                  </a:cubicBezTo>
                  <a:cubicBezTo>
                    <a:pt x="2682" y="288"/>
                    <a:pt x="2682" y="288"/>
                    <a:pt x="2682" y="288"/>
                  </a:cubicBezTo>
                  <a:cubicBezTo>
                    <a:pt x="2682" y="289"/>
                    <a:pt x="2682" y="290"/>
                    <a:pt x="2682" y="290"/>
                  </a:cubicBezTo>
                  <a:cubicBezTo>
                    <a:pt x="2682" y="291"/>
                    <a:pt x="2682" y="292"/>
                    <a:pt x="2682" y="293"/>
                  </a:cubicBezTo>
                  <a:cubicBezTo>
                    <a:pt x="2682" y="300"/>
                    <a:pt x="2683" y="307"/>
                    <a:pt x="2683" y="314"/>
                  </a:cubicBezTo>
                  <a:cubicBezTo>
                    <a:pt x="2684" y="322"/>
                    <a:pt x="2684" y="328"/>
                    <a:pt x="2685" y="335"/>
                  </a:cubicBezTo>
                  <a:cubicBezTo>
                    <a:pt x="2685" y="336"/>
                    <a:pt x="2685" y="337"/>
                    <a:pt x="2684" y="338"/>
                  </a:cubicBezTo>
                  <a:cubicBezTo>
                    <a:pt x="2684" y="339"/>
                    <a:pt x="2684" y="340"/>
                    <a:pt x="2684" y="341"/>
                  </a:cubicBezTo>
                  <a:cubicBezTo>
                    <a:pt x="2685" y="352"/>
                    <a:pt x="2686" y="364"/>
                    <a:pt x="2686" y="377"/>
                  </a:cubicBezTo>
                  <a:cubicBezTo>
                    <a:pt x="2686" y="390"/>
                    <a:pt x="2687" y="402"/>
                    <a:pt x="2687" y="412"/>
                  </a:cubicBezTo>
                  <a:cubicBezTo>
                    <a:pt x="2687" y="414"/>
                    <a:pt x="2687" y="415"/>
                    <a:pt x="2688" y="416"/>
                  </a:cubicBezTo>
                  <a:cubicBezTo>
                    <a:pt x="2688" y="418"/>
                    <a:pt x="2688" y="419"/>
                    <a:pt x="2688" y="420"/>
                  </a:cubicBezTo>
                  <a:cubicBezTo>
                    <a:pt x="2689" y="422"/>
                    <a:pt x="2688" y="424"/>
                    <a:pt x="2688" y="426"/>
                  </a:cubicBezTo>
                  <a:cubicBezTo>
                    <a:pt x="2688" y="428"/>
                    <a:pt x="2688" y="430"/>
                    <a:pt x="2688" y="432"/>
                  </a:cubicBezTo>
                  <a:cubicBezTo>
                    <a:pt x="2688" y="435"/>
                    <a:pt x="2689" y="438"/>
                    <a:pt x="2689" y="442"/>
                  </a:cubicBezTo>
                  <a:cubicBezTo>
                    <a:pt x="2689" y="445"/>
                    <a:pt x="2689" y="448"/>
                    <a:pt x="2689" y="452"/>
                  </a:cubicBezTo>
                  <a:cubicBezTo>
                    <a:pt x="2689" y="453"/>
                    <a:pt x="2690" y="454"/>
                    <a:pt x="2690" y="455"/>
                  </a:cubicBezTo>
                  <a:cubicBezTo>
                    <a:pt x="2691" y="455"/>
                    <a:pt x="2691" y="456"/>
                    <a:pt x="2691" y="458"/>
                  </a:cubicBezTo>
                  <a:cubicBezTo>
                    <a:pt x="2691" y="459"/>
                    <a:pt x="2691" y="459"/>
                    <a:pt x="2690" y="459"/>
                  </a:cubicBezTo>
                  <a:cubicBezTo>
                    <a:pt x="2689" y="459"/>
                    <a:pt x="2689" y="460"/>
                    <a:pt x="2689" y="462"/>
                  </a:cubicBezTo>
                  <a:cubicBezTo>
                    <a:pt x="2690" y="465"/>
                    <a:pt x="2690" y="470"/>
                    <a:pt x="2691" y="475"/>
                  </a:cubicBezTo>
                  <a:cubicBezTo>
                    <a:pt x="2691" y="479"/>
                    <a:pt x="2691" y="484"/>
                    <a:pt x="2691" y="490"/>
                  </a:cubicBezTo>
                  <a:cubicBezTo>
                    <a:pt x="2694" y="490"/>
                    <a:pt x="2698" y="490"/>
                    <a:pt x="2702" y="490"/>
                  </a:cubicBezTo>
                  <a:cubicBezTo>
                    <a:pt x="2707" y="489"/>
                    <a:pt x="2711" y="489"/>
                    <a:pt x="2715" y="490"/>
                  </a:cubicBezTo>
                  <a:cubicBezTo>
                    <a:pt x="2716" y="489"/>
                    <a:pt x="2717" y="488"/>
                    <a:pt x="2717" y="487"/>
                  </a:cubicBezTo>
                  <a:cubicBezTo>
                    <a:pt x="2717" y="486"/>
                    <a:pt x="2718" y="486"/>
                    <a:pt x="2719" y="485"/>
                  </a:cubicBezTo>
                  <a:cubicBezTo>
                    <a:pt x="2720" y="484"/>
                    <a:pt x="2721" y="483"/>
                    <a:pt x="2722" y="483"/>
                  </a:cubicBezTo>
                  <a:cubicBezTo>
                    <a:pt x="2723" y="484"/>
                    <a:pt x="2724" y="484"/>
                    <a:pt x="2725" y="484"/>
                  </a:cubicBezTo>
                  <a:cubicBezTo>
                    <a:pt x="2726" y="484"/>
                    <a:pt x="2727" y="483"/>
                    <a:pt x="2729" y="483"/>
                  </a:cubicBezTo>
                  <a:cubicBezTo>
                    <a:pt x="2731" y="483"/>
                    <a:pt x="2732" y="482"/>
                    <a:pt x="2732" y="481"/>
                  </a:cubicBezTo>
                  <a:cubicBezTo>
                    <a:pt x="2731" y="480"/>
                    <a:pt x="2730" y="480"/>
                    <a:pt x="2729" y="479"/>
                  </a:cubicBezTo>
                  <a:cubicBezTo>
                    <a:pt x="2728" y="478"/>
                    <a:pt x="2727" y="478"/>
                    <a:pt x="2726" y="477"/>
                  </a:cubicBezTo>
                  <a:cubicBezTo>
                    <a:pt x="2726" y="477"/>
                    <a:pt x="2725" y="477"/>
                    <a:pt x="2725" y="477"/>
                  </a:cubicBezTo>
                  <a:cubicBezTo>
                    <a:pt x="2724" y="477"/>
                    <a:pt x="2724" y="476"/>
                    <a:pt x="2724" y="476"/>
                  </a:cubicBezTo>
                  <a:cubicBezTo>
                    <a:pt x="2726" y="475"/>
                    <a:pt x="2726" y="475"/>
                    <a:pt x="2727" y="475"/>
                  </a:cubicBezTo>
                  <a:cubicBezTo>
                    <a:pt x="2727" y="475"/>
                    <a:pt x="2728" y="476"/>
                    <a:pt x="2730" y="476"/>
                  </a:cubicBezTo>
                  <a:cubicBezTo>
                    <a:pt x="2731" y="476"/>
                    <a:pt x="2732" y="477"/>
                    <a:pt x="2732" y="478"/>
                  </a:cubicBezTo>
                  <a:cubicBezTo>
                    <a:pt x="2732" y="479"/>
                    <a:pt x="2733" y="479"/>
                    <a:pt x="2735" y="479"/>
                  </a:cubicBezTo>
                  <a:cubicBezTo>
                    <a:pt x="2735" y="478"/>
                    <a:pt x="2736" y="478"/>
                    <a:pt x="2735" y="477"/>
                  </a:cubicBezTo>
                  <a:cubicBezTo>
                    <a:pt x="2735" y="476"/>
                    <a:pt x="2735" y="476"/>
                    <a:pt x="2734" y="476"/>
                  </a:cubicBezTo>
                  <a:cubicBezTo>
                    <a:pt x="2733" y="475"/>
                    <a:pt x="2733" y="475"/>
                    <a:pt x="2732" y="475"/>
                  </a:cubicBezTo>
                  <a:cubicBezTo>
                    <a:pt x="2732" y="474"/>
                    <a:pt x="2732" y="474"/>
                    <a:pt x="2733" y="473"/>
                  </a:cubicBezTo>
                  <a:cubicBezTo>
                    <a:pt x="2733" y="473"/>
                    <a:pt x="2734" y="472"/>
                    <a:pt x="2735" y="472"/>
                  </a:cubicBezTo>
                  <a:cubicBezTo>
                    <a:pt x="2736" y="472"/>
                    <a:pt x="2736" y="472"/>
                    <a:pt x="2737" y="472"/>
                  </a:cubicBezTo>
                  <a:cubicBezTo>
                    <a:pt x="2738" y="472"/>
                    <a:pt x="2738" y="472"/>
                    <a:pt x="2739" y="471"/>
                  </a:cubicBezTo>
                  <a:cubicBezTo>
                    <a:pt x="2739" y="471"/>
                    <a:pt x="2739" y="470"/>
                    <a:pt x="2738" y="468"/>
                  </a:cubicBezTo>
                  <a:cubicBezTo>
                    <a:pt x="2738" y="468"/>
                    <a:pt x="2737" y="468"/>
                    <a:pt x="2736" y="468"/>
                  </a:cubicBezTo>
                  <a:cubicBezTo>
                    <a:pt x="2735" y="468"/>
                    <a:pt x="2735" y="469"/>
                    <a:pt x="2734" y="469"/>
                  </a:cubicBezTo>
                  <a:cubicBezTo>
                    <a:pt x="2733" y="469"/>
                    <a:pt x="2733" y="470"/>
                    <a:pt x="2732" y="470"/>
                  </a:cubicBezTo>
                  <a:cubicBezTo>
                    <a:pt x="2731" y="470"/>
                    <a:pt x="2730" y="470"/>
                    <a:pt x="2729" y="469"/>
                  </a:cubicBezTo>
                  <a:cubicBezTo>
                    <a:pt x="2729" y="468"/>
                    <a:pt x="2729" y="467"/>
                    <a:pt x="2729" y="466"/>
                  </a:cubicBezTo>
                  <a:cubicBezTo>
                    <a:pt x="2729" y="465"/>
                    <a:pt x="2730" y="464"/>
                    <a:pt x="2730" y="463"/>
                  </a:cubicBezTo>
                  <a:cubicBezTo>
                    <a:pt x="2729" y="462"/>
                    <a:pt x="2728" y="462"/>
                    <a:pt x="2727" y="462"/>
                  </a:cubicBezTo>
                  <a:cubicBezTo>
                    <a:pt x="2725" y="462"/>
                    <a:pt x="2725" y="461"/>
                    <a:pt x="2724" y="459"/>
                  </a:cubicBezTo>
                  <a:cubicBezTo>
                    <a:pt x="2726" y="459"/>
                    <a:pt x="2727" y="459"/>
                    <a:pt x="2728" y="459"/>
                  </a:cubicBezTo>
                  <a:cubicBezTo>
                    <a:pt x="2728" y="460"/>
                    <a:pt x="2729" y="460"/>
                    <a:pt x="2730" y="460"/>
                  </a:cubicBezTo>
                  <a:cubicBezTo>
                    <a:pt x="2730" y="459"/>
                    <a:pt x="2730" y="459"/>
                    <a:pt x="2730" y="458"/>
                  </a:cubicBezTo>
                  <a:cubicBezTo>
                    <a:pt x="2730" y="457"/>
                    <a:pt x="2730" y="457"/>
                    <a:pt x="2730" y="456"/>
                  </a:cubicBezTo>
                  <a:cubicBezTo>
                    <a:pt x="2730" y="456"/>
                    <a:pt x="2730" y="455"/>
                    <a:pt x="2730" y="455"/>
                  </a:cubicBezTo>
                  <a:cubicBezTo>
                    <a:pt x="2730" y="455"/>
                    <a:pt x="2731" y="454"/>
                    <a:pt x="2732" y="455"/>
                  </a:cubicBezTo>
                  <a:cubicBezTo>
                    <a:pt x="2733" y="455"/>
                    <a:pt x="2733" y="455"/>
                    <a:pt x="2734" y="455"/>
                  </a:cubicBezTo>
                  <a:cubicBezTo>
                    <a:pt x="2734" y="456"/>
                    <a:pt x="2734" y="457"/>
                    <a:pt x="2734" y="457"/>
                  </a:cubicBezTo>
                  <a:cubicBezTo>
                    <a:pt x="2735" y="458"/>
                    <a:pt x="2735" y="459"/>
                    <a:pt x="2735" y="459"/>
                  </a:cubicBezTo>
                  <a:cubicBezTo>
                    <a:pt x="2736" y="460"/>
                    <a:pt x="2736" y="460"/>
                    <a:pt x="2737" y="460"/>
                  </a:cubicBezTo>
                  <a:cubicBezTo>
                    <a:pt x="2738" y="459"/>
                    <a:pt x="2738" y="458"/>
                    <a:pt x="2738" y="458"/>
                  </a:cubicBezTo>
                  <a:cubicBezTo>
                    <a:pt x="2738" y="457"/>
                    <a:pt x="2738" y="457"/>
                    <a:pt x="2737" y="457"/>
                  </a:cubicBezTo>
                  <a:cubicBezTo>
                    <a:pt x="2737" y="456"/>
                    <a:pt x="2737" y="456"/>
                    <a:pt x="2736" y="456"/>
                  </a:cubicBezTo>
                  <a:cubicBezTo>
                    <a:pt x="2736" y="455"/>
                    <a:pt x="2735" y="455"/>
                    <a:pt x="2735" y="454"/>
                  </a:cubicBezTo>
                  <a:cubicBezTo>
                    <a:pt x="2737" y="454"/>
                    <a:pt x="2738" y="453"/>
                    <a:pt x="2740" y="453"/>
                  </a:cubicBezTo>
                  <a:cubicBezTo>
                    <a:pt x="2741" y="454"/>
                    <a:pt x="2743" y="453"/>
                    <a:pt x="2745" y="452"/>
                  </a:cubicBezTo>
                  <a:cubicBezTo>
                    <a:pt x="2744" y="449"/>
                    <a:pt x="2744" y="448"/>
                    <a:pt x="2745" y="446"/>
                  </a:cubicBezTo>
                  <a:cubicBezTo>
                    <a:pt x="2746" y="445"/>
                    <a:pt x="2747" y="444"/>
                    <a:pt x="2748" y="442"/>
                  </a:cubicBezTo>
                  <a:cubicBezTo>
                    <a:pt x="2750" y="443"/>
                    <a:pt x="2751" y="443"/>
                    <a:pt x="2753" y="443"/>
                  </a:cubicBezTo>
                  <a:cubicBezTo>
                    <a:pt x="2754" y="442"/>
                    <a:pt x="2755" y="443"/>
                    <a:pt x="2757" y="444"/>
                  </a:cubicBezTo>
                  <a:cubicBezTo>
                    <a:pt x="2758" y="442"/>
                    <a:pt x="2759" y="442"/>
                    <a:pt x="2761" y="442"/>
                  </a:cubicBezTo>
                  <a:cubicBezTo>
                    <a:pt x="2764" y="442"/>
                    <a:pt x="2766" y="442"/>
                    <a:pt x="2767" y="442"/>
                  </a:cubicBezTo>
                  <a:cubicBezTo>
                    <a:pt x="2768" y="443"/>
                    <a:pt x="2768" y="444"/>
                    <a:pt x="2767" y="445"/>
                  </a:cubicBezTo>
                  <a:cubicBezTo>
                    <a:pt x="2766" y="445"/>
                    <a:pt x="2767" y="445"/>
                    <a:pt x="2768" y="446"/>
                  </a:cubicBezTo>
                  <a:cubicBezTo>
                    <a:pt x="2768" y="444"/>
                    <a:pt x="2769" y="443"/>
                    <a:pt x="2769" y="443"/>
                  </a:cubicBezTo>
                  <a:cubicBezTo>
                    <a:pt x="2770" y="443"/>
                    <a:pt x="2771" y="443"/>
                    <a:pt x="2772" y="443"/>
                  </a:cubicBezTo>
                  <a:lnTo>
                    <a:pt x="2775" y="447"/>
                  </a:lnTo>
                  <a:cubicBezTo>
                    <a:pt x="2774" y="447"/>
                    <a:pt x="2773" y="447"/>
                    <a:pt x="2773" y="447"/>
                  </a:cubicBezTo>
                  <a:cubicBezTo>
                    <a:pt x="2772" y="447"/>
                    <a:pt x="2772" y="447"/>
                    <a:pt x="2772" y="448"/>
                  </a:cubicBezTo>
                  <a:cubicBezTo>
                    <a:pt x="2773" y="448"/>
                    <a:pt x="2773" y="448"/>
                    <a:pt x="2773" y="448"/>
                  </a:cubicBezTo>
                  <a:cubicBezTo>
                    <a:pt x="2774" y="449"/>
                    <a:pt x="2774" y="449"/>
                    <a:pt x="2774" y="450"/>
                  </a:cubicBezTo>
                  <a:cubicBezTo>
                    <a:pt x="2775" y="450"/>
                    <a:pt x="2775" y="450"/>
                    <a:pt x="2775" y="451"/>
                  </a:cubicBezTo>
                  <a:cubicBezTo>
                    <a:pt x="2776" y="451"/>
                    <a:pt x="2776" y="451"/>
                    <a:pt x="2777" y="451"/>
                  </a:cubicBezTo>
                  <a:cubicBezTo>
                    <a:pt x="2778" y="450"/>
                    <a:pt x="2778" y="449"/>
                    <a:pt x="2777" y="448"/>
                  </a:cubicBezTo>
                  <a:cubicBezTo>
                    <a:pt x="2776" y="448"/>
                    <a:pt x="2776" y="447"/>
                    <a:pt x="2776" y="445"/>
                  </a:cubicBezTo>
                  <a:cubicBezTo>
                    <a:pt x="2777" y="445"/>
                    <a:pt x="2777" y="445"/>
                    <a:pt x="2777" y="445"/>
                  </a:cubicBezTo>
                  <a:cubicBezTo>
                    <a:pt x="2778" y="444"/>
                    <a:pt x="2777" y="444"/>
                    <a:pt x="2777" y="444"/>
                  </a:cubicBezTo>
                  <a:cubicBezTo>
                    <a:pt x="2777" y="443"/>
                    <a:pt x="2777" y="443"/>
                    <a:pt x="2777" y="443"/>
                  </a:cubicBezTo>
                  <a:cubicBezTo>
                    <a:pt x="2777" y="442"/>
                    <a:pt x="2777" y="442"/>
                    <a:pt x="2778" y="441"/>
                  </a:cubicBezTo>
                  <a:cubicBezTo>
                    <a:pt x="2779" y="441"/>
                    <a:pt x="2780" y="441"/>
                    <a:pt x="2781" y="441"/>
                  </a:cubicBezTo>
                  <a:cubicBezTo>
                    <a:pt x="2782" y="442"/>
                    <a:pt x="2783" y="442"/>
                    <a:pt x="2784" y="441"/>
                  </a:cubicBezTo>
                  <a:cubicBezTo>
                    <a:pt x="2783" y="437"/>
                    <a:pt x="2784" y="435"/>
                    <a:pt x="2787" y="435"/>
                  </a:cubicBezTo>
                  <a:cubicBezTo>
                    <a:pt x="2788" y="435"/>
                    <a:pt x="2788" y="436"/>
                    <a:pt x="2787" y="436"/>
                  </a:cubicBezTo>
                  <a:cubicBezTo>
                    <a:pt x="2787" y="437"/>
                    <a:pt x="2787" y="438"/>
                    <a:pt x="2789" y="438"/>
                  </a:cubicBezTo>
                  <a:cubicBezTo>
                    <a:pt x="2789" y="437"/>
                    <a:pt x="2789" y="436"/>
                    <a:pt x="2789" y="436"/>
                  </a:cubicBezTo>
                  <a:cubicBezTo>
                    <a:pt x="2790" y="435"/>
                    <a:pt x="2791" y="435"/>
                    <a:pt x="2791" y="435"/>
                  </a:cubicBezTo>
                  <a:cubicBezTo>
                    <a:pt x="2791" y="422"/>
                    <a:pt x="2790" y="410"/>
                    <a:pt x="2789" y="399"/>
                  </a:cubicBezTo>
                  <a:cubicBezTo>
                    <a:pt x="2787" y="398"/>
                    <a:pt x="2786" y="397"/>
                    <a:pt x="2785" y="396"/>
                  </a:cubicBezTo>
                  <a:cubicBezTo>
                    <a:pt x="2783" y="395"/>
                    <a:pt x="2783" y="393"/>
                    <a:pt x="2784" y="392"/>
                  </a:cubicBezTo>
                  <a:cubicBezTo>
                    <a:pt x="2785" y="392"/>
                    <a:pt x="2786" y="393"/>
                    <a:pt x="2786" y="394"/>
                  </a:cubicBezTo>
                  <a:cubicBezTo>
                    <a:pt x="2787" y="395"/>
                    <a:pt x="2788" y="395"/>
                    <a:pt x="2789" y="395"/>
                  </a:cubicBezTo>
                  <a:lnTo>
                    <a:pt x="2779" y="163"/>
                  </a:lnTo>
                  <a:cubicBezTo>
                    <a:pt x="2778" y="164"/>
                    <a:pt x="2778" y="164"/>
                    <a:pt x="2777" y="163"/>
                  </a:cubicBezTo>
                  <a:cubicBezTo>
                    <a:pt x="2777" y="162"/>
                    <a:pt x="2776" y="162"/>
                    <a:pt x="2776" y="162"/>
                  </a:cubicBezTo>
                  <a:cubicBezTo>
                    <a:pt x="2775" y="161"/>
                    <a:pt x="2775" y="161"/>
                    <a:pt x="2774" y="161"/>
                  </a:cubicBezTo>
                  <a:cubicBezTo>
                    <a:pt x="2773" y="160"/>
                    <a:pt x="2773" y="159"/>
                    <a:pt x="2773" y="158"/>
                  </a:cubicBezTo>
                  <a:cubicBezTo>
                    <a:pt x="2774" y="158"/>
                    <a:pt x="2775" y="158"/>
                    <a:pt x="2775" y="158"/>
                  </a:cubicBezTo>
                  <a:cubicBezTo>
                    <a:pt x="2775" y="159"/>
                    <a:pt x="2776" y="159"/>
                    <a:pt x="2776" y="159"/>
                  </a:cubicBezTo>
                  <a:cubicBezTo>
                    <a:pt x="2777" y="160"/>
                    <a:pt x="2777" y="160"/>
                    <a:pt x="2778" y="160"/>
                  </a:cubicBezTo>
                  <a:cubicBezTo>
                    <a:pt x="2778" y="160"/>
                    <a:pt x="2779" y="160"/>
                    <a:pt x="2779" y="160"/>
                  </a:cubicBezTo>
                  <a:cubicBezTo>
                    <a:pt x="2778" y="155"/>
                    <a:pt x="2778" y="151"/>
                    <a:pt x="2778" y="148"/>
                  </a:cubicBezTo>
                  <a:cubicBezTo>
                    <a:pt x="2778" y="145"/>
                    <a:pt x="2778" y="142"/>
                    <a:pt x="2778" y="137"/>
                  </a:cubicBezTo>
                  <a:cubicBezTo>
                    <a:pt x="2776" y="137"/>
                    <a:pt x="2775" y="137"/>
                    <a:pt x="2774" y="136"/>
                  </a:cubicBezTo>
                  <a:cubicBezTo>
                    <a:pt x="2773" y="136"/>
                    <a:pt x="2772" y="136"/>
                    <a:pt x="2771" y="137"/>
                  </a:cubicBezTo>
                  <a:cubicBezTo>
                    <a:pt x="2772" y="136"/>
                    <a:pt x="2771" y="135"/>
                    <a:pt x="2770" y="135"/>
                  </a:cubicBezTo>
                  <a:cubicBezTo>
                    <a:pt x="2769" y="135"/>
                    <a:pt x="2768" y="135"/>
                    <a:pt x="2767" y="135"/>
                  </a:cubicBezTo>
                  <a:cubicBezTo>
                    <a:pt x="2767" y="134"/>
                    <a:pt x="2767" y="134"/>
                    <a:pt x="2767" y="134"/>
                  </a:cubicBezTo>
                  <a:cubicBezTo>
                    <a:pt x="2767" y="133"/>
                    <a:pt x="2767" y="133"/>
                    <a:pt x="2767" y="133"/>
                  </a:cubicBezTo>
                  <a:lnTo>
                    <a:pt x="2766" y="132"/>
                  </a:lnTo>
                  <a:cubicBezTo>
                    <a:pt x="2765" y="132"/>
                    <a:pt x="2764" y="132"/>
                    <a:pt x="2765" y="132"/>
                  </a:cubicBezTo>
                  <a:cubicBezTo>
                    <a:pt x="2764" y="132"/>
                    <a:pt x="2764" y="131"/>
                    <a:pt x="2763" y="131"/>
                  </a:cubicBezTo>
                  <a:cubicBezTo>
                    <a:pt x="2763" y="131"/>
                    <a:pt x="2762" y="131"/>
                    <a:pt x="2762" y="132"/>
                  </a:cubicBezTo>
                  <a:cubicBezTo>
                    <a:pt x="2762" y="133"/>
                    <a:pt x="2762" y="133"/>
                    <a:pt x="2763" y="133"/>
                  </a:cubicBezTo>
                  <a:cubicBezTo>
                    <a:pt x="2763" y="134"/>
                    <a:pt x="2764" y="134"/>
                    <a:pt x="2765" y="134"/>
                  </a:cubicBezTo>
                  <a:cubicBezTo>
                    <a:pt x="2765" y="134"/>
                    <a:pt x="2766" y="135"/>
                    <a:pt x="2766" y="135"/>
                  </a:cubicBezTo>
                  <a:cubicBezTo>
                    <a:pt x="2767" y="136"/>
                    <a:pt x="2767" y="136"/>
                    <a:pt x="2767" y="137"/>
                  </a:cubicBezTo>
                  <a:cubicBezTo>
                    <a:pt x="2765" y="137"/>
                    <a:pt x="2763" y="137"/>
                    <a:pt x="2761" y="138"/>
                  </a:cubicBezTo>
                  <a:cubicBezTo>
                    <a:pt x="2760" y="138"/>
                    <a:pt x="2758" y="139"/>
                    <a:pt x="2757" y="140"/>
                  </a:cubicBezTo>
                  <a:cubicBezTo>
                    <a:pt x="2755" y="140"/>
                    <a:pt x="2754" y="141"/>
                    <a:pt x="2753" y="141"/>
                  </a:cubicBezTo>
                  <a:cubicBezTo>
                    <a:pt x="2751" y="142"/>
                    <a:pt x="2750" y="142"/>
                    <a:pt x="2748" y="141"/>
                  </a:cubicBezTo>
                  <a:cubicBezTo>
                    <a:pt x="2748" y="140"/>
                    <a:pt x="2748" y="140"/>
                    <a:pt x="2749" y="139"/>
                  </a:cubicBezTo>
                  <a:cubicBezTo>
                    <a:pt x="2749" y="139"/>
                    <a:pt x="2750" y="139"/>
                    <a:pt x="2751" y="139"/>
                  </a:cubicBezTo>
                  <a:cubicBezTo>
                    <a:pt x="2751" y="139"/>
                    <a:pt x="2752" y="139"/>
                    <a:pt x="2753" y="139"/>
                  </a:cubicBezTo>
                  <a:cubicBezTo>
                    <a:pt x="2754" y="139"/>
                    <a:pt x="2754" y="139"/>
                    <a:pt x="2755" y="138"/>
                  </a:cubicBezTo>
                  <a:cubicBezTo>
                    <a:pt x="2758" y="137"/>
                    <a:pt x="2760" y="135"/>
                    <a:pt x="2761" y="132"/>
                  </a:cubicBezTo>
                  <a:cubicBezTo>
                    <a:pt x="2758" y="133"/>
                    <a:pt x="2758" y="132"/>
                    <a:pt x="2758" y="130"/>
                  </a:cubicBezTo>
                  <a:cubicBezTo>
                    <a:pt x="2757" y="130"/>
                    <a:pt x="2756" y="130"/>
                    <a:pt x="2755" y="131"/>
                  </a:cubicBezTo>
                  <a:cubicBezTo>
                    <a:pt x="2755" y="131"/>
                    <a:pt x="2754" y="131"/>
                    <a:pt x="2753" y="131"/>
                  </a:cubicBezTo>
                  <a:cubicBezTo>
                    <a:pt x="2754" y="130"/>
                    <a:pt x="2755" y="128"/>
                    <a:pt x="2755" y="127"/>
                  </a:cubicBezTo>
                  <a:cubicBezTo>
                    <a:pt x="2756" y="125"/>
                    <a:pt x="2758" y="125"/>
                    <a:pt x="2761" y="125"/>
                  </a:cubicBezTo>
                  <a:cubicBezTo>
                    <a:pt x="2760" y="122"/>
                    <a:pt x="2761" y="121"/>
                    <a:pt x="2762" y="120"/>
                  </a:cubicBezTo>
                  <a:cubicBezTo>
                    <a:pt x="2763" y="119"/>
                    <a:pt x="2764" y="120"/>
                    <a:pt x="2764" y="121"/>
                  </a:cubicBezTo>
                  <a:cubicBezTo>
                    <a:pt x="2765" y="121"/>
                    <a:pt x="2765" y="122"/>
                    <a:pt x="2766" y="121"/>
                  </a:cubicBezTo>
                  <a:cubicBezTo>
                    <a:pt x="2766" y="120"/>
                    <a:pt x="2766" y="120"/>
                    <a:pt x="2766" y="120"/>
                  </a:cubicBezTo>
                  <a:cubicBezTo>
                    <a:pt x="2765" y="119"/>
                    <a:pt x="2765" y="118"/>
                    <a:pt x="2765" y="117"/>
                  </a:cubicBezTo>
                  <a:lnTo>
                    <a:pt x="2769" y="117"/>
                  </a:lnTo>
                  <a:cubicBezTo>
                    <a:pt x="2769" y="115"/>
                    <a:pt x="2770" y="114"/>
                    <a:pt x="2771" y="113"/>
                  </a:cubicBezTo>
                  <a:cubicBezTo>
                    <a:pt x="2773" y="113"/>
                    <a:pt x="2774" y="113"/>
                    <a:pt x="2775" y="114"/>
                  </a:cubicBezTo>
                  <a:cubicBezTo>
                    <a:pt x="2776" y="114"/>
                    <a:pt x="2776" y="113"/>
                    <a:pt x="2776" y="111"/>
                  </a:cubicBezTo>
                  <a:cubicBezTo>
                    <a:pt x="2774" y="112"/>
                    <a:pt x="2772" y="112"/>
                    <a:pt x="2771" y="112"/>
                  </a:cubicBezTo>
                  <a:cubicBezTo>
                    <a:pt x="2769" y="112"/>
                    <a:pt x="2767" y="112"/>
                    <a:pt x="2764" y="113"/>
                  </a:cubicBezTo>
                  <a:cubicBezTo>
                    <a:pt x="2764" y="112"/>
                    <a:pt x="2764" y="111"/>
                    <a:pt x="2765" y="109"/>
                  </a:cubicBezTo>
                  <a:cubicBezTo>
                    <a:pt x="2766" y="109"/>
                    <a:pt x="2765" y="108"/>
                    <a:pt x="2764" y="107"/>
                  </a:cubicBezTo>
                  <a:cubicBezTo>
                    <a:pt x="2763" y="108"/>
                    <a:pt x="2763" y="109"/>
                    <a:pt x="2762" y="110"/>
                  </a:cubicBezTo>
                  <a:cubicBezTo>
                    <a:pt x="2762" y="112"/>
                    <a:pt x="2761" y="113"/>
                    <a:pt x="2760" y="113"/>
                  </a:cubicBezTo>
                  <a:cubicBezTo>
                    <a:pt x="2759" y="111"/>
                    <a:pt x="2759" y="109"/>
                    <a:pt x="2760" y="107"/>
                  </a:cubicBezTo>
                  <a:cubicBezTo>
                    <a:pt x="2761" y="106"/>
                    <a:pt x="2762" y="104"/>
                    <a:pt x="2763" y="103"/>
                  </a:cubicBezTo>
                  <a:cubicBezTo>
                    <a:pt x="2762" y="103"/>
                    <a:pt x="2761" y="103"/>
                    <a:pt x="2759" y="104"/>
                  </a:cubicBezTo>
                  <a:cubicBezTo>
                    <a:pt x="2758" y="104"/>
                    <a:pt x="2757" y="103"/>
                    <a:pt x="2756" y="102"/>
                  </a:cubicBezTo>
                  <a:cubicBezTo>
                    <a:pt x="2757" y="101"/>
                    <a:pt x="2758" y="101"/>
                    <a:pt x="2760" y="102"/>
                  </a:cubicBezTo>
                  <a:cubicBezTo>
                    <a:pt x="2761" y="102"/>
                    <a:pt x="2762" y="101"/>
                    <a:pt x="2762" y="100"/>
                  </a:cubicBezTo>
                  <a:cubicBezTo>
                    <a:pt x="2761" y="98"/>
                    <a:pt x="2760" y="98"/>
                    <a:pt x="2759" y="97"/>
                  </a:cubicBezTo>
                  <a:cubicBezTo>
                    <a:pt x="2758" y="96"/>
                    <a:pt x="2757" y="95"/>
                    <a:pt x="2756" y="94"/>
                  </a:cubicBezTo>
                  <a:cubicBezTo>
                    <a:pt x="2755" y="95"/>
                    <a:pt x="2754" y="95"/>
                    <a:pt x="2752" y="94"/>
                  </a:cubicBezTo>
                  <a:cubicBezTo>
                    <a:pt x="2751" y="93"/>
                    <a:pt x="2750" y="91"/>
                    <a:pt x="2749" y="91"/>
                  </a:cubicBezTo>
                  <a:cubicBezTo>
                    <a:pt x="2749" y="90"/>
                    <a:pt x="2750" y="90"/>
                    <a:pt x="2751" y="90"/>
                  </a:cubicBezTo>
                  <a:cubicBezTo>
                    <a:pt x="2751" y="90"/>
                    <a:pt x="2752" y="89"/>
                    <a:pt x="2751" y="88"/>
                  </a:cubicBezTo>
                  <a:cubicBezTo>
                    <a:pt x="2750" y="88"/>
                    <a:pt x="2749" y="89"/>
                    <a:pt x="2748" y="89"/>
                  </a:cubicBezTo>
                  <a:cubicBezTo>
                    <a:pt x="2747" y="88"/>
                    <a:pt x="2746" y="89"/>
                    <a:pt x="2745" y="90"/>
                  </a:cubicBezTo>
                  <a:cubicBezTo>
                    <a:pt x="2746" y="90"/>
                    <a:pt x="2747" y="90"/>
                    <a:pt x="2747" y="92"/>
                  </a:cubicBezTo>
                  <a:cubicBezTo>
                    <a:pt x="2747" y="93"/>
                    <a:pt x="2746" y="94"/>
                    <a:pt x="2744" y="93"/>
                  </a:cubicBezTo>
                  <a:cubicBezTo>
                    <a:pt x="2743" y="93"/>
                    <a:pt x="2742" y="92"/>
                    <a:pt x="2743" y="91"/>
                  </a:cubicBezTo>
                  <a:cubicBezTo>
                    <a:pt x="2743" y="90"/>
                    <a:pt x="2744" y="90"/>
                    <a:pt x="2744" y="89"/>
                  </a:cubicBezTo>
                  <a:cubicBezTo>
                    <a:pt x="2743" y="89"/>
                    <a:pt x="2742" y="89"/>
                    <a:pt x="2741" y="89"/>
                  </a:cubicBezTo>
                  <a:cubicBezTo>
                    <a:pt x="2740" y="89"/>
                    <a:pt x="2740" y="88"/>
                    <a:pt x="2740" y="87"/>
                  </a:cubicBezTo>
                  <a:cubicBezTo>
                    <a:pt x="2740" y="85"/>
                    <a:pt x="2741" y="85"/>
                    <a:pt x="2741" y="85"/>
                  </a:cubicBezTo>
                  <a:cubicBezTo>
                    <a:pt x="2742" y="85"/>
                    <a:pt x="2743" y="85"/>
                    <a:pt x="2744" y="85"/>
                  </a:cubicBezTo>
                  <a:cubicBezTo>
                    <a:pt x="2745" y="86"/>
                    <a:pt x="2746" y="86"/>
                    <a:pt x="2746" y="86"/>
                  </a:cubicBezTo>
                  <a:cubicBezTo>
                    <a:pt x="2747" y="86"/>
                    <a:pt x="2748" y="86"/>
                    <a:pt x="2749" y="85"/>
                  </a:cubicBezTo>
                  <a:cubicBezTo>
                    <a:pt x="2747" y="85"/>
                    <a:pt x="2746" y="84"/>
                    <a:pt x="2745" y="84"/>
                  </a:cubicBezTo>
                  <a:cubicBezTo>
                    <a:pt x="2744" y="83"/>
                    <a:pt x="2743" y="82"/>
                    <a:pt x="2741" y="82"/>
                  </a:cubicBezTo>
                  <a:cubicBezTo>
                    <a:pt x="2743" y="81"/>
                    <a:pt x="2743" y="80"/>
                    <a:pt x="2742" y="79"/>
                  </a:cubicBezTo>
                  <a:cubicBezTo>
                    <a:pt x="2742" y="79"/>
                    <a:pt x="2742" y="78"/>
                    <a:pt x="2743" y="77"/>
                  </a:cubicBezTo>
                  <a:cubicBezTo>
                    <a:pt x="2744" y="76"/>
                    <a:pt x="2745" y="76"/>
                    <a:pt x="2746" y="76"/>
                  </a:cubicBezTo>
                  <a:cubicBezTo>
                    <a:pt x="2746" y="77"/>
                    <a:pt x="2747" y="78"/>
                    <a:pt x="2747" y="79"/>
                  </a:cubicBezTo>
                  <a:cubicBezTo>
                    <a:pt x="2747" y="80"/>
                    <a:pt x="2748" y="80"/>
                    <a:pt x="2748" y="81"/>
                  </a:cubicBezTo>
                  <a:cubicBezTo>
                    <a:pt x="2748" y="82"/>
                    <a:pt x="2749" y="82"/>
                    <a:pt x="2750" y="82"/>
                  </a:cubicBezTo>
                  <a:cubicBezTo>
                    <a:pt x="2751" y="81"/>
                    <a:pt x="2752" y="81"/>
                    <a:pt x="2751" y="80"/>
                  </a:cubicBezTo>
                  <a:cubicBezTo>
                    <a:pt x="2751" y="79"/>
                    <a:pt x="2750" y="78"/>
                    <a:pt x="2751" y="76"/>
                  </a:cubicBezTo>
                  <a:cubicBezTo>
                    <a:pt x="2751" y="76"/>
                    <a:pt x="2752" y="76"/>
                    <a:pt x="2753" y="76"/>
                  </a:cubicBezTo>
                  <a:cubicBezTo>
                    <a:pt x="2754" y="77"/>
                    <a:pt x="2755" y="76"/>
                    <a:pt x="2755" y="75"/>
                  </a:cubicBezTo>
                  <a:cubicBezTo>
                    <a:pt x="2754" y="74"/>
                    <a:pt x="2753" y="73"/>
                    <a:pt x="2752" y="74"/>
                  </a:cubicBezTo>
                  <a:cubicBezTo>
                    <a:pt x="2750" y="74"/>
                    <a:pt x="2749" y="74"/>
                    <a:pt x="2747" y="74"/>
                  </a:cubicBezTo>
                  <a:cubicBezTo>
                    <a:pt x="2746" y="73"/>
                    <a:pt x="2745" y="73"/>
                    <a:pt x="2744" y="72"/>
                  </a:cubicBezTo>
                  <a:cubicBezTo>
                    <a:pt x="2743" y="71"/>
                    <a:pt x="2742" y="71"/>
                    <a:pt x="2741" y="71"/>
                  </a:cubicBezTo>
                  <a:cubicBezTo>
                    <a:pt x="2740" y="71"/>
                    <a:pt x="2740" y="72"/>
                    <a:pt x="2740" y="73"/>
                  </a:cubicBezTo>
                  <a:cubicBezTo>
                    <a:pt x="2739" y="74"/>
                    <a:pt x="2739" y="74"/>
                    <a:pt x="2738" y="74"/>
                  </a:cubicBezTo>
                  <a:cubicBezTo>
                    <a:pt x="2737" y="74"/>
                    <a:pt x="2736" y="74"/>
                    <a:pt x="2736" y="74"/>
                  </a:cubicBezTo>
                  <a:cubicBezTo>
                    <a:pt x="2736" y="73"/>
                    <a:pt x="2736" y="72"/>
                    <a:pt x="2736" y="72"/>
                  </a:cubicBezTo>
                  <a:cubicBezTo>
                    <a:pt x="2735" y="71"/>
                    <a:pt x="2735" y="71"/>
                    <a:pt x="2735" y="70"/>
                  </a:cubicBezTo>
                  <a:cubicBezTo>
                    <a:pt x="2735" y="70"/>
                    <a:pt x="2734" y="70"/>
                    <a:pt x="2733" y="70"/>
                  </a:cubicBezTo>
                  <a:cubicBezTo>
                    <a:pt x="2732" y="70"/>
                    <a:pt x="2732" y="70"/>
                    <a:pt x="2732" y="70"/>
                  </a:cubicBezTo>
                  <a:cubicBezTo>
                    <a:pt x="2731" y="71"/>
                    <a:pt x="2731" y="71"/>
                    <a:pt x="2731" y="72"/>
                  </a:cubicBezTo>
                  <a:cubicBezTo>
                    <a:pt x="2731" y="72"/>
                    <a:pt x="2731" y="73"/>
                    <a:pt x="2730" y="73"/>
                  </a:cubicBezTo>
                  <a:cubicBezTo>
                    <a:pt x="2730" y="74"/>
                    <a:pt x="2730" y="74"/>
                    <a:pt x="2729" y="74"/>
                  </a:cubicBezTo>
                  <a:cubicBezTo>
                    <a:pt x="2728" y="72"/>
                    <a:pt x="2728" y="71"/>
                    <a:pt x="2728" y="71"/>
                  </a:cubicBezTo>
                  <a:cubicBezTo>
                    <a:pt x="2729" y="70"/>
                    <a:pt x="2729" y="69"/>
                    <a:pt x="2729" y="67"/>
                  </a:cubicBezTo>
                  <a:cubicBezTo>
                    <a:pt x="2727" y="67"/>
                    <a:pt x="2726" y="68"/>
                    <a:pt x="2726" y="69"/>
                  </a:cubicBezTo>
                  <a:cubicBezTo>
                    <a:pt x="2725" y="70"/>
                    <a:pt x="2724" y="70"/>
                    <a:pt x="2723" y="69"/>
                  </a:cubicBezTo>
                  <a:cubicBezTo>
                    <a:pt x="2722" y="68"/>
                    <a:pt x="2722" y="67"/>
                    <a:pt x="2722" y="66"/>
                  </a:cubicBezTo>
                  <a:cubicBezTo>
                    <a:pt x="2722" y="66"/>
                    <a:pt x="2722" y="65"/>
                    <a:pt x="2722" y="64"/>
                  </a:cubicBezTo>
                  <a:cubicBezTo>
                    <a:pt x="2720" y="64"/>
                    <a:pt x="2719" y="63"/>
                    <a:pt x="2719" y="61"/>
                  </a:cubicBezTo>
                  <a:cubicBezTo>
                    <a:pt x="2721" y="61"/>
                    <a:pt x="2722" y="60"/>
                    <a:pt x="2723" y="59"/>
                  </a:cubicBezTo>
                  <a:cubicBezTo>
                    <a:pt x="2724" y="58"/>
                    <a:pt x="2725" y="58"/>
                    <a:pt x="2727" y="58"/>
                  </a:cubicBezTo>
                  <a:cubicBezTo>
                    <a:pt x="2727" y="56"/>
                    <a:pt x="2726" y="55"/>
                    <a:pt x="2725" y="54"/>
                  </a:cubicBezTo>
                  <a:cubicBezTo>
                    <a:pt x="2723" y="54"/>
                    <a:pt x="2722" y="53"/>
                    <a:pt x="2721" y="51"/>
                  </a:cubicBezTo>
                  <a:cubicBezTo>
                    <a:pt x="2720" y="51"/>
                    <a:pt x="2720" y="50"/>
                    <a:pt x="2720" y="49"/>
                  </a:cubicBezTo>
                  <a:cubicBezTo>
                    <a:pt x="2721" y="48"/>
                    <a:pt x="2720" y="47"/>
                    <a:pt x="2718" y="48"/>
                  </a:cubicBezTo>
                  <a:cubicBezTo>
                    <a:pt x="2718" y="49"/>
                    <a:pt x="2717" y="50"/>
                    <a:pt x="2718" y="50"/>
                  </a:cubicBezTo>
                  <a:cubicBezTo>
                    <a:pt x="2718" y="51"/>
                    <a:pt x="2718" y="52"/>
                    <a:pt x="2719" y="53"/>
                  </a:cubicBezTo>
                  <a:cubicBezTo>
                    <a:pt x="2719" y="53"/>
                    <a:pt x="2720" y="54"/>
                    <a:pt x="2720" y="55"/>
                  </a:cubicBezTo>
                  <a:cubicBezTo>
                    <a:pt x="2721" y="56"/>
                    <a:pt x="2721" y="57"/>
                    <a:pt x="2721" y="58"/>
                  </a:cubicBezTo>
                  <a:cubicBezTo>
                    <a:pt x="2718" y="58"/>
                    <a:pt x="2716" y="58"/>
                    <a:pt x="2715" y="59"/>
                  </a:cubicBezTo>
                  <a:cubicBezTo>
                    <a:pt x="2713" y="60"/>
                    <a:pt x="2712" y="60"/>
                    <a:pt x="2710" y="61"/>
                  </a:cubicBezTo>
                  <a:cubicBezTo>
                    <a:pt x="2711" y="62"/>
                    <a:pt x="2711" y="62"/>
                    <a:pt x="2712" y="62"/>
                  </a:cubicBezTo>
                  <a:cubicBezTo>
                    <a:pt x="2713" y="62"/>
                    <a:pt x="2713" y="62"/>
                    <a:pt x="2714" y="62"/>
                  </a:cubicBezTo>
                  <a:cubicBezTo>
                    <a:pt x="2715" y="62"/>
                    <a:pt x="2715" y="61"/>
                    <a:pt x="2716" y="61"/>
                  </a:cubicBezTo>
                  <a:cubicBezTo>
                    <a:pt x="2716" y="61"/>
                    <a:pt x="2716" y="61"/>
                    <a:pt x="2717" y="62"/>
                  </a:cubicBezTo>
                  <a:lnTo>
                    <a:pt x="2717" y="66"/>
                  </a:lnTo>
                  <a:cubicBezTo>
                    <a:pt x="2715" y="67"/>
                    <a:pt x="2714" y="66"/>
                    <a:pt x="2713" y="66"/>
                  </a:cubicBezTo>
                  <a:cubicBezTo>
                    <a:pt x="2713" y="67"/>
                    <a:pt x="2714" y="67"/>
                    <a:pt x="2714" y="68"/>
                  </a:cubicBezTo>
                  <a:cubicBezTo>
                    <a:pt x="2714" y="68"/>
                    <a:pt x="2714" y="69"/>
                    <a:pt x="2712" y="69"/>
                  </a:cubicBezTo>
                  <a:cubicBezTo>
                    <a:pt x="2712" y="70"/>
                    <a:pt x="2712" y="70"/>
                    <a:pt x="2713" y="71"/>
                  </a:cubicBezTo>
                  <a:cubicBezTo>
                    <a:pt x="2713" y="71"/>
                    <a:pt x="2713" y="71"/>
                    <a:pt x="2713" y="72"/>
                  </a:cubicBezTo>
                  <a:cubicBezTo>
                    <a:pt x="2714" y="72"/>
                    <a:pt x="2714" y="73"/>
                    <a:pt x="2714" y="73"/>
                  </a:cubicBezTo>
                  <a:cubicBezTo>
                    <a:pt x="2714" y="73"/>
                    <a:pt x="2714" y="74"/>
                    <a:pt x="2713" y="74"/>
                  </a:cubicBezTo>
                  <a:cubicBezTo>
                    <a:pt x="2712" y="73"/>
                    <a:pt x="2711" y="72"/>
                    <a:pt x="2709" y="71"/>
                  </a:cubicBezTo>
                  <a:cubicBezTo>
                    <a:pt x="2707" y="70"/>
                    <a:pt x="2707" y="68"/>
                    <a:pt x="2708" y="66"/>
                  </a:cubicBezTo>
                  <a:cubicBezTo>
                    <a:pt x="2706" y="65"/>
                    <a:pt x="2705" y="66"/>
                    <a:pt x="2705" y="67"/>
                  </a:cubicBezTo>
                  <a:cubicBezTo>
                    <a:pt x="2705" y="68"/>
                    <a:pt x="2705" y="69"/>
                    <a:pt x="2704" y="69"/>
                  </a:cubicBezTo>
                  <a:cubicBezTo>
                    <a:pt x="2703" y="68"/>
                    <a:pt x="2702" y="68"/>
                    <a:pt x="2702" y="68"/>
                  </a:cubicBezTo>
                  <a:cubicBezTo>
                    <a:pt x="2701" y="68"/>
                    <a:pt x="2701" y="69"/>
                    <a:pt x="2700" y="69"/>
                  </a:cubicBezTo>
                  <a:cubicBezTo>
                    <a:pt x="2700" y="71"/>
                    <a:pt x="2700" y="72"/>
                    <a:pt x="2700" y="73"/>
                  </a:cubicBezTo>
                  <a:cubicBezTo>
                    <a:pt x="2700" y="73"/>
                    <a:pt x="2700" y="74"/>
                    <a:pt x="2698" y="74"/>
                  </a:cubicBezTo>
                  <a:cubicBezTo>
                    <a:pt x="2698" y="75"/>
                    <a:pt x="2698" y="76"/>
                    <a:pt x="2698" y="76"/>
                  </a:cubicBezTo>
                  <a:cubicBezTo>
                    <a:pt x="2699" y="76"/>
                    <a:pt x="2699" y="76"/>
                    <a:pt x="2699" y="77"/>
                  </a:cubicBezTo>
                  <a:cubicBezTo>
                    <a:pt x="2699" y="77"/>
                    <a:pt x="2700" y="77"/>
                    <a:pt x="2700" y="78"/>
                  </a:cubicBezTo>
                  <a:cubicBezTo>
                    <a:pt x="2700" y="78"/>
                    <a:pt x="2700" y="79"/>
                    <a:pt x="2700" y="80"/>
                  </a:cubicBezTo>
                  <a:cubicBezTo>
                    <a:pt x="2699" y="80"/>
                    <a:pt x="2697" y="80"/>
                    <a:pt x="2697" y="79"/>
                  </a:cubicBezTo>
                  <a:cubicBezTo>
                    <a:pt x="2696" y="79"/>
                    <a:pt x="2695" y="79"/>
                    <a:pt x="2694" y="79"/>
                  </a:cubicBezTo>
                  <a:cubicBezTo>
                    <a:pt x="2693" y="79"/>
                    <a:pt x="2693" y="80"/>
                    <a:pt x="2693" y="81"/>
                  </a:cubicBezTo>
                  <a:cubicBezTo>
                    <a:pt x="2694" y="82"/>
                    <a:pt x="2693" y="83"/>
                    <a:pt x="2692" y="83"/>
                  </a:cubicBezTo>
                  <a:cubicBezTo>
                    <a:pt x="2691" y="84"/>
                    <a:pt x="2691" y="84"/>
                    <a:pt x="2690" y="83"/>
                  </a:cubicBezTo>
                  <a:cubicBezTo>
                    <a:pt x="2690" y="83"/>
                    <a:pt x="2689" y="82"/>
                    <a:pt x="2688" y="83"/>
                  </a:cubicBezTo>
                  <a:cubicBezTo>
                    <a:pt x="2688" y="80"/>
                    <a:pt x="2688" y="78"/>
                    <a:pt x="2687" y="77"/>
                  </a:cubicBezTo>
                  <a:cubicBezTo>
                    <a:pt x="2686" y="76"/>
                    <a:pt x="2685" y="74"/>
                    <a:pt x="2685" y="72"/>
                  </a:cubicBezTo>
                  <a:cubicBezTo>
                    <a:pt x="2684" y="72"/>
                    <a:pt x="2683" y="72"/>
                    <a:pt x="2683" y="73"/>
                  </a:cubicBezTo>
                  <a:cubicBezTo>
                    <a:pt x="2682" y="74"/>
                    <a:pt x="2682" y="73"/>
                    <a:pt x="2682" y="72"/>
                  </a:cubicBezTo>
                  <a:cubicBezTo>
                    <a:pt x="2682" y="72"/>
                    <a:pt x="2683" y="71"/>
                    <a:pt x="2684" y="71"/>
                  </a:cubicBezTo>
                  <a:cubicBezTo>
                    <a:pt x="2684" y="70"/>
                    <a:pt x="2685" y="70"/>
                    <a:pt x="2686" y="70"/>
                  </a:cubicBezTo>
                  <a:lnTo>
                    <a:pt x="2686" y="71"/>
                  </a:lnTo>
                  <a:cubicBezTo>
                    <a:pt x="2686" y="71"/>
                    <a:pt x="2687" y="71"/>
                    <a:pt x="2689" y="71"/>
                  </a:cubicBezTo>
                  <a:cubicBezTo>
                    <a:pt x="2690" y="70"/>
                    <a:pt x="2691" y="70"/>
                    <a:pt x="2691" y="71"/>
                  </a:cubicBezTo>
                  <a:cubicBezTo>
                    <a:pt x="2691" y="73"/>
                    <a:pt x="2691" y="74"/>
                    <a:pt x="2691" y="74"/>
                  </a:cubicBezTo>
                  <a:cubicBezTo>
                    <a:pt x="2690" y="75"/>
                    <a:pt x="2690" y="76"/>
                    <a:pt x="2690" y="77"/>
                  </a:cubicBezTo>
                  <a:cubicBezTo>
                    <a:pt x="2692" y="76"/>
                    <a:pt x="2693" y="75"/>
                    <a:pt x="2694" y="74"/>
                  </a:cubicBezTo>
                  <a:cubicBezTo>
                    <a:pt x="2695" y="73"/>
                    <a:pt x="2696" y="72"/>
                    <a:pt x="2696" y="70"/>
                  </a:cubicBezTo>
                  <a:cubicBezTo>
                    <a:pt x="2697" y="69"/>
                    <a:pt x="2697" y="68"/>
                    <a:pt x="2697" y="68"/>
                  </a:cubicBezTo>
                  <a:cubicBezTo>
                    <a:pt x="2697" y="67"/>
                    <a:pt x="2697" y="66"/>
                    <a:pt x="2697" y="66"/>
                  </a:cubicBezTo>
                  <a:cubicBezTo>
                    <a:pt x="2696" y="65"/>
                    <a:pt x="2695" y="65"/>
                    <a:pt x="2694" y="65"/>
                  </a:cubicBezTo>
                  <a:cubicBezTo>
                    <a:pt x="2692" y="65"/>
                    <a:pt x="2691" y="65"/>
                    <a:pt x="2689" y="65"/>
                  </a:cubicBezTo>
                  <a:cubicBezTo>
                    <a:pt x="2689" y="64"/>
                    <a:pt x="2689" y="63"/>
                    <a:pt x="2688" y="63"/>
                  </a:cubicBezTo>
                  <a:cubicBezTo>
                    <a:pt x="2688" y="63"/>
                    <a:pt x="2688" y="62"/>
                    <a:pt x="2688" y="61"/>
                  </a:cubicBezTo>
                  <a:cubicBezTo>
                    <a:pt x="2688" y="61"/>
                    <a:pt x="2689" y="60"/>
                    <a:pt x="2689" y="60"/>
                  </a:cubicBezTo>
                  <a:cubicBezTo>
                    <a:pt x="2689" y="60"/>
                    <a:pt x="2689" y="60"/>
                    <a:pt x="2690" y="60"/>
                  </a:cubicBezTo>
                  <a:cubicBezTo>
                    <a:pt x="2691" y="59"/>
                    <a:pt x="2692" y="60"/>
                    <a:pt x="2692" y="60"/>
                  </a:cubicBezTo>
                  <a:cubicBezTo>
                    <a:pt x="2693" y="60"/>
                    <a:pt x="2693" y="61"/>
                    <a:pt x="2693" y="61"/>
                  </a:cubicBezTo>
                  <a:cubicBezTo>
                    <a:pt x="2694" y="61"/>
                    <a:pt x="2694" y="62"/>
                    <a:pt x="2694" y="62"/>
                  </a:cubicBezTo>
                  <a:cubicBezTo>
                    <a:pt x="2695" y="62"/>
                    <a:pt x="2696" y="62"/>
                    <a:pt x="2697" y="62"/>
                  </a:cubicBezTo>
                  <a:cubicBezTo>
                    <a:pt x="2697" y="61"/>
                    <a:pt x="2697" y="60"/>
                    <a:pt x="2698" y="59"/>
                  </a:cubicBezTo>
                  <a:cubicBezTo>
                    <a:pt x="2698" y="57"/>
                    <a:pt x="2699" y="56"/>
                    <a:pt x="2700" y="56"/>
                  </a:cubicBezTo>
                  <a:cubicBezTo>
                    <a:pt x="2701" y="56"/>
                    <a:pt x="2702" y="56"/>
                    <a:pt x="2702" y="57"/>
                  </a:cubicBezTo>
                  <a:cubicBezTo>
                    <a:pt x="2703" y="57"/>
                    <a:pt x="2704" y="57"/>
                    <a:pt x="2705" y="57"/>
                  </a:cubicBezTo>
                  <a:cubicBezTo>
                    <a:pt x="2706" y="57"/>
                    <a:pt x="2706" y="56"/>
                    <a:pt x="2707" y="56"/>
                  </a:cubicBezTo>
                  <a:cubicBezTo>
                    <a:pt x="2707" y="55"/>
                    <a:pt x="2708" y="55"/>
                    <a:pt x="2708" y="54"/>
                  </a:cubicBezTo>
                  <a:cubicBezTo>
                    <a:pt x="2709" y="55"/>
                    <a:pt x="2710" y="56"/>
                    <a:pt x="2711" y="56"/>
                  </a:cubicBezTo>
                  <a:cubicBezTo>
                    <a:pt x="2713" y="56"/>
                    <a:pt x="2713" y="56"/>
                    <a:pt x="2714" y="54"/>
                  </a:cubicBezTo>
                  <a:cubicBezTo>
                    <a:pt x="2713" y="54"/>
                    <a:pt x="2712" y="54"/>
                    <a:pt x="2711" y="54"/>
                  </a:cubicBezTo>
                  <a:cubicBezTo>
                    <a:pt x="2710" y="55"/>
                    <a:pt x="2709" y="54"/>
                    <a:pt x="2709" y="54"/>
                  </a:cubicBezTo>
                  <a:cubicBezTo>
                    <a:pt x="2709" y="53"/>
                    <a:pt x="2709" y="52"/>
                    <a:pt x="2710" y="52"/>
                  </a:cubicBezTo>
                  <a:cubicBezTo>
                    <a:pt x="2711" y="51"/>
                    <a:pt x="2711" y="51"/>
                    <a:pt x="2712" y="50"/>
                  </a:cubicBezTo>
                  <a:cubicBezTo>
                    <a:pt x="2712" y="50"/>
                    <a:pt x="2712" y="50"/>
                    <a:pt x="2712" y="49"/>
                  </a:cubicBezTo>
                  <a:cubicBezTo>
                    <a:pt x="2713" y="48"/>
                    <a:pt x="2712" y="48"/>
                    <a:pt x="2711" y="47"/>
                  </a:cubicBezTo>
                  <a:cubicBezTo>
                    <a:pt x="2711" y="48"/>
                    <a:pt x="2711" y="49"/>
                    <a:pt x="2710" y="49"/>
                  </a:cubicBezTo>
                  <a:cubicBezTo>
                    <a:pt x="2709" y="50"/>
                    <a:pt x="2708" y="50"/>
                    <a:pt x="2707" y="51"/>
                  </a:cubicBezTo>
                  <a:cubicBezTo>
                    <a:pt x="2706" y="51"/>
                    <a:pt x="2705" y="51"/>
                    <a:pt x="2704" y="51"/>
                  </a:cubicBezTo>
                  <a:cubicBezTo>
                    <a:pt x="2703" y="51"/>
                    <a:pt x="2702" y="50"/>
                    <a:pt x="2701" y="49"/>
                  </a:cubicBezTo>
                  <a:cubicBezTo>
                    <a:pt x="2701" y="48"/>
                    <a:pt x="2701" y="48"/>
                    <a:pt x="2702" y="47"/>
                  </a:cubicBezTo>
                  <a:cubicBezTo>
                    <a:pt x="2702" y="47"/>
                    <a:pt x="2703" y="47"/>
                    <a:pt x="2703" y="46"/>
                  </a:cubicBezTo>
                  <a:cubicBezTo>
                    <a:pt x="2704" y="46"/>
                    <a:pt x="2704" y="46"/>
                    <a:pt x="2705" y="45"/>
                  </a:cubicBezTo>
                  <a:cubicBezTo>
                    <a:pt x="2705" y="45"/>
                    <a:pt x="2705" y="44"/>
                    <a:pt x="2705" y="43"/>
                  </a:cubicBezTo>
                  <a:cubicBezTo>
                    <a:pt x="2704" y="42"/>
                    <a:pt x="2703" y="41"/>
                    <a:pt x="2703" y="42"/>
                  </a:cubicBezTo>
                  <a:cubicBezTo>
                    <a:pt x="2702" y="42"/>
                    <a:pt x="2701" y="42"/>
                    <a:pt x="2701" y="43"/>
                  </a:cubicBezTo>
                  <a:cubicBezTo>
                    <a:pt x="2700" y="44"/>
                    <a:pt x="2699" y="45"/>
                    <a:pt x="2699" y="46"/>
                  </a:cubicBezTo>
                  <a:cubicBezTo>
                    <a:pt x="2698" y="47"/>
                    <a:pt x="2698" y="48"/>
                    <a:pt x="2697" y="48"/>
                  </a:cubicBezTo>
                  <a:cubicBezTo>
                    <a:pt x="2694" y="49"/>
                    <a:pt x="2691" y="50"/>
                    <a:pt x="2689" y="52"/>
                  </a:cubicBezTo>
                  <a:cubicBezTo>
                    <a:pt x="2688" y="53"/>
                    <a:pt x="2688" y="54"/>
                    <a:pt x="2689" y="55"/>
                  </a:cubicBezTo>
                  <a:cubicBezTo>
                    <a:pt x="2690" y="57"/>
                    <a:pt x="2690" y="58"/>
                    <a:pt x="2689" y="59"/>
                  </a:cubicBezTo>
                  <a:cubicBezTo>
                    <a:pt x="2688" y="58"/>
                    <a:pt x="2687" y="58"/>
                    <a:pt x="2687" y="57"/>
                  </a:cubicBezTo>
                  <a:cubicBezTo>
                    <a:pt x="2687" y="56"/>
                    <a:pt x="2687" y="56"/>
                    <a:pt x="2687" y="55"/>
                  </a:cubicBezTo>
                  <a:cubicBezTo>
                    <a:pt x="2687" y="54"/>
                    <a:pt x="2687" y="53"/>
                    <a:pt x="2687" y="53"/>
                  </a:cubicBezTo>
                  <a:cubicBezTo>
                    <a:pt x="2686" y="52"/>
                    <a:pt x="2686" y="52"/>
                    <a:pt x="2684" y="52"/>
                  </a:cubicBezTo>
                  <a:cubicBezTo>
                    <a:pt x="2684" y="53"/>
                    <a:pt x="2684" y="54"/>
                    <a:pt x="2684" y="56"/>
                  </a:cubicBezTo>
                  <a:cubicBezTo>
                    <a:pt x="2683" y="57"/>
                    <a:pt x="2683" y="58"/>
                    <a:pt x="2683" y="59"/>
                  </a:cubicBezTo>
                  <a:cubicBezTo>
                    <a:pt x="2682" y="59"/>
                    <a:pt x="2682" y="59"/>
                    <a:pt x="2681" y="59"/>
                  </a:cubicBezTo>
                  <a:cubicBezTo>
                    <a:pt x="2680" y="58"/>
                    <a:pt x="2680" y="58"/>
                    <a:pt x="2679" y="58"/>
                  </a:cubicBezTo>
                  <a:cubicBezTo>
                    <a:pt x="2678" y="58"/>
                    <a:pt x="2678" y="57"/>
                    <a:pt x="2677" y="58"/>
                  </a:cubicBezTo>
                  <a:cubicBezTo>
                    <a:pt x="2677" y="58"/>
                    <a:pt x="2677" y="58"/>
                    <a:pt x="2677" y="59"/>
                  </a:cubicBezTo>
                  <a:cubicBezTo>
                    <a:pt x="2675" y="60"/>
                    <a:pt x="2676" y="61"/>
                    <a:pt x="2677" y="61"/>
                  </a:cubicBezTo>
                  <a:cubicBezTo>
                    <a:pt x="2679" y="61"/>
                    <a:pt x="2680" y="61"/>
                    <a:pt x="2680" y="62"/>
                  </a:cubicBezTo>
                  <a:cubicBezTo>
                    <a:pt x="2682" y="62"/>
                    <a:pt x="2683" y="64"/>
                    <a:pt x="2683" y="68"/>
                  </a:cubicBezTo>
                  <a:cubicBezTo>
                    <a:pt x="2679" y="68"/>
                    <a:pt x="2676" y="68"/>
                    <a:pt x="2672" y="68"/>
                  </a:cubicBezTo>
                  <a:cubicBezTo>
                    <a:pt x="2669" y="68"/>
                    <a:pt x="2665" y="68"/>
                    <a:pt x="2661" y="68"/>
                  </a:cubicBezTo>
                  <a:cubicBezTo>
                    <a:pt x="2660" y="68"/>
                    <a:pt x="2660" y="67"/>
                    <a:pt x="2660" y="67"/>
                  </a:cubicBezTo>
                  <a:cubicBezTo>
                    <a:pt x="2660" y="66"/>
                    <a:pt x="2660" y="65"/>
                    <a:pt x="2660" y="65"/>
                  </a:cubicBezTo>
                  <a:cubicBezTo>
                    <a:pt x="2660" y="64"/>
                    <a:pt x="2660" y="64"/>
                    <a:pt x="2660" y="63"/>
                  </a:cubicBezTo>
                  <a:cubicBezTo>
                    <a:pt x="2659" y="63"/>
                    <a:pt x="2659" y="63"/>
                    <a:pt x="2658" y="63"/>
                  </a:cubicBezTo>
                  <a:cubicBezTo>
                    <a:pt x="2657" y="64"/>
                    <a:pt x="2656" y="65"/>
                    <a:pt x="2655" y="66"/>
                  </a:cubicBezTo>
                  <a:cubicBezTo>
                    <a:pt x="2655" y="67"/>
                    <a:pt x="2654" y="68"/>
                    <a:pt x="2652" y="68"/>
                  </a:cubicBezTo>
                  <a:cubicBezTo>
                    <a:pt x="2650" y="69"/>
                    <a:pt x="2648" y="69"/>
                    <a:pt x="2645" y="68"/>
                  </a:cubicBezTo>
                  <a:cubicBezTo>
                    <a:pt x="2643" y="67"/>
                    <a:pt x="2641" y="66"/>
                    <a:pt x="2638" y="66"/>
                  </a:cubicBezTo>
                  <a:cubicBezTo>
                    <a:pt x="2639" y="65"/>
                    <a:pt x="2639" y="65"/>
                    <a:pt x="2639" y="64"/>
                  </a:cubicBezTo>
                  <a:cubicBezTo>
                    <a:pt x="2638" y="64"/>
                    <a:pt x="2638" y="63"/>
                    <a:pt x="2637" y="63"/>
                  </a:cubicBezTo>
                  <a:cubicBezTo>
                    <a:pt x="2637" y="62"/>
                    <a:pt x="2636" y="62"/>
                    <a:pt x="2635" y="61"/>
                  </a:cubicBezTo>
                  <a:cubicBezTo>
                    <a:pt x="2635" y="60"/>
                    <a:pt x="2635" y="60"/>
                    <a:pt x="2635" y="58"/>
                  </a:cubicBezTo>
                  <a:cubicBezTo>
                    <a:pt x="2633" y="58"/>
                    <a:pt x="2632" y="57"/>
                    <a:pt x="2631" y="57"/>
                  </a:cubicBezTo>
                  <a:cubicBezTo>
                    <a:pt x="2630" y="56"/>
                    <a:pt x="2629" y="55"/>
                    <a:pt x="2629" y="54"/>
                  </a:cubicBezTo>
                  <a:cubicBezTo>
                    <a:pt x="2626" y="54"/>
                    <a:pt x="2625" y="55"/>
                    <a:pt x="2624" y="57"/>
                  </a:cubicBezTo>
                  <a:cubicBezTo>
                    <a:pt x="2623" y="59"/>
                    <a:pt x="2622" y="60"/>
                    <a:pt x="2620" y="61"/>
                  </a:cubicBezTo>
                  <a:cubicBezTo>
                    <a:pt x="2621" y="64"/>
                    <a:pt x="2620" y="66"/>
                    <a:pt x="2620" y="68"/>
                  </a:cubicBezTo>
                  <a:cubicBezTo>
                    <a:pt x="2619" y="70"/>
                    <a:pt x="2619" y="72"/>
                    <a:pt x="2620" y="74"/>
                  </a:cubicBezTo>
                  <a:cubicBezTo>
                    <a:pt x="2621" y="74"/>
                    <a:pt x="2622" y="74"/>
                    <a:pt x="2623" y="74"/>
                  </a:cubicBezTo>
                  <a:cubicBezTo>
                    <a:pt x="2623" y="73"/>
                    <a:pt x="2624" y="73"/>
                    <a:pt x="2626" y="73"/>
                  </a:cubicBezTo>
                  <a:cubicBezTo>
                    <a:pt x="2625" y="74"/>
                    <a:pt x="2624" y="75"/>
                    <a:pt x="2624" y="77"/>
                  </a:cubicBezTo>
                  <a:cubicBezTo>
                    <a:pt x="2624" y="78"/>
                    <a:pt x="2623" y="79"/>
                    <a:pt x="2622" y="79"/>
                  </a:cubicBezTo>
                  <a:cubicBezTo>
                    <a:pt x="2621" y="80"/>
                    <a:pt x="2620" y="80"/>
                    <a:pt x="2620" y="79"/>
                  </a:cubicBezTo>
                  <a:cubicBezTo>
                    <a:pt x="2620" y="78"/>
                    <a:pt x="2619" y="79"/>
                    <a:pt x="2619" y="80"/>
                  </a:cubicBezTo>
                  <a:cubicBezTo>
                    <a:pt x="2619" y="82"/>
                    <a:pt x="2618" y="85"/>
                    <a:pt x="2618" y="89"/>
                  </a:cubicBezTo>
                  <a:cubicBezTo>
                    <a:pt x="2617" y="92"/>
                    <a:pt x="2618" y="95"/>
                    <a:pt x="2618" y="97"/>
                  </a:cubicBezTo>
                  <a:cubicBezTo>
                    <a:pt x="2621" y="97"/>
                    <a:pt x="2622" y="97"/>
                    <a:pt x="2623" y="95"/>
                  </a:cubicBezTo>
                  <a:cubicBezTo>
                    <a:pt x="2624" y="93"/>
                    <a:pt x="2625" y="91"/>
                    <a:pt x="2626" y="90"/>
                  </a:cubicBezTo>
                  <a:cubicBezTo>
                    <a:pt x="2626" y="90"/>
                    <a:pt x="2627" y="90"/>
                    <a:pt x="2627" y="90"/>
                  </a:cubicBezTo>
                  <a:cubicBezTo>
                    <a:pt x="2627" y="90"/>
                    <a:pt x="2628" y="90"/>
                    <a:pt x="2628" y="90"/>
                  </a:cubicBezTo>
                  <a:cubicBezTo>
                    <a:pt x="2629" y="89"/>
                    <a:pt x="2629" y="89"/>
                    <a:pt x="2629" y="88"/>
                  </a:cubicBezTo>
                  <a:cubicBezTo>
                    <a:pt x="2629" y="88"/>
                    <a:pt x="2629" y="87"/>
                    <a:pt x="2629" y="87"/>
                  </a:cubicBezTo>
                  <a:cubicBezTo>
                    <a:pt x="2630" y="87"/>
                    <a:pt x="2630" y="86"/>
                    <a:pt x="2631" y="86"/>
                  </a:cubicBezTo>
                  <a:cubicBezTo>
                    <a:pt x="2632" y="86"/>
                    <a:pt x="2632" y="86"/>
                    <a:pt x="2633" y="86"/>
                  </a:cubicBezTo>
                  <a:cubicBezTo>
                    <a:pt x="2633" y="89"/>
                    <a:pt x="2632" y="90"/>
                    <a:pt x="2630" y="92"/>
                  </a:cubicBezTo>
                  <a:cubicBezTo>
                    <a:pt x="2628" y="93"/>
                    <a:pt x="2627" y="95"/>
                    <a:pt x="2627" y="98"/>
                  </a:cubicBezTo>
                  <a:cubicBezTo>
                    <a:pt x="2628" y="98"/>
                    <a:pt x="2629" y="99"/>
                    <a:pt x="2631" y="100"/>
                  </a:cubicBezTo>
                  <a:cubicBezTo>
                    <a:pt x="2632" y="100"/>
                    <a:pt x="2634" y="100"/>
                    <a:pt x="2636" y="100"/>
                  </a:cubicBezTo>
                  <a:cubicBezTo>
                    <a:pt x="2639" y="101"/>
                    <a:pt x="2641" y="103"/>
                    <a:pt x="2642" y="105"/>
                  </a:cubicBezTo>
                  <a:cubicBezTo>
                    <a:pt x="2643" y="105"/>
                    <a:pt x="2644" y="105"/>
                    <a:pt x="2644" y="105"/>
                  </a:cubicBezTo>
                  <a:cubicBezTo>
                    <a:pt x="2645" y="106"/>
                    <a:pt x="2645" y="106"/>
                    <a:pt x="2646" y="106"/>
                  </a:cubicBezTo>
                  <a:cubicBezTo>
                    <a:pt x="2647" y="107"/>
                    <a:pt x="2647" y="107"/>
                    <a:pt x="2648" y="107"/>
                  </a:cubicBezTo>
                  <a:cubicBezTo>
                    <a:pt x="2649" y="107"/>
                    <a:pt x="2649" y="107"/>
                    <a:pt x="2650" y="107"/>
                  </a:cubicBezTo>
                  <a:cubicBezTo>
                    <a:pt x="2651" y="108"/>
                    <a:pt x="2651" y="109"/>
                    <a:pt x="2652" y="109"/>
                  </a:cubicBezTo>
                  <a:cubicBezTo>
                    <a:pt x="2653" y="110"/>
                    <a:pt x="2654" y="110"/>
                    <a:pt x="2655" y="110"/>
                  </a:cubicBezTo>
                  <a:cubicBezTo>
                    <a:pt x="2655" y="111"/>
                    <a:pt x="2656" y="111"/>
                    <a:pt x="2657" y="111"/>
                  </a:cubicBezTo>
                  <a:cubicBezTo>
                    <a:pt x="2658" y="112"/>
                    <a:pt x="2659" y="112"/>
                    <a:pt x="2659" y="113"/>
                  </a:cubicBezTo>
                  <a:cubicBezTo>
                    <a:pt x="2659" y="114"/>
                    <a:pt x="2659" y="115"/>
                    <a:pt x="2659" y="117"/>
                  </a:cubicBezTo>
                  <a:cubicBezTo>
                    <a:pt x="2659" y="118"/>
                    <a:pt x="2658" y="120"/>
                    <a:pt x="2658" y="121"/>
                  </a:cubicBezTo>
                  <a:cubicBezTo>
                    <a:pt x="2657" y="121"/>
                    <a:pt x="2657" y="122"/>
                    <a:pt x="2656" y="122"/>
                  </a:cubicBezTo>
                  <a:cubicBezTo>
                    <a:pt x="2656" y="123"/>
                    <a:pt x="2655" y="123"/>
                    <a:pt x="2656" y="124"/>
                  </a:cubicBezTo>
                  <a:cubicBezTo>
                    <a:pt x="2653" y="125"/>
                    <a:pt x="2652" y="126"/>
                    <a:pt x="2652" y="128"/>
                  </a:cubicBezTo>
                  <a:cubicBezTo>
                    <a:pt x="2652" y="129"/>
                    <a:pt x="2652" y="130"/>
                    <a:pt x="2652" y="131"/>
                  </a:cubicBezTo>
                  <a:cubicBezTo>
                    <a:pt x="2653" y="131"/>
                    <a:pt x="2653" y="132"/>
                    <a:pt x="2654" y="133"/>
                  </a:cubicBezTo>
                  <a:cubicBezTo>
                    <a:pt x="2654" y="133"/>
                    <a:pt x="2654" y="133"/>
                    <a:pt x="2655" y="134"/>
                  </a:cubicBezTo>
                  <a:cubicBezTo>
                    <a:pt x="2655" y="134"/>
                    <a:pt x="2655" y="135"/>
                    <a:pt x="2655" y="136"/>
                  </a:cubicBezTo>
                  <a:cubicBezTo>
                    <a:pt x="2654" y="139"/>
                    <a:pt x="2654" y="143"/>
                    <a:pt x="2655" y="146"/>
                  </a:cubicBezTo>
                  <a:cubicBezTo>
                    <a:pt x="2656" y="150"/>
                    <a:pt x="2656" y="152"/>
                    <a:pt x="2656" y="153"/>
                  </a:cubicBezTo>
                  <a:cubicBezTo>
                    <a:pt x="2654" y="153"/>
                    <a:pt x="2652" y="152"/>
                    <a:pt x="2651" y="150"/>
                  </a:cubicBezTo>
                  <a:cubicBezTo>
                    <a:pt x="2650" y="148"/>
                    <a:pt x="2649" y="145"/>
                    <a:pt x="2649" y="142"/>
                  </a:cubicBezTo>
                  <a:cubicBezTo>
                    <a:pt x="2647" y="141"/>
                    <a:pt x="2646" y="140"/>
                    <a:pt x="2645" y="139"/>
                  </a:cubicBezTo>
                  <a:cubicBezTo>
                    <a:pt x="2644" y="138"/>
                    <a:pt x="2643" y="137"/>
                    <a:pt x="2641" y="137"/>
                  </a:cubicBezTo>
                  <a:lnTo>
                    <a:pt x="2636" y="137"/>
                  </a:lnTo>
                  <a:cubicBezTo>
                    <a:pt x="2636" y="135"/>
                    <a:pt x="2634" y="134"/>
                    <a:pt x="2632" y="134"/>
                  </a:cubicBezTo>
                  <a:cubicBezTo>
                    <a:pt x="2630" y="133"/>
                    <a:pt x="2629" y="132"/>
                    <a:pt x="2628" y="130"/>
                  </a:cubicBezTo>
                  <a:cubicBezTo>
                    <a:pt x="2628" y="129"/>
                    <a:pt x="2628" y="128"/>
                    <a:pt x="2629" y="127"/>
                  </a:cubicBezTo>
                  <a:cubicBezTo>
                    <a:pt x="2629" y="127"/>
                    <a:pt x="2630" y="127"/>
                    <a:pt x="2630" y="126"/>
                  </a:cubicBezTo>
                  <a:cubicBezTo>
                    <a:pt x="2631" y="126"/>
                    <a:pt x="2632" y="126"/>
                    <a:pt x="2632" y="126"/>
                  </a:cubicBezTo>
                  <a:cubicBezTo>
                    <a:pt x="2633" y="125"/>
                    <a:pt x="2633" y="125"/>
                    <a:pt x="2633" y="124"/>
                  </a:cubicBezTo>
                  <a:cubicBezTo>
                    <a:pt x="2631" y="124"/>
                    <a:pt x="2630" y="124"/>
                    <a:pt x="2629" y="123"/>
                  </a:cubicBezTo>
                  <a:cubicBezTo>
                    <a:pt x="2627" y="122"/>
                    <a:pt x="2627" y="121"/>
                    <a:pt x="2626" y="120"/>
                  </a:cubicBezTo>
                  <a:cubicBezTo>
                    <a:pt x="2625" y="119"/>
                    <a:pt x="2625" y="117"/>
                    <a:pt x="2625" y="116"/>
                  </a:cubicBezTo>
                  <a:cubicBezTo>
                    <a:pt x="2624" y="114"/>
                    <a:pt x="2624" y="113"/>
                    <a:pt x="2624" y="112"/>
                  </a:cubicBezTo>
                  <a:cubicBezTo>
                    <a:pt x="2624" y="112"/>
                    <a:pt x="2623" y="111"/>
                    <a:pt x="2622" y="111"/>
                  </a:cubicBezTo>
                  <a:cubicBezTo>
                    <a:pt x="2621" y="111"/>
                    <a:pt x="2621" y="111"/>
                    <a:pt x="2620" y="110"/>
                  </a:cubicBezTo>
                  <a:cubicBezTo>
                    <a:pt x="2619" y="110"/>
                    <a:pt x="2618" y="110"/>
                    <a:pt x="2618" y="109"/>
                  </a:cubicBezTo>
                  <a:cubicBezTo>
                    <a:pt x="2618" y="108"/>
                    <a:pt x="2618" y="108"/>
                    <a:pt x="2616" y="108"/>
                  </a:cubicBezTo>
                  <a:cubicBezTo>
                    <a:pt x="2616" y="115"/>
                    <a:pt x="2615" y="123"/>
                    <a:pt x="2614" y="131"/>
                  </a:cubicBezTo>
                  <a:cubicBezTo>
                    <a:pt x="2613" y="139"/>
                    <a:pt x="2612" y="147"/>
                    <a:pt x="2612" y="154"/>
                  </a:cubicBezTo>
                  <a:cubicBezTo>
                    <a:pt x="2612" y="154"/>
                    <a:pt x="2612" y="155"/>
                    <a:pt x="2613" y="155"/>
                  </a:cubicBezTo>
                  <a:cubicBezTo>
                    <a:pt x="2613" y="155"/>
                    <a:pt x="2613" y="155"/>
                    <a:pt x="2613" y="156"/>
                  </a:cubicBezTo>
                  <a:cubicBezTo>
                    <a:pt x="2613" y="157"/>
                    <a:pt x="2613" y="158"/>
                    <a:pt x="2612" y="158"/>
                  </a:cubicBezTo>
                  <a:cubicBezTo>
                    <a:pt x="2612" y="159"/>
                    <a:pt x="2612" y="159"/>
                    <a:pt x="2612" y="160"/>
                  </a:cubicBezTo>
                  <a:cubicBezTo>
                    <a:pt x="2612" y="161"/>
                    <a:pt x="2611" y="162"/>
                    <a:pt x="2611" y="165"/>
                  </a:cubicBezTo>
                  <a:cubicBezTo>
                    <a:pt x="2611" y="167"/>
                    <a:pt x="2611" y="168"/>
                    <a:pt x="2611" y="168"/>
                  </a:cubicBezTo>
                  <a:cubicBezTo>
                    <a:pt x="2611" y="168"/>
                    <a:pt x="2612" y="168"/>
                    <a:pt x="2612" y="168"/>
                  </a:cubicBezTo>
                  <a:cubicBezTo>
                    <a:pt x="2612" y="168"/>
                    <a:pt x="2612" y="169"/>
                    <a:pt x="2612" y="170"/>
                  </a:cubicBezTo>
                  <a:cubicBezTo>
                    <a:pt x="2612" y="170"/>
                    <a:pt x="2612" y="171"/>
                    <a:pt x="2611" y="171"/>
                  </a:cubicBezTo>
                  <a:cubicBezTo>
                    <a:pt x="2611" y="172"/>
                    <a:pt x="2611" y="172"/>
                    <a:pt x="2610" y="173"/>
                  </a:cubicBezTo>
                  <a:cubicBezTo>
                    <a:pt x="2610" y="174"/>
                    <a:pt x="2610" y="176"/>
                    <a:pt x="2611" y="177"/>
                  </a:cubicBezTo>
                  <a:cubicBezTo>
                    <a:pt x="2611" y="178"/>
                    <a:pt x="2611" y="179"/>
                    <a:pt x="2611" y="180"/>
                  </a:cubicBezTo>
                  <a:cubicBezTo>
                    <a:pt x="2611" y="181"/>
                    <a:pt x="2610" y="183"/>
                    <a:pt x="2610" y="184"/>
                  </a:cubicBezTo>
                  <a:cubicBezTo>
                    <a:pt x="2610" y="185"/>
                    <a:pt x="2610" y="186"/>
                    <a:pt x="2609" y="187"/>
                  </a:cubicBezTo>
                  <a:cubicBezTo>
                    <a:pt x="2608" y="197"/>
                    <a:pt x="2608" y="206"/>
                    <a:pt x="2607" y="214"/>
                  </a:cubicBezTo>
                  <a:cubicBezTo>
                    <a:pt x="2607" y="223"/>
                    <a:pt x="2606" y="231"/>
                    <a:pt x="2606" y="239"/>
                  </a:cubicBezTo>
                  <a:cubicBezTo>
                    <a:pt x="2606" y="240"/>
                    <a:pt x="2605" y="242"/>
                    <a:pt x="2605" y="243"/>
                  </a:cubicBezTo>
                  <a:cubicBezTo>
                    <a:pt x="2605" y="245"/>
                    <a:pt x="2604" y="246"/>
                    <a:pt x="2602" y="246"/>
                  </a:cubicBezTo>
                  <a:cubicBezTo>
                    <a:pt x="2602" y="243"/>
                    <a:pt x="2602" y="239"/>
                    <a:pt x="2601" y="236"/>
                  </a:cubicBezTo>
                  <a:cubicBezTo>
                    <a:pt x="2600" y="233"/>
                    <a:pt x="2600" y="230"/>
                    <a:pt x="2599" y="227"/>
                  </a:cubicBezTo>
                  <a:cubicBezTo>
                    <a:pt x="2599" y="227"/>
                    <a:pt x="2599" y="226"/>
                    <a:pt x="2599" y="225"/>
                  </a:cubicBezTo>
                  <a:cubicBezTo>
                    <a:pt x="2599" y="224"/>
                    <a:pt x="2599" y="224"/>
                    <a:pt x="2599" y="223"/>
                  </a:cubicBezTo>
                  <a:cubicBezTo>
                    <a:pt x="2598" y="219"/>
                    <a:pt x="2597" y="215"/>
                    <a:pt x="2596" y="211"/>
                  </a:cubicBezTo>
                  <a:cubicBezTo>
                    <a:pt x="2595" y="206"/>
                    <a:pt x="2594" y="202"/>
                    <a:pt x="2594" y="199"/>
                  </a:cubicBezTo>
                  <a:cubicBezTo>
                    <a:pt x="2593" y="198"/>
                    <a:pt x="2593" y="197"/>
                    <a:pt x="2594" y="196"/>
                  </a:cubicBezTo>
                  <a:cubicBezTo>
                    <a:pt x="2594" y="195"/>
                    <a:pt x="2594" y="194"/>
                    <a:pt x="2593" y="193"/>
                  </a:cubicBezTo>
                  <a:cubicBezTo>
                    <a:pt x="2593" y="192"/>
                    <a:pt x="2593" y="191"/>
                    <a:pt x="2593" y="191"/>
                  </a:cubicBezTo>
                  <a:cubicBezTo>
                    <a:pt x="2592" y="190"/>
                    <a:pt x="2592" y="189"/>
                    <a:pt x="2592" y="188"/>
                  </a:cubicBezTo>
                  <a:cubicBezTo>
                    <a:pt x="2591" y="185"/>
                    <a:pt x="2590" y="182"/>
                    <a:pt x="2590" y="179"/>
                  </a:cubicBezTo>
                  <a:cubicBezTo>
                    <a:pt x="2590" y="176"/>
                    <a:pt x="2590" y="173"/>
                    <a:pt x="2589" y="170"/>
                  </a:cubicBezTo>
                  <a:cubicBezTo>
                    <a:pt x="2589" y="169"/>
                    <a:pt x="2588" y="168"/>
                    <a:pt x="2588" y="167"/>
                  </a:cubicBezTo>
                  <a:cubicBezTo>
                    <a:pt x="2587" y="166"/>
                    <a:pt x="2587" y="165"/>
                    <a:pt x="2587" y="164"/>
                  </a:cubicBezTo>
                  <a:cubicBezTo>
                    <a:pt x="2587" y="163"/>
                    <a:pt x="2587" y="162"/>
                    <a:pt x="2587" y="161"/>
                  </a:cubicBezTo>
                  <a:cubicBezTo>
                    <a:pt x="2587" y="159"/>
                    <a:pt x="2587" y="158"/>
                    <a:pt x="2587" y="157"/>
                  </a:cubicBezTo>
                  <a:cubicBezTo>
                    <a:pt x="2586" y="154"/>
                    <a:pt x="2585" y="151"/>
                    <a:pt x="2585" y="148"/>
                  </a:cubicBezTo>
                  <a:cubicBezTo>
                    <a:pt x="2584" y="145"/>
                    <a:pt x="2583" y="142"/>
                    <a:pt x="2582" y="139"/>
                  </a:cubicBezTo>
                  <a:cubicBezTo>
                    <a:pt x="2581" y="133"/>
                    <a:pt x="2580" y="127"/>
                    <a:pt x="2580" y="121"/>
                  </a:cubicBezTo>
                  <a:cubicBezTo>
                    <a:pt x="2579" y="115"/>
                    <a:pt x="2578" y="109"/>
                    <a:pt x="2576" y="103"/>
                  </a:cubicBezTo>
                  <a:cubicBezTo>
                    <a:pt x="2574" y="103"/>
                    <a:pt x="2573" y="103"/>
                    <a:pt x="2572" y="104"/>
                  </a:cubicBezTo>
                  <a:cubicBezTo>
                    <a:pt x="2571" y="105"/>
                    <a:pt x="2570" y="105"/>
                    <a:pt x="2567" y="105"/>
                  </a:cubicBezTo>
                  <a:cubicBezTo>
                    <a:pt x="2566" y="104"/>
                    <a:pt x="2565" y="103"/>
                    <a:pt x="2564" y="102"/>
                  </a:cubicBezTo>
                  <a:cubicBezTo>
                    <a:pt x="2562" y="101"/>
                    <a:pt x="2562" y="99"/>
                    <a:pt x="2562" y="98"/>
                  </a:cubicBezTo>
                  <a:cubicBezTo>
                    <a:pt x="2563" y="98"/>
                    <a:pt x="2564" y="98"/>
                    <a:pt x="2564" y="98"/>
                  </a:cubicBezTo>
                  <a:cubicBezTo>
                    <a:pt x="2565" y="98"/>
                    <a:pt x="2565" y="99"/>
                    <a:pt x="2565" y="99"/>
                  </a:cubicBezTo>
                  <a:cubicBezTo>
                    <a:pt x="2566" y="99"/>
                    <a:pt x="2566" y="100"/>
                    <a:pt x="2566" y="100"/>
                  </a:cubicBezTo>
                  <a:cubicBezTo>
                    <a:pt x="2567" y="101"/>
                    <a:pt x="2567" y="101"/>
                    <a:pt x="2568" y="101"/>
                  </a:cubicBezTo>
                  <a:cubicBezTo>
                    <a:pt x="2569" y="101"/>
                    <a:pt x="2569" y="100"/>
                    <a:pt x="2570" y="100"/>
                  </a:cubicBezTo>
                  <a:cubicBezTo>
                    <a:pt x="2570" y="99"/>
                    <a:pt x="2571" y="99"/>
                    <a:pt x="2571" y="98"/>
                  </a:cubicBezTo>
                  <a:cubicBezTo>
                    <a:pt x="2571" y="98"/>
                    <a:pt x="2572" y="97"/>
                    <a:pt x="2572" y="97"/>
                  </a:cubicBezTo>
                  <a:cubicBezTo>
                    <a:pt x="2573" y="97"/>
                    <a:pt x="2574" y="97"/>
                    <a:pt x="2574" y="97"/>
                  </a:cubicBezTo>
                  <a:cubicBezTo>
                    <a:pt x="2573" y="86"/>
                    <a:pt x="2571" y="74"/>
                    <a:pt x="2568" y="62"/>
                  </a:cubicBezTo>
                  <a:cubicBezTo>
                    <a:pt x="2566" y="62"/>
                    <a:pt x="2565" y="62"/>
                    <a:pt x="2563" y="63"/>
                  </a:cubicBezTo>
                  <a:cubicBezTo>
                    <a:pt x="2562" y="63"/>
                    <a:pt x="2561" y="64"/>
                    <a:pt x="2560" y="64"/>
                  </a:cubicBezTo>
                  <a:cubicBezTo>
                    <a:pt x="2559" y="64"/>
                    <a:pt x="2557" y="65"/>
                    <a:pt x="2556" y="65"/>
                  </a:cubicBezTo>
                  <a:cubicBezTo>
                    <a:pt x="2555" y="65"/>
                    <a:pt x="2553" y="65"/>
                    <a:pt x="2552" y="65"/>
                  </a:cubicBezTo>
                  <a:cubicBezTo>
                    <a:pt x="2551" y="65"/>
                    <a:pt x="2550" y="65"/>
                    <a:pt x="2550" y="67"/>
                  </a:cubicBezTo>
                  <a:cubicBezTo>
                    <a:pt x="2550" y="68"/>
                    <a:pt x="2550" y="68"/>
                    <a:pt x="2548" y="68"/>
                  </a:cubicBezTo>
                  <a:lnTo>
                    <a:pt x="2546" y="65"/>
                  </a:lnTo>
                  <a:cubicBezTo>
                    <a:pt x="2544" y="66"/>
                    <a:pt x="2543" y="66"/>
                    <a:pt x="2541" y="66"/>
                  </a:cubicBezTo>
                  <a:cubicBezTo>
                    <a:pt x="2540" y="66"/>
                    <a:pt x="2538" y="65"/>
                    <a:pt x="2537" y="65"/>
                  </a:cubicBezTo>
                  <a:cubicBezTo>
                    <a:pt x="2536" y="64"/>
                    <a:pt x="2534" y="64"/>
                    <a:pt x="2533" y="64"/>
                  </a:cubicBezTo>
                  <a:cubicBezTo>
                    <a:pt x="2531" y="64"/>
                    <a:pt x="2529" y="64"/>
                    <a:pt x="2528" y="65"/>
                  </a:cubicBezTo>
                  <a:cubicBezTo>
                    <a:pt x="2527" y="64"/>
                    <a:pt x="2527" y="64"/>
                    <a:pt x="2527" y="64"/>
                  </a:cubicBezTo>
                  <a:cubicBezTo>
                    <a:pt x="2526" y="63"/>
                    <a:pt x="2526" y="63"/>
                    <a:pt x="2526" y="62"/>
                  </a:cubicBezTo>
                  <a:cubicBezTo>
                    <a:pt x="2526" y="61"/>
                    <a:pt x="2526" y="60"/>
                    <a:pt x="2527" y="59"/>
                  </a:cubicBezTo>
                  <a:cubicBezTo>
                    <a:pt x="2527" y="57"/>
                    <a:pt x="2528" y="56"/>
                    <a:pt x="2528" y="55"/>
                  </a:cubicBezTo>
                  <a:cubicBezTo>
                    <a:pt x="2530" y="55"/>
                    <a:pt x="2532" y="55"/>
                    <a:pt x="2533" y="54"/>
                  </a:cubicBezTo>
                  <a:moveTo>
                    <a:pt x="2737" y="482"/>
                  </a:moveTo>
                  <a:cubicBezTo>
                    <a:pt x="2739" y="482"/>
                    <a:pt x="2739" y="483"/>
                    <a:pt x="2739" y="485"/>
                  </a:cubicBezTo>
                  <a:cubicBezTo>
                    <a:pt x="2738" y="485"/>
                    <a:pt x="2738" y="485"/>
                    <a:pt x="2737" y="484"/>
                  </a:cubicBezTo>
                  <a:cubicBezTo>
                    <a:pt x="2737" y="484"/>
                    <a:pt x="2736" y="484"/>
                    <a:pt x="2735" y="484"/>
                  </a:cubicBezTo>
                  <a:cubicBezTo>
                    <a:pt x="2735" y="483"/>
                    <a:pt x="2736" y="483"/>
                    <a:pt x="2737" y="482"/>
                  </a:cubicBezTo>
                  <a:moveTo>
                    <a:pt x="2773" y="482"/>
                  </a:moveTo>
                  <a:cubicBezTo>
                    <a:pt x="2772" y="481"/>
                    <a:pt x="2773" y="480"/>
                    <a:pt x="2773" y="479"/>
                  </a:cubicBezTo>
                  <a:cubicBezTo>
                    <a:pt x="2774" y="479"/>
                    <a:pt x="2774" y="480"/>
                    <a:pt x="2774" y="480"/>
                  </a:cubicBezTo>
                  <a:cubicBezTo>
                    <a:pt x="2774" y="481"/>
                    <a:pt x="2774" y="482"/>
                    <a:pt x="2774" y="483"/>
                  </a:cubicBezTo>
                  <a:cubicBezTo>
                    <a:pt x="2775" y="484"/>
                    <a:pt x="2774" y="485"/>
                    <a:pt x="2774" y="485"/>
                  </a:cubicBezTo>
                  <a:cubicBezTo>
                    <a:pt x="2774" y="486"/>
                    <a:pt x="2773" y="486"/>
                    <a:pt x="2773" y="486"/>
                  </a:cubicBezTo>
                  <a:cubicBezTo>
                    <a:pt x="2773" y="485"/>
                    <a:pt x="2773" y="483"/>
                    <a:pt x="2773" y="482"/>
                  </a:cubicBezTo>
                  <a:moveTo>
                    <a:pt x="2753" y="481"/>
                  </a:moveTo>
                  <a:cubicBezTo>
                    <a:pt x="2753" y="481"/>
                    <a:pt x="2753" y="480"/>
                    <a:pt x="2752" y="480"/>
                  </a:cubicBezTo>
                  <a:cubicBezTo>
                    <a:pt x="2752" y="479"/>
                    <a:pt x="2752" y="479"/>
                    <a:pt x="2753" y="479"/>
                  </a:cubicBezTo>
                  <a:cubicBezTo>
                    <a:pt x="2753" y="479"/>
                    <a:pt x="2754" y="479"/>
                    <a:pt x="2755" y="480"/>
                  </a:cubicBezTo>
                  <a:cubicBezTo>
                    <a:pt x="2754" y="481"/>
                    <a:pt x="2754" y="481"/>
                    <a:pt x="2753" y="481"/>
                  </a:cubicBezTo>
                  <a:moveTo>
                    <a:pt x="2746" y="478"/>
                  </a:moveTo>
                  <a:cubicBezTo>
                    <a:pt x="2745" y="479"/>
                    <a:pt x="2745" y="479"/>
                    <a:pt x="2745" y="478"/>
                  </a:cubicBezTo>
                  <a:cubicBezTo>
                    <a:pt x="2745" y="478"/>
                    <a:pt x="2745" y="478"/>
                    <a:pt x="2745" y="478"/>
                  </a:cubicBezTo>
                  <a:cubicBezTo>
                    <a:pt x="2745" y="477"/>
                    <a:pt x="2746" y="477"/>
                    <a:pt x="2746" y="478"/>
                  </a:cubicBezTo>
                  <a:cubicBezTo>
                    <a:pt x="2746" y="478"/>
                    <a:pt x="2746" y="478"/>
                    <a:pt x="2746" y="478"/>
                  </a:cubicBezTo>
                  <a:moveTo>
                    <a:pt x="2522" y="486"/>
                  </a:moveTo>
                  <a:cubicBezTo>
                    <a:pt x="2525" y="486"/>
                    <a:pt x="2528" y="487"/>
                    <a:pt x="2532" y="488"/>
                  </a:cubicBezTo>
                  <a:cubicBezTo>
                    <a:pt x="2531" y="489"/>
                    <a:pt x="2531" y="489"/>
                    <a:pt x="2531" y="490"/>
                  </a:cubicBezTo>
                  <a:cubicBezTo>
                    <a:pt x="2530" y="490"/>
                    <a:pt x="2529" y="490"/>
                    <a:pt x="2529" y="490"/>
                  </a:cubicBezTo>
                  <a:cubicBezTo>
                    <a:pt x="2528" y="490"/>
                    <a:pt x="2527" y="489"/>
                    <a:pt x="2527" y="489"/>
                  </a:cubicBezTo>
                  <a:cubicBezTo>
                    <a:pt x="2526" y="489"/>
                    <a:pt x="2525" y="489"/>
                    <a:pt x="2525" y="489"/>
                  </a:cubicBezTo>
                  <a:cubicBezTo>
                    <a:pt x="2524" y="489"/>
                    <a:pt x="2523" y="490"/>
                    <a:pt x="2523" y="490"/>
                  </a:cubicBezTo>
                  <a:cubicBezTo>
                    <a:pt x="2522" y="491"/>
                    <a:pt x="2522" y="491"/>
                    <a:pt x="2521" y="492"/>
                  </a:cubicBezTo>
                  <a:cubicBezTo>
                    <a:pt x="2520" y="492"/>
                    <a:pt x="2519" y="491"/>
                    <a:pt x="2518" y="491"/>
                  </a:cubicBezTo>
                  <a:cubicBezTo>
                    <a:pt x="2517" y="491"/>
                    <a:pt x="2517" y="491"/>
                    <a:pt x="2516" y="490"/>
                  </a:cubicBezTo>
                  <a:cubicBezTo>
                    <a:pt x="2515" y="491"/>
                    <a:pt x="2514" y="491"/>
                    <a:pt x="2514" y="492"/>
                  </a:cubicBezTo>
                  <a:cubicBezTo>
                    <a:pt x="2513" y="493"/>
                    <a:pt x="2513" y="493"/>
                    <a:pt x="2511" y="493"/>
                  </a:cubicBezTo>
                  <a:cubicBezTo>
                    <a:pt x="2510" y="492"/>
                    <a:pt x="2510" y="492"/>
                    <a:pt x="2510" y="491"/>
                  </a:cubicBezTo>
                  <a:cubicBezTo>
                    <a:pt x="2510" y="491"/>
                    <a:pt x="2510" y="490"/>
                    <a:pt x="2511" y="490"/>
                  </a:cubicBezTo>
                  <a:cubicBezTo>
                    <a:pt x="2511" y="489"/>
                    <a:pt x="2511" y="489"/>
                    <a:pt x="2512" y="488"/>
                  </a:cubicBezTo>
                  <a:cubicBezTo>
                    <a:pt x="2512" y="488"/>
                    <a:pt x="2512" y="487"/>
                    <a:pt x="2512" y="486"/>
                  </a:cubicBezTo>
                  <a:cubicBezTo>
                    <a:pt x="2516" y="485"/>
                    <a:pt x="2520" y="485"/>
                    <a:pt x="2522" y="486"/>
                  </a:cubicBezTo>
                  <a:moveTo>
                    <a:pt x="2456" y="488"/>
                  </a:moveTo>
                  <a:cubicBezTo>
                    <a:pt x="2457" y="487"/>
                    <a:pt x="2458" y="486"/>
                    <a:pt x="2459" y="486"/>
                  </a:cubicBezTo>
                  <a:cubicBezTo>
                    <a:pt x="2460" y="488"/>
                    <a:pt x="2459" y="489"/>
                    <a:pt x="2458" y="490"/>
                  </a:cubicBezTo>
                  <a:cubicBezTo>
                    <a:pt x="2457" y="491"/>
                    <a:pt x="2456" y="491"/>
                    <a:pt x="2455" y="492"/>
                  </a:cubicBezTo>
                  <a:cubicBezTo>
                    <a:pt x="2455" y="491"/>
                    <a:pt x="2456" y="490"/>
                    <a:pt x="2456" y="488"/>
                  </a:cubicBezTo>
                  <a:moveTo>
                    <a:pt x="2463" y="485"/>
                  </a:moveTo>
                  <a:cubicBezTo>
                    <a:pt x="2464" y="485"/>
                    <a:pt x="2464" y="484"/>
                    <a:pt x="2464" y="484"/>
                  </a:cubicBezTo>
                  <a:cubicBezTo>
                    <a:pt x="2465" y="484"/>
                    <a:pt x="2466" y="484"/>
                    <a:pt x="2466" y="485"/>
                  </a:cubicBezTo>
                  <a:cubicBezTo>
                    <a:pt x="2466" y="486"/>
                    <a:pt x="2467" y="486"/>
                    <a:pt x="2467" y="487"/>
                  </a:cubicBezTo>
                  <a:cubicBezTo>
                    <a:pt x="2467" y="488"/>
                    <a:pt x="2467" y="489"/>
                    <a:pt x="2467" y="489"/>
                  </a:cubicBezTo>
                  <a:cubicBezTo>
                    <a:pt x="2468" y="490"/>
                    <a:pt x="2469" y="490"/>
                    <a:pt x="2471" y="490"/>
                  </a:cubicBezTo>
                  <a:cubicBezTo>
                    <a:pt x="2470" y="491"/>
                    <a:pt x="2470" y="492"/>
                    <a:pt x="2469" y="492"/>
                  </a:cubicBezTo>
                  <a:cubicBezTo>
                    <a:pt x="2469" y="492"/>
                    <a:pt x="2468" y="492"/>
                    <a:pt x="2467" y="491"/>
                  </a:cubicBezTo>
                  <a:cubicBezTo>
                    <a:pt x="2467" y="491"/>
                    <a:pt x="2466" y="490"/>
                    <a:pt x="2465" y="489"/>
                  </a:cubicBezTo>
                  <a:cubicBezTo>
                    <a:pt x="2465" y="488"/>
                    <a:pt x="2464" y="488"/>
                    <a:pt x="2463" y="487"/>
                  </a:cubicBezTo>
                  <a:cubicBezTo>
                    <a:pt x="2463" y="486"/>
                    <a:pt x="2463" y="486"/>
                    <a:pt x="2463" y="485"/>
                  </a:cubicBezTo>
                  <a:moveTo>
                    <a:pt x="2751" y="471"/>
                  </a:moveTo>
                  <a:cubicBezTo>
                    <a:pt x="2752" y="471"/>
                    <a:pt x="2752" y="470"/>
                    <a:pt x="2751" y="469"/>
                  </a:cubicBezTo>
                  <a:cubicBezTo>
                    <a:pt x="2755" y="469"/>
                    <a:pt x="2757" y="470"/>
                    <a:pt x="2757" y="474"/>
                  </a:cubicBezTo>
                  <a:cubicBezTo>
                    <a:pt x="2756" y="474"/>
                    <a:pt x="2755" y="474"/>
                    <a:pt x="2753" y="475"/>
                  </a:cubicBezTo>
                  <a:cubicBezTo>
                    <a:pt x="2752" y="475"/>
                    <a:pt x="2751" y="474"/>
                    <a:pt x="2751" y="474"/>
                  </a:cubicBezTo>
                  <a:cubicBezTo>
                    <a:pt x="2750" y="473"/>
                    <a:pt x="2750" y="472"/>
                    <a:pt x="2751" y="471"/>
                  </a:cubicBezTo>
                  <a:moveTo>
                    <a:pt x="2502" y="481"/>
                  </a:moveTo>
                  <a:cubicBezTo>
                    <a:pt x="2502" y="481"/>
                    <a:pt x="2501" y="481"/>
                    <a:pt x="2501" y="481"/>
                  </a:cubicBezTo>
                  <a:cubicBezTo>
                    <a:pt x="2501" y="481"/>
                    <a:pt x="2501" y="481"/>
                    <a:pt x="2501" y="481"/>
                  </a:cubicBezTo>
                  <a:cubicBezTo>
                    <a:pt x="2502" y="480"/>
                    <a:pt x="2502" y="480"/>
                    <a:pt x="2502" y="480"/>
                  </a:cubicBezTo>
                  <a:cubicBezTo>
                    <a:pt x="2502" y="481"/>
                    <a:pt x="2502" y="481"/>
                    <a:pt x="2502" y="481"/>
                  </a:cubicBezTo>
                  <a:moveTo>
                    <a:pt x="2782" y="468"/>
                  </a:moveTo>
                  <a:cubicBezTo>
                    <a:pt x="2782" y="468"/>
                    <a:pt x="2782" y="468"/>
                    <a:pt x="2781" y="468"/>
                  </a:cubicBezTo>
                  <a:cubicBezTo>
                    <a:pt x="2781" y="468"/>
                    <a:pt x="2781" y="468"/>
                    <a:pt x="2781" y="467"/>
                  </a:cubicBezTo>
                  <a:cubicBezTo>
                    <a:pt x="2782" y="467"/>
                    <a:pt x="2782" y="467"/>
                    <a:pt x="2782" y="467"/>
                  </a:cubicBezTo>
                  <a:cubicBezTo>
                    <a:pt x="2783" y="467"/>
                    <a:pt x="2783" y="468"/>
                    <a:pt x="2782" y="468"/>
                  </a:cubicBezTo>
                  <a:moveTo>
                    <a:pt x="2743" y="469"/>
                  </a:moveTo>
                  <a:cubicBezTo>
                    <a:pt x="2744" y="468"/>
                    <a:pt x="2746" y="469"/>
                    <a:pt x="2746" y="470"/>
                  </a:cubicBezTo>
                  <a:cubicBezTo>
                    <a:pt x="2747" y="472"/>
                    <a:pt x="2746" y="473"/>
                    <a:pt x="2745" y="472"/>
                  </a:cubicBezTo>
                  <a:cubicBezTo>
                    <a:pt x="2743" y="472"/>
                    <a:pt x="2742" y="473"/>
                    <a:pt x="2741" y="473"/>
                  </a:cubicBezTo>
                  <a:cubicBezTo>
                    <a:pt x="2741" y="471"/>
                    <a:pt x="2741" y="469"/>
                    <a:pt x="2743" y="469"/>
                  </a:cubicBezTo>
                  <a:moveTo>
                    <a:pt x="2451" y="484"/>
                  </a:moveTo>
                  <a:cubicBezTo>
                    <a:pt x="2452" y="483"/>
                    <a:pt x="2453" y="483"/>
                    <a:pt x="2453" y="482"/>
                  </a:cubicBezTo>
                  <a:cubicBezTo>
                    <a:pt x="2454" y="482"/>
                    <a:pt x="2455" y="482"/>
                    <a:pt x="2456" y="482"/>
                  </a:cubicBezTo>
                  <a:cubicBezTo>
                    <a:pt x="2457" y="483"/>
                    <a:pt x="2457" y="483"/>
                    <a:pt x="2457" y="485"/>
                  </a:cubicBezTo>
                  <a:cubicBezTo>
                    <a:pt x="2456" y="485"/>
                    <a:pt x="2455" y="485"/>
                    <a:pt x="2455" y="485"/>
                  </a:cubicBezTo>
                  <a:cubicBezTo>
                    <a:pt x="2454" y="485"/>
                    <a:pt x="2454" y="486"/>
                    <a:pt x="2453" y="486"/>
                  </a:cubicBezTo>
                  <a:cubicBezTo>
                    <a:pt x="2453" y="487"/>
                    <a:pt x="2452" y="487"/>
                    <a:pt x="2452" y="487"/>
                  </a:cubicBezTo>
                  <a:cubicBezTo>
                    <a:pt x="2451" y="488"/>
                    <a:pt x="2451" y="487"/>
                    <a:pt x="2450" y="487"/>
                  </a:cubicBezTo>
                  <a:cubicBezTo>
                    <a:pt x="2450" y="486"/>
                    <a:pt x="2450" y="485"/>
                    <a:pt x="2451" y="484"/>
                  </a:cubicBezTo>
                  <a:moveTo>
                    <a:pt x="2517" y="478"/>
                  </a:moveTo>
                  <a:cubicBezTo>
                    <a:pt x="2517" y="478"/>
                    <a:pt x="2517" y="478"/>
                    <a:pt x="2517" y="477"/>
                  </a:cubicBezTo>
                  <a:cubicBezTo>
                    <a:pt x="2518" y="477"/>
                    <a:pt x="2519" y="478"/>
                    <a:pt x="2518" y="479"/>
                  </a:cubicBezTo>
                  <a:cubicBezTo>
                    <a:pt x="2517" y="480"/>
                    <a:pt x="2517" y="480"/>
                    <a:pt x="2516" y="480"/>
                  </a:cubicBezTo>
                  <a:cubicBezTo>
                    <a:pt x="2516" y="479"/>
                    <a:pt x="2516" y="479"/>
                    <a:pt x="2517" y="478"/>
                  </a:cubicBezTo>
                  <a:moveTo>
                    <a:pt x="2788" y="464"/>
                  </a:moveTo>
                  <a:cubicBezTo>
                    <a:pt x="2787" y="464"/>
                    <a:pt x="2787" y="464"/>
                    <a:pt x="2787" y="464"/>
                  </a:cubicBezTo>
                  <a:cubicBezTo>
                    <a:pt x="2787" y="463"/>
                    <a:pt x="2787" y="463"/>
                    <a:pt x="2788" y="463"/>
                  </a:cubicBezTo>
                  <a:cubicBezTo>
                    <a:pt x="2788" y="463"/>
                    <a:pt x="2788" y="463"/>
                    <a:pt x="2788" y="464"/>
                  </a:cubicBezTo>
                  <a:cubicBezTo>
                    <a:pt x="2788" y="464"/>
                    <a:pt x="2788" y="464"/>
                    <a:pt x="2788" y="464"/>
                  </a:cubicBezTo>
                  <a:moveTo>
                    <a:pt x="2760" y="466"/>
                  </a:moveTo>
                  <a:cubicBezTo>
                    <a:pt x="2760" y="466"/>
                    <a:pt x="2759" y="466"/>
                    <a:pt x="2759" y="466"/>
                  </a:cubicBezTo>
                  <a:cubicBezTo>
                    <a:pt x="2758" y="466"/>
                    <a:pt x="2758" y="466"/>
                    <a:pt x="2757" y="465"/>
                  </a:cubicBezTo>
                  <a:cubicBezTo>
                    <a:pt x="2757" y="465"/>
                    <a:pt x="2756" y="465"/>
                    <a:pt x="2756" y="465"/>
                  </a:cubicBezTo>
                  <a:cubicBezTo>
                    <a:pt x="2756" y="464"/>
                    <a:pt x="2756" y="464"/>
                    <a:pt x="2758" y="464"/>
                  </a:cubicBezTo>
                  <a:cubicBezTo>
                    <a:pt x="2759" y="464"/>
                    <a:pt x="2760" y="464"/>
                    <a:pt x="2761" y="464"/>
                  </a:cubicBezTo>
                  <a:cubicBezTo>
                    <a:pt x="2761" y="465"/>
                    <a:pt x="2760" y="466"/>
                    <a:pt x="2760" y="466"/>
                  </a:cubicBezTo>
                  <a:moveTo>
                    <a:pt x="2454" y="477"/>
                  </a:moveTo>
                  <a:cubicBezTo>
                    <a:pt x="2455" y="477"/>
                    <a:pt x="2455" y="477"/>
                    <a:pt x="2455" y="478"/>
                  </a:cubicBezTo>
                  <a:cubicBezTo>
                    <a:pt x="2455" y="479"/>
                    <a:pt x="2455" y="479"/>
                    <a:pt x="2456" y="480"/>
                  </a:cubicBezTo>
                  <a:cubicBezTo>
                    <a:pt x="2455" y="480"/>
                    <a:pt x="2455" y="480"/>
                    <a:pt x="2455" y="479"/>
                  </a:cubicBezTo>
                  <a:cubicBezTo>
                    <a:pt x="2454" y="479"/>
                    <a:pt x="2454" y="479"/>
                    <a:pt x="2454" y="479"/>
                  </a:cubicBezTo>
                  <a:lnTo>
                    <a:pt x="2454" y="477"/>
                  </a:lnTo>
                  <a:close/>
                  <a:moveTo>
                    <a:pt x="2779" y="463"/>
                  </a:moveTo>
                  <a:cubicBezTo>
                    <a:pt x="2779" y="464"/>
                    <a:pt x="2778" y="465"/>
                    <a:pt x="2776" y="465"/>
                  </a:cubicBezTo>
                  <a:cubicBezTo>
                    <a:pt x="2775" y="466"/>
                    <a:pt x="2774" y="465"/>
                    <a:pt x="2773" y="464"/>
                  </a:cubicBezTo>
                  <a:cubicBezTo>
                    <a:pt x="2774" y="462"/>
                    <a:pt x="2777" y="462"/>
                    <a:pt x="2779" y="463"/>
                  </a:cubicBezTo>
                  <a:moveTo>
                    <a:pt x="2519" y="475"/>
                  </a:moveTo>
                  <a:cubicBezTo>
                    <a:pt x="2519" y="474"/>
                    <a:pt x="2519" y="473"/>
                    <a:pt x="2520" y="472"/>
                  </a:cubicBezTo>
                  <a:cubicBezTo>
                    <a:pt x="2521" y="472"/>
                    <a:pt x="2521" y="472"/>
                    <a:pt x="2522" y="473"/>
                  </a:cubicBezTo>
                  <a:cubicBezTo>
                    <a:pt x="2522" y="473"/>
                    <a:pt x="2523" y="473"/>
                    <a:pt x="2523" y="473"/>
                  </a:cubicBezTo>
                  <a:cubicBezTo>
                    <a:pt x="2523" y="474"/>
                    <a:pt x="2523" y="474"/>
                    <a:pt x="2524" y="474"/>
                  </a:cubicBezTo>
                  <a:cubicBezTo>
                    <a:pt x="2524" y="474"/>
                    <a:pt x="2525" y="474"/>
                    <a:pt x="2526" y="474"/>
                  </a:cubicBezTo>
                  <a:cubicBezTo>
                    <a:pt x="2526" y="476"/>
                    <a:pt x="2526" y="477"/>
                    <a:pt x="2525" y="477"/>
                  </a:cubicBezTo>
                  <a:cubicBezTo>
                    <a:pt x="2525" y="477"/>
                    <a:pt x="2524" y="477"/>
                    <a:pt x="2524" y="477"/>
                  </a:cubicBezTo>
                  <a:cubicBezTo>
                    <a:pt x="2523" y="477"/>
                    <a:pt x="2522" y="477"/>
                    <a:pt x="2522" y="476"/>
                  </a:cubicBezTo>
                  <a:cubicBezTo>
                    <a:pt x="2521" y="476"/>
                    <a:pt x="2520" y="476"/>
                    <a:pt x="2520" y="477"/>
                  </a:cubicBezTo>
                  <a:cubicBezTo>
                    <a:pt x="2519" y="477"/>
                    <a:pt x="2519" y="476"/>
                    <a:pt x="2519" y="475"/>
                  </a:cubicBezTo>
                  <a:moveTo>
                    <a:pt x="2732" y="464"/>
                  </a:moveTo>
                  <a:cubicBezTo>
                    <a:pt x="2732" y="464"/>
                    <a:pt x="2731" y="464"/>
                    <a:pt x="2732" y="462"/>
                  </a:cubicBezTo>
                  <a:cubicBezTo>
                    <a:pt x="2734" y="462"/>
                    <a:pt x="2735" y="463"/>
                    <a:pt x="2735" y="465"/>
                  </a:cubicBezTo>
                  <a:cubicBezTo>
                    <a:pt x="2734" y="465"/>
                    <a:pt x="2733" y="464"/>
                    <a:pt x="2732" y="464"/>
                  </a:cubicBezTo>
                  <a:moveTo>
                    <a:pt x="2785" y="460"/>
                  </a:moveTo>
                  <a:cubicBezTo>
                    <a:pt x="2785" y="459"/>
                    <a:pt x="2785" y="459"/>
                    <a:pt x="2785" y="458"/>
                  </a:cubicBezTo>
                  <a:cubicBezTo>
                    <a:pt x="2786" y="459"/>
                    <a:pt x="2786" y="459"/>
                    <a:pt x="2786" y="459"/>
                  </a:cubicBezTo>
                  <a:cubicBezTo>
                    <a:pt x="2786" y="460"/>
                    <a:pt x="2786" y="460"/>
                    <a:pt x="2786" y="461"/>
                  </a:cubicBezTo>
                  <a:cubicBezTo>
                    <a:pt x="2785" y="461"/>
                    <a:pt x="2784" y="460"/>
                    <a:pt x="2785" y="460"/>
                  </a:cubicBezTo>
                  <a:moveTo>
                    <a:pt x="2751" y="460"/>
                  </a:moveTo>
                  <a:cubicBezTo>
                    <a:pt x="2751" y="460"/>
                    <a:pt x="2750" y="460"/>
                    <a:pt x="2750" y="460"/>
                  </a:cubicBezTo>
                  <a:cubicBezTo>
                    <a:pt x="2750" y="460"/>
                    <a:pt x="2750" y="459"/>
                    <a:pt x="2750" y="459"/>
                  </a:cubicBezTo>
                  <a:cubicBezTo>
                    <a:pt x="2750" y="459"/>
                    <a:pt x="2751" y="459"/>
                    <a:pt x="2751" y="459"/>
                  </a:cubicBezTo>
                  <a:cubicBezTo>
                    <a:pt x="2751" y="459"/>
                    <a:pt x="2751" y="459"/>
                    <a:pt x="2751" y="460"/>
                  </a:cubicBezTo>
                  <a:moveTo>
                    <a:pt x="2533" y="469"/>
                  </a:moveTo>
                  <a:cubicBezTo>
                    <a:pt x="2533" y="470"/>
                    <a:pt x="2533" y="470"/>
                    <a:pt x="2533" y="469"/>
                  </a:cubicBezTo>
                  <a:cubicBezTo>
                    <a:pt x="2532" y="469"/>
                    <a:pt x="2532" y="469"/>
                    <a:pt x="2532" y="469"/>
                  </a:cubicBezTo>
                  <a:cubicBezTo>
                    <a:pt x="2533" y="468"/>
                    <a:pt x="2533" y="468"/>
                    <a:pt x="2533" y="469"/>
                  </a:cubicBezTo>
                  <a:cubicBezTo>
                    <a:pt x="2534" y="469"/>
                    <a:pt x="2534" y="469"/>
                    <a:pt x="2533" y="469"/>
                  </a:cubicBezTo>
                  <a:moveTo>
                    <a:pt x="2781" y="457"/>
                  </a:moveTo>
                  <a:cubicBezTo>
                    <a:pt x="2782" y="457"/>
                    <a:pt x="2782" y="457"/>
                    <a:pt x="2782" y="457"/>
                  </a:cubicBezTo>
                  <a:cubicBezTo>
                    <a:pt x="2782" y="458"/>
                    <a:pt x="2782" y="458"/>
                    <a:pt x="2782" y="458"/>
                  </a:cubicBezTo>
                  <a:cubicBezTo>
                    <a:pt x="2781" y="458"/>
                    <a:pt x="2781" y="458"/>
                    <a:pt x="2780" y="458"/>
                  </a:cubicBezTo>
                  <a:cubicBezTo>
                    <a:pt x="2781" y="457"/>
                    <a:pt x="2781" y="457"/>
                    <a:pt x="2781" y="457"/>
                  </a:cubicBezTo>
                  <a:moveTo>
                    <a:pt x="2742" y="460"/>
                  </a:moveTo>
                  <a:cubicBezTo>
                    <a:pt x="2743" y="459"/>
                    <a:pt x="2744" y="458"/>
                    <a:pt x="2745" y="458"/>
                  </a:cubicBezTo>
                  <a:cubicBezTo>
                    <a:pt x="2745" y="459"/>
                    <a:pt x="2745" y="460"/>
                    <a:pt x="2744" y="460"/>
                  </a:cubicBezTo>
                  <a:cubicBezTo>
                    <a:pt x="2743" y="461"/>
                    <a:pt x="2743" y="462"/>
                    <a:pt x="2744" y="462"/>
                  </a:cubicBezTo>
                  <a:cubicBezTo>
                    <a:pt x="2744" y="463"/>
                    <a:pt x="2743" y="463"/>
                    <a:pt x="2742" y="463"/>
                  </a:cubicBezTo>
                  <a:cubicBezTo>
                    <a:pt x="2741" y="463"/>
                    <a:pt x="2740" y="462"/>
                    <a:pt x="2740" y="462"/>
                  </a:cubicBezTo>
                  <a:cubicBezTo>
                    <a:pt x="2741" y="461"/>
                    <a:pt x="2742" y="461"/>
                    <a:pt x="2742" y="460"/>
                  </a:cubicBezTo>
                  <a:moveTo>
                    <a:pt x="2757" y="459"/>
                  </a:moveTo>
                  <a:cubicBezTo>
                    <a:pt x="2758" y="458"/>
                    <a:pt x="2759" y="457"/>
                    <a:pt x="2759" y="456"/>
                  </a:cubicBezTo>
                  <a:cubicBezTo>
                    <a:pt x="2760" y="456"/>
                    <a:pt x="2760" y="457"/>
                    <a:pt x="2761" y="457"/>
                  </a:cubicBezTo>
                  <a:cubicBezTo>
                    <a:pt x="2761" y="458"/>
                    <a:pt x="2762" y="459"/>
                    <a:pt x="2762" y="460"/>
                  </a:cubicBezTo>
                  <a:cubicBezTo>
                    <a:pt x="2761" y="459"/>
                    <a:pt x="2761" y="459"/>
                    <a:pt x="2760" y="459"/>
                  </a:cubicBezTo>
                  <a:cubicBezTo>
                    <a:pt x="2760" y="459"/>
                    <a:pt x="2759" y="459"/>
                    <a:pt x="2759" y="460"/>
                  </a:cubicBezTo>
                  <a:cubicBezTo>
                    <a:pt x="2758" y="460"/>
                    <a:pt x="2758" y="461"/>
                    <a:pt x="2757" y="461"/>
                  </a:cubicBezTo>
                  <a:cubicBezTo>
                    <a:pt x="2757" y="461"/>
                    <a:pt x="2756" y="461"/>
                    <a:pt x="2755" y="461"/>
                  </a:cubicBezTo>
                  <a:cubicBezTo>
                    <a:pt x="2756" y="460"/>
                    <a:pt x="2756" y="459"/>
                    <a:pt x="2757" y="459"/>
                  </a:cubicBezTo>
                  <a:moveTo>
                    <a:pt x="2523" y="466"/>
                  </a:moveTo>
                  <a:cubicBezTo>
                    <a:pt x="2525" y="467"/>
                    <a:pt x="2526" y="467"/>
                    <a:pt x="2527" y="468"/>
                  </a:cubicBezTo>
                  <a:cubicBezTo>
                    <a:pt x="2527" y="469"/>
                    <a:pt x="2526" y="469"/>
                    <a:pt x="2524" y="469"/>
                  </a:cubicBezTo>
                  <a:cubicBezTo>
                    <a:pt x="2523" y="469"/>
                    <a:pt x="2521" y="469"/>
                    <a:pt x="2520" y="469"/>
                  </a:cubicBezTo>
                  <a:cubicBezTo>
                    <a:pt x="2521" y="467"/>
                    <a:pt x="2522" y="466"/>
                    <a:pt x="2523" y="466"/>
                  </a:cubicBezTo>
                  <a:moveTo>
                    <a:pt x="2790" y="456"/>
                  </a:moveTo>
                  <a:cubicBezTo>
                    <a:pt x="2790" y="455"/>
                    <a:pt x="2791" y="454"/>
                    <a:pt x="2790" y="453"/>
                  </a:cubicBezTo>
                  <a:cubicBezTo>
                    <a:pt x="2791" y="453"/>
                    <a:pt x="2791" y="453"/>
                    <a:pt x="2792" y="454"/>
                  </a:cubicBezTo>
                  <a:cubicBezTo>
                    <a:pt x="2792" y="454"/>
                    <a:pt x="2792" y="455"/>
                    <a:pt x="2792" y="455"/>
                  </a:cubicBezTo>
                  <a:cubicBezTo>
                    <a:pt x="2792" y="456"/>
                    <a:pt x="2791" y="457"/>
                    <a:pt x="2791" y="458"/>
                  </a:cubicBezTo>
                  <a:cubicBezTo>
                    <a:pt x="2791" y="459"/>
                    <a:pt x="2792" y="459"/>
                    <a:pt x="2792" y="460"/>
                  </a:cubicBezTo>
                  <a:cubicBezTo>
                    <a:pt x="2791" y="460"/>
                    <a:pt x="2791" y="460"/>
                    <a:pt x="2791" y="460"/>
                  </a:cubicBezTo>
                  <a:cubicBezTo>
                    <a:pt x="2791" y="459"/>
                    <a:pt x="2790" y="459"/>
                    <a:pt x="2790" y="458"/>
                  </a:cubicBezTo>
                  <a:cubicBezTo>
                    <a:pt x="2790" y="458"/>
                    <a:pt x="2790" y="458"/>
                    <a:pt x="2789" y="457"/>
                  </a:cubicBezTo>
                  <a:cubicBezTo>
                    <a:pt x="2789" y="457"/>
                    <a:pt x="2789" y="457"/>
                    <a:pt x="2788" y="457"/>
                  </a:cubicBezTo>
                  <a:cubicBezTo>
                    <a:pt x="2788" y="457"/>
                    <a:pt x="2789" y="456"/>
                    <a:pt x="2790" y="456"/>
                  </a:cubicBezTo>
                  <a:moveTo>
                    <a:pt x="2772" y="454"/>
                  </a:moveTo>
                  <a:cubicBezTo>
                    <a:pt x="2771" y="454"/>
                    <a:pt x="2771" y="453"/>
                    <a:pt x="2770" y="453"/>
                  </a:cubicBezTo>
                  <a:cubicBezTo>
                    <a:pt x="2771" y="452"/>
                    <a:pt x="2771" y="452"/>
                    <a:pt x="2771" y="452"/>
                  </a:cubicBezTo>
                  <a:cubicBezTo>
                    <a:pt x="2772" y="452"/>
                    <a:pt x="2772" y="452"/>
                    <a:pt x="2772" y="452"/>
                  </a:cubicBezTo>
                  <a:cubicBezTo>
                    <a:pt x="2773" y="452"/>
                    <a:pt x="2773" y="452"/>
                    <a:pt x="2773" y="453"/>
                  </a:cubicBezTo>
                  <a:cubicBezTo>
                    <a:pt x="2774" y="453"/>
                    <a:pt x="2774" y="453"/>
                    <a:pt x="2774" y="454"/>
                  </a:cubicBezTo>
                  <a:cubicBezTo>
                    <a:pt x="2774" y="455"/>
                    <a:pt x="2773" y="455"/>
                    <a:pt x="2772" y="454"/>
                  </a:cubicBezTo>
                  <a:moveTo>
                    <a:pt x="2767" y="451"/>
                  </a:moveTo>
                  <a:cubicBezTo>
                    <a:pt x="2767" y="452"/>
                    <a:pt x="2766" y="452"/>
                    <a:pt x="2766" y="451"/>
                  </a:cubicBezTo>
                  <a:cubicBezTo>
                    <a:pt x="2766" y="451"/>
                    <a:pt x="2766" y="451"/>
                    <a:pt x="2766" y="451"/>
                  </a:cubicBezTo>
                  <a:cubicBezTo>
                    <a:pt x="2767" y="450"/>
                    <a:pt x="2767" y="450"/>
                    <a:pt x="2767" y="451"/>
                  </a:cubicBezTo>
                  <a:cubicBezTo>
                    <a:pt x="2767" y="451"/>
                    <a:pt x="2767" y="451"/>
                    <a:pt x="2767" y="451"/>
                  </a:cubicBezTo>
                  <a:moveTo>
                    <a:pt x="2788" y="446"/>
                  </a:moveTo>
                  <a:cubicBezTo>
                    <a:pt x="2788" y="444"/>
                    <a:pt x="2789" y="443"/>
                    <a:pt x="2791" y="443"/>
                  </a:cubicBezTo>
                  <a:cubicBezTo>
                    <a:pt x="2791" y="445"/>
                    <a:pt x="2790" y="446"/>
                    <a:pt x="2790" y="448"/>
                  </a:cubicBezTo>
                  <a:cubicBezTo>
                    <a:pt x="2789" y="449"/>
                    <a:pt x="2788" y="449"/>
                    <a:pt x="2787" y="449"/>
                  </a:cubicBezTo>
                  <a:cubicBezTo>
                    <a:pt x="2787" y="448"/>
                    <a:pt x="2788" y="447"/>
                    <a:pt x="2788" y="446"/>
                  </a:cubicBezTo>
                  <a:moveTo>
                    <a:pt x="2765" y="447"/>
                  </a:moveTo>
                  <a:cubicBezTo>
                    <a:pt x="2765" y="447"/>
                    <a:pt x="2764" y="446"/>
                    <a:pt x="2764" y="446"/>
                  </a:cubicBezTo>
                  <a:cubicBezTo>
                    <a:pt x="2764" y="446"/>
                    <a:pt x="2763" y="445"/>
                    <a:pt x="2762" y="445"/>
                  </a:cubicBezTo>
                  <a:cubicBezTo>
                    <a:pt x="2762" y="445"/>
                    <a:pt x="2763" y="445"/>
                    <a:pt x="2763" y="445"/>
                  </a:cubicBezTo>
                  <a:cubicBezTo>
                    <a:pt x="2764" y="445"/>
                    <a:pt x="2764" y="444"/>
                    <a:pt x="2765" y="444"/>
                  </a:cubicBezTo>
                  <a:lnTo>
                    <a:pt x="2765" y="447"/>
                  </a:lnTo>
                  <a:close/>
                  <a:moveTo>
                    <a:pt x="2753" y="449"/>
                  </a:moveTo>
                  <a:cubicBezTo>
                    <a:pt x="2752" y="449"/>
                    <a:pt x="2751" y="447"/>
                    <a:pt x="2751" y="445"/>
                  </a:cubicBezTo>
                  <a:cubicBezTo>
                    <a:pt x="2753" y="444"/>
                    <a:pt x="2753" y="445"/>
                    <a:pt x="2754" y="446"/>
                  </a:cubicBezTo>
                  <a:cubicBezTo>
                    <a:pt x="2754" y="446"/>
                    <a:pt x="2755" y="447"/>
                    <a:pt x="2756" y="447"/>
                  </a:cubicBezTo>
                  <a:cubicBezTo>
                    <a:pt x="2756" y="447"/>
                    <a:pt x="2757" y="447"/>
                    <a:pt x="2757" y="447"/>
                  </a:cubicBezTo>
                  <a:cubicBezTo>
                    <a:pt x="2757" y="447"/>
                    <a:pt x="2758" y="446"/>
                    <a:pt x="2758" y="446"/>
                  </a:cubicBezTo>
                  <a:cubicBezTo>
                    <a:pt x="2758" y="446"/>
                    <a:pt x="2759" y="446"/>
                    <a:pt x="2759" y="445"/>
                  </a:cubicBezTo>
                  <a:cubicBezTo>
                    <a:pt x="2759" y="445"/>
                    <a:pt x="2760" y="445"/>
                    <a:pt x="2761" y="445"/>
                  </a:cubicBezTo>
                  <a:cubicBezTo>
                    <a:pt x="2761" y="447"/>
                    <a:pt x="2761" y="449"/>
                    <a:pt x="2762" y="449"/>
                  </a:cubicBezTo>
                  <a:cubicBezTo>
                    <a:pt x="2764" y="450"/>
                    <a:pt x="2764" y="452"/>
                    <a:pt x="2763" y="453"/>
                  </a:cubicBezTo>
                  <a:cubicBezTo>
                    <a:pt x="2761" y="454"/>
                    <a:pt x="2760" y="453"/>
                    <a:pt x="2760" y="452"/>
                  </a:cubicBezTo>
                  <a:cubicBezTo>
                    <a:pt x="2760" y="451"/>
                    <a:pt x="2760" y="450"/>
                    <a:pt x="2759" y="449"/>
                  </a:cubicBezTo>
                  <a:cubicBezTo>
                    <a:pt x="2757" y="449"/>
                    <a:pt x="2755" y="449"/>
                    <a:pt x="2753" y="449"/>
                  </a:cubicBezTo>
                  <a:moveTo>
                    <a:pt x="2785" y="442"/>
                  </a:moveTo>
                  <a:cubicBezTo>
                    <a:pt x="2785" y="441"/>
                    <a:pt x="2786" y="441"/>
                    <a:pt x="2786" y="441"/>
                  </a:cubicBezTo>
                  <a:lnTo>
                    <a:pt x="2787" y="441"/>
                  </a:lnTo>
                  <a:cubicBezTo>
                    <a:pt x="2787" y="442"/>
                    <a:pt x="2787" y="442"/>
                    <a:pt x="2787" y="442"/>
                  </a:cubicBezTo>
                  <a:cubicBezTo>
                    <a:pt x="2786" y="442"/>
                    <a:pt x="2785" y="443"/>
                    <a:pt x="2785" y="443"/>
                  </a:cubicBezTo>
                  <a:cubicBezTo>
                    <a:pt x="2785" y="442"/>
                    <a:pt x="2785" y="442"/>
                    <a:pt x="2785" y="442"/>
                  </a:cubicBezTo>
                  <a:moveTo>
                    <a:pt x="2706" y="138"/>
                  </a:moveTo>
                  <a:cubicBezTo>
                    <a:pt x="2707" y="138"/>
                    <a:pt x="2708" y="138"/>
                    <a:pt x="2709" y="138"/>
                  </a:cubicBezTo>
                  <a:cubicBezTo>
                    <a:pt x="2708" y="140"/>
                    <a:pt x="2707" y="140"/>
                    <a:pt x="2705" y="140"/>
                  </a:cubicBezTo>
                  <a:cubicBezTo>
                    <a:pt x="2705" y="139"/>
                    <a:pt x="2705" y="138"/>
                    <a:pt x="2706" y="138"/>
                  </a:cubicBezTo>
                  <a:moveTo>
                    <a:pt x="2776" y="125"/>
                  </a:moveTo>
                  <a:cubicBezTo>
                    <a:pt x="2776" y="125"/>
                    <a:pt x="2776" y="124"/>
                    <a:pt x="2776" y="124"/>
                  </a:cubicBezTo>
                  <a:cubicBezTo>
                    <a:pt x="2777" y="123"/>
                    <a:pt x="2778" y="124"/>
                    <a:pt x="2778" y="125"/>
                  </a:cubicBezTo>
                  <a:cubicBezTo>
                    <a:pt x="2777" y="125"/>
                    <a:pt x="2777" y="126"/>
                    <a:pt x="2777" y="126"/>
                  </a:cubicBezTo>
                  <a:cubicBezTo>
                    <a:pt x="2776" y="126"/>
                    <a:pt x="2776" y="126"/>
                    <a:pt x="2776" y="125"/>
                  </a:cubicBezTo>
                  <a:moveTo>
                    <a:pt x="2762" y="127"/>
                  </a:moveTo>
                  <a:cubicBezTo>
                    <a:pt x="2763" y="127"/>
                    <a:pt x="2763" y="126"/>
                    <a:pt x="2764" y="126"/>
                  </a:cubicBezTo>
                  <a:cubicBezTo>
                    <a:pt x="2764" y="126"/>
                    <a:pt x="2764" y="126"/>
                    <a:pt x="2765" y="125"/>
                  </a:cubicBezTo>
                  <a:cubicBezTo>
                    <a:pt x="2765" y="125"/>
                    <a:pt x="2766" y="125"/>
                    <a:pt x="2766" y="124"/>
                  </a:cubicBezTo>
                  <a:cubicBezTo>
                    <a:pt x="2767" y="124"/>
                    <a:pt x="2767" y="124"/>
                    <a:pt x="2767" y="125"/>
                  </a:cubicBezTo>
                  <a:cubicBezTo>
                    <a:pt x="2767" y="126"/>
                    <a:pt x="2767" y="127"/>
                    <a:pt x="2767" y="128"/>
                  </a:cubicBezTo>
                  <a:cubicBezTo>
                    <a:pt x="2769" y="128"/>
                    <a:pt x="2770" y="128"/>
                    <a:pt x="2771" y="127"/>
                  </a:cubicBezTo>
                  <a:cubicBezTo>
                    <a:pt x="2772" y="126"/>
                    <a:pt x="2772" y="126"/>
                    <a:pt x="2773" y="125"/>
                  </a:cubicBezTo>
                  <a:cubicBezTo>
                    <a:pt x="2774" y="127"/>
                    <a:pt x="2775" y="128"/>
                    <a:pt x="2776" y="129"/>
                  </a:cubicBezTo>
                  <a:cubicBezTo>
                    <a:pt x="2777" y="129"/>
                    <a:pt x="2778" y="131"/>
                    <a:pt x="2778" y="133"/>
                  </a:cubicBezTo>
                  <a:cubicBezTo>
                    <a:pt x="2778" y="133"/>
                    <a:pt x="2778" y="133"/>
                    <a:pt x="2777" y="133"/>
                  </a:cubicBezTo>
                  <a:cubicBezTo>
                    <a:pt x="2777" y="133"/>
                    <a:pt x="2776" y="133"/>
                    <a:pt x="2775" y="133"/>
                  </a:cubicBezTo>
                  <a:cubicBezTo>
                    <a:pt x="2775" y="134"/>
                    <a:pt x="2774" y="134"/>
                    <a:pt x="2774" y="134"/>
                  </a:cubicBezTo>
                  <a:cubicBezTo>
                    <a:pt x="2774" y="134"/>
                    <a:pt x="2774" y="135"/>
                    <a:pt x="2774" y="135"/>
                  </a:cubicBezTo>
                  <a:cubicBezTo>
                    <a:pt x="2772" y="134"/>
                    <a:pt x="2770" y="133"/>
                    <a:pt x="2769" y="131"/>
                  </a:cubicBezTo>
                  <a:cubicBezTo>
                    <a:pt x="2767" y="129"/>
                    <a:pt x="2765" y="129"/>
                    <a:pt x="2762" y="129"/>
                  </a:cubicBezTo>
                  <a:cubicBezTo>
                    <a:pt x="2762" y="128"/>
                    <a:pt x="2762" y="127"/>
                    <a:pt x="2762" y="127"/>
                  </a:cubicBezTo>
                  <a:moveTo>
                    <a:pt x="2771" y="121"/>
                  </a:moveTo>
                  <a:cubicBezTo>
                    <a:pt x="2771" y="120"/>
                    <a:pt x="2771" y="119"/>
                    <a:pt x="2771" y="118"/>
                  </a:cubicBezTo>
                  <a:cubicBezTo>
                    <a:pt x="2772" y="117"/>
                    <a:pt x="2773" y="118"/>
                    <a:pt x="2773" y="120"/>
                  </a:cubicBezTo>
                  <a:cubicBezTo>
                    <a:pt x="2773" y="121"/>
                    <a:pt x="2773" y="122"/>
                    <a:pt x="2772" y="123"/>
                  </a:cubicBezTo>
                  <a:cubicBezTo>
                    <a:pt x="2771" y="123"/>
                    <a:pt x="2771" y="122"/>
                    <a:pt x="2771" y="121"/>
                  </a:cubicBezTo>
                  <a:moveTo>
                    <a:pt x="2530" y="104"/>
                  </a:moveTo>
                  <a:cubicBezTo>
                    <a:pt x="2530" y="104"/>
                    <a:pt x="2529" y="104"/>
                    <a:pt x="2529" y="104"/>
                  </a:cubicBezTo>
                  <a:cubicBezTo>
                    <a:pt x="2530" y="103"/>
                    <a:pt x="2530" y="103"/>
                    <a:pt x="2530" y="103"/>
                  </a:cubicBezTo>
                  <a:cubicBezTo>
                    <a:pt x="2530" y="103"/>
                    <a:pt x="2530" y="103"/>
                    <a:pt x="2530" y="104"/>
                  </a:cubicBezTo>
                  <a:cubicBezTo>
                    <a:pt x="2530" y="104"/>
                    <a:pt x="2530" y="104"/>
                    <a:pt x="2530" y="104"/>
                  </a:cubicBezTo>
                  <a:close/>
                  <a:moveTo>
                    <a:pt x="2774" y="91"/>
                  </a:moveTo>
                  <a:cubicBezTo>
                    <a:pt x="2773" y="91"/>
                    <a:pt x="2773" y="90"/>
                    <a:pt x="2773" y="90"/>
                  </a:cubicBezTo>
                  <a:cubicBezTo>
                    <a:pt x="2773" y="90"/>
                    <a:pt x="2773" y="90"/>
                    <a:pt x="2774" y="90"/>
                  </a:cubicBezTo>
                  <a:cubicBezTo>
                    <a:pt x="2774" y="90"/>
                    <a:pt x="2774" y="90"/>
                    <a:pt x="2774" y="90"/>
                  </a:cubicBezTo>
                  <a:cubicBezTo>
                    <a:pt x="2774" y="91"/>
                    <a:pt x="2774" y="91"/>
                    <a:pt x="2774" y="91"/>
                  </a:cubicBezTo>
                  <a:moveTo>
                    <a:pt x="2766" y="94"/>
                  </a:moveTo>
                  <a:cubicBezTo>
                    <a:pt x="2766" y="93"/>
                    <a:pt x="2766" y="93"/>
                    <a:pt x="2767" y="92"/>
                  </a:cubicBezTo>
                  <a:cubicBezTo>
                    <a:pt x="2767" y="92"/>
                    <a:pt x="2767" y="91"/>
                    <a:pt x="2768" y="91"/>
                  </a:cubicBezTo>
                  <a:cubicBezTo>
                    <a:pt x="2768" y="90"/>
                    <a:pt x="2769" y="90"/>
                    <a:pt x="2769" y="90"/>
                  </a:cubicBezTo>
                  <a:cubicBezTo>
                    <a:pt x="2770" y="90"/>
                    <a:pt x="2770" y="91"/>
                    <a:pt x="2770" y="92"/>
                  </a:cubicBezTo>
                  <a:cubicBezTo>
                    <a:pt x="2770" y="93"/>
                    <a:pt x="2769" y="93"/>
                    <a:pt x="2769" y="94"/>
                  </a:cubicBezTo>
                  <a:cubicBezTo>
                    <a:pt x="2768" y="95"/>
                    <a:pt x="2767" y="95"/>
                    <a:pt x="2766" y="95"/>
                  </a:cubicBezTo>
                  <a:cubicBezTo>
                    <a:pt x="2766" y="96"/>
                    <a:pt x="2765" y="96"/>
                    <a:pt x="2764" y="95"/>
                  </a:cubicBezTo>
                  <a:cubicBezTo>
                    <a:pt x="2765" y="95"/>
                    <a:pt x="2765" y="95"/>
                    <a:pt x="2766" y="94"/>
                  </a:cubicBezTo>
                  <a:moveTo>
                    <a:pt x="2757" y="91"/>
                  </a:moveTo>
                  <a:cubicBezTo>
                    <a:pt x="2757" y="90"/>
                    <a:pt x="2757" y="90"/>
                    <a:pt x="2756" y="90"/>
                  </a:cubicBezTo>
                  <a:cubicBezTo>
                    <a:pt x="2755" y="90"/>
                    <a:pt x="2755" y="90"/>
                    <a:pt x="2754" y="90"/>
                  </a:cubicBezTo>
                  <a:cubicBezTo>
                    <a:pt x="2754" y="90"/>
                    <a:pt x="2754" y="90"/>
                    <a:pt x="2754" y="89"/>
                  </a:cubicBezTo>
                  <a:cubicBezTo>
                    <a:pt x="2756" y="89"/>
                    <a:pt x="2757" y="89"/>
                    <a:pt x="2758" y="89"/>
                  </a:cubicBezTo>
                  <a:cubicBezTo>
                    <a:pt x="2760" y="90"/>
                    <a:pt x="2761" y="90"/>
                    <a:pt x="2762" y="91"/>
                  </a:cubicBezTo>
                  <a:cubicBezTo>
                    <a:pt x="2763" y="92"/>
                    <a:pt x="2762" y="93"/>
                    <a:pt x="2761" y="93"/>
                  </a:cubicBezTo>
                  <a:cubicBezTo>
                    <a:pt x="2759" y="93"/>
                    <a:pt x="2758" y="93"/>
                    <a:pt x="2757" y="93"/>
                  </a:cubicBezTo>
                  <a:cubicBezTo>
                    <a:pt x="2758" y="92"/>
                    <a:pt x="2758" y="91"/>
                    <a:pt x="2757" y="91"/>
                  </a:cubicBezTo>
                  <a:moveTo>
                    <a:pt x="2681" y="87"/>
                  </a:moveTo>
                  <a:cubicBezTo>
                    <a:pt x="2681" y="87"/>
                    <a:pt x="2680" y="87"/>
                    <a:pt x="2680" y="87"/>
                  </a:cubicBezTo>
                  <a:cubicBezTo>
                    <a:pt x="2680" y="87"/>
                    <a:pt x="2680" y="87"/>
                    <a:pt x="2681" y="87"/>
                  </a:cubicBezTo>
                  <a:cubicBezTo>
                    <a:pt x="2681" y="87"/>
                    <a:pt x="2681" y="87"/>
                    <a:pt x="2681" y="87"/>
                  </a:cubicBezTo>
                  <a:moveTo>
                    <a:pt x="2759" y="84"/>
                  </a:moveTo>
                  <a:cubicBezTo>
                    <a:pt x="2759" y="84"/>
                    <a:pt x="2758" y="83"/>
                    <a:pt x="2759" y="82"/>
                  </a:cubicBezTo>
                  <a:cubicBezTo>
                    <a:pt x="2759" y="83"/>
                    <a:pt x="2760" y="83"/>
                    <a:pt x="2761" y="83"/>
                  </a:cubicBezTo>
                  <a:cubicBezTo>
                    <a:pt x="2761" y="83"/>
                    <a:pt x="2762" y="84"/>
                    <a:pt x="2761" y="85"/>
                  </a:cubicBezTo>
                  <a:cubicBezTo>
                    <a:pt x="2761" y="84"/>
                    <a:pt x="2760" y="84"/>
                    <a:pt x="2759" y="84"/>
                  </a:cubicBezTo>
                  <a:moveTo>
                    <a:pt x="2754" y="81"/>
                  </a:moveTo>
                  <a:cubicBezTo>
                    <a:pt x="2754" y="80"/>
                    <a:pt x="2754" y="79"/>
                    <a:pt x="2754" y="78"/>
                  </a:cubicBezTo>
                  <a:cubicBezTo>
                    <a:pt x="2755" y="78"/>
                    <a:pt x="2756" y="77"/>
                    <a:pt x="2756" y="76"/>
                  </a:cubicBezTo>
                  <a:cubicBezTo>
                    <a:pt x="2757" y="75"/>
                    <a:pt x="2758" y="74"/>
                    <a:pt x="2759" y="74"/>
                  </a:cubicBezTo>
                  <a:cubicBezTo>
                    <a:pt x="2759" y="76"/>
                    <a:pt x="2759" y="77"/>
                    <a:pt x="2758" y="78"/>
                  </a:cubicBezTo>
                  <a:cubicBezTo>
                    <a:pt x="2758" y="80"/>
                    <a:pt x="2757" y="81"/>
                    <a:pt x="2757" y="82"/>
                  </a:cubicBezTo>
                  <a:cubicBezTo>
                    <a:pt x="2755" y="82"/>
                    <a:pt x="2754" y="82"/>
                    <a:pt x="2754" y="81"/>
                  </a:cubicBezTo>
                  <a:moveTo>
                    <a:pt x="2764" y="75"/>
                  </a:moveTo>
                  <a:cubicBezTo>
                    <a:pt x="2765" y="74"/>
                    <a:pt x="2766" y="74"/>
                    <a:pt x="2766" y="73"/>
                  </a:cubicBezTo>
                  <a:cubicBezTo>
                    <a:pt x="2767" y="73"/>
                    <a:pt x="2768" y="74"/>
                    <a:pt x="2767" y="75"/>
                  </a:cubicBezTo>
                  <a:cubicBezTo>
                    <a:pt x="2767" y="76"/>
                    <a:pt x="2766" y="77"/>
                    <a:pt x="2765" y="78"/>
                  </a:cubicBezTo>
                  <a:cubicBezTo>
                    <a:pt x="2764" y="77"/>
                    <a:pt x="2764" y="76"/>
                    <a:pt x="2764" y="75"/>
                  </a:cubicBezTo>
                  <a:moveTo>
                    <a:pt x="2748" y="68"/>
                  </a:moveTo>
                  <a:lnTo>
                    <a:pt x="2751" y="68"/>
                  </a:lnTo>
                  <a:cubicBezTo>
                    <a:pt x="2751" y="69"/>
                    <a:pt x="2751" y="69"/>
                    <a:pt x="2750" y="69"/>
                  </a:cubicBezTo>
                  <a:cubicBezTo>
                    <a:pt x="2750" y="70"/>
                    <a:pt x="2749" y="70"/>
                    <a:pt x="2748" y="70"/>
                  </a:cubicBezTo>
                  <a:lnTo>
                    <a:pt x="2748" y="68"/>
                  </a:lnTo>
                  <a:close/>
                  <a:moveTo>
                    <a:pt x="2731" y="60"/>
                  </a:moveTo>
                  <a:cubicBezTo>
                    <a:pt x="2730" y="60"/>
                    <a:pt x="2730" y="60"/>
                    <a:pt x="2729" y="60"/>
                  </a:cubicBezTo>
                  <a:cubicBezTo>
                    <a:pt x="2729" y="60"/>
                    <a:pt x="2730" y="59"/>
                    <a:pt x="2730" y="59"/>
                  </a:cubicBezTo>
                  <a:cubicBezTo>
                    <a:pt x="2731" y="59"/>
                    <a:pt x="2731" y="59"/>
                    <a:pt x="2732" y="59"/>
                  </a:cubicBezTo>
                  <a:cubicBezTo>
                    <a:pt x="2732" y="60"/>
                    <a:pt x="2731" y="60"/>
                    <a:pt x="2731" y="60"/>
                  </a:cubicBezTo>
                  <a:moveTo>
                    <a:pt x="2487" y="69"/>
                  </a:moveTo>
                  <a:cubicBezTo>
                    <a:pt x="2488" y="70"/>
                    <a:pt x="2487" y="71"/>
                    <a:pt x="2486" y="71"/>
                  </a:cubicBezTo>
                  <a:cubicBezTo>
                    <a:pt x="2485" y="71"/>
                    <a:pt x="2484" y="71"/>
                    <a:pt x="2483" y="72"/>
                  </a:cubicBezTo>
                  <a:cubicBezTo>
                    <a:pt x="2483" y="70"/>
                    <a:pt x="2485" y="69"/>
                    <a:pt x="2487" y="69"/>
                  </a:cubicBezTo>
                  <a:moveTo>
                    <a:pt x="2665" y="60"/>
                  </a:moveTo>
                  <a:lnTo>
                    <a:pt x="2669" y="60"/>
                  </a:lnTo>
                  <a:cubicBezTo>
                    <a:pt x="2669" y="62"/>
                    <a:pt x="2668" y="63"/>
                    <a:pt x="2666" y="64"/>
                  </a:cubicBezTo>
                  <a:cubicBezTo>
                    <a:pt x="2665" y="63"/>
                    <a:pt x="2665" y="62"/>
                    <a:pt x="2665" y="60"/>
                  </a:cubicBezTo>
                  <a:moveTo>
                    <a:pt x="2476" y="68"/>
                  </a:moveTo>
                  <a:cubicBezTo>
                    <a:pt x="2476" y="69"/>
                    <a:pt x="2476" y="70"/>
                    <a:pt x="2475" y="71"/>
                  </a:cubicBezTo>
                  <a:cubicBezTo>
                    <a:pt x="2475" y="72"/>
                    <a:pt x="2474" y="72"/>
                    <a:pt x="2473" y="71"/>
                  </a:cubicBezTo>
                  <a:cubicBezTo>
                    <a:pt x="2473" y="69"/>
                    <a:pt x="2474" y="68"/>
                    <a:pt x="2476" y="68"/>
                  </a:cubicBezTo>
                  <a:moveTo>
                    <a:pt x="2770" y="54"/>
                  </a:moveTo>
                  <a:cubicBezTo>
                    <a:pt x="2770" y="55"/>
                    <a:pt x="2770" y="55"/>
                    <a:pt x="2770" y="55"/>
                  </a:cubicBezTo>
                  <a:cubicBezTo>
                    <a:pt x="2769" y="54"/>
                    <a:pt x="2769" y="54"/>
                    <a:pt x="2769" y="54"/>
                  </a:cubicBezTo>
                  <a:cubicBezTo>
                    <a:pt x="2770" y="53"/>
                    <a:pt x="2770" y="53"/>
                    <a:pt x="2770" y="54"/>
                  </a:cubicBezTo>
                  <a:cubicBezTo>
                    <a:pt x="2770" y="54"/>
                    <a:pt x="2770" y="54"/>
                    <a:pt x="2770" y="54"/>
                  </a:cubicBezTo>
                  <a:moveTo>
                    <a:pt x="2501" y="65"/>
                  </a:moveTo>
                  <a:cubicBezTo>
                    <a:pt x="2503" y="65"/>
                    <a:pt x="2504" y="66"/>
                    <a:pt x="2504" y="67"/>
                  </a:cubicBezTo>
                  <a:lnTo>
                    <a:pt x="2501" y="67"/>
                  </a:lnTo>
                  <a:lnTo>
                    <a:pt x="2501" y="65"/>
                  </a:lnTo>
                  <a:close/>
                  <a:moveTo>
                    <a:pt x="2465" y="67"/>
                  </a:moveTo>
                  <a:cubicBezTo>
                    <a:pt x="2465" y="67"/>
                    <a:pt x="2465" y="66"/>
                    <a:pt x="2465" y="66"/>
                  </a:cubicBezTo>
                  <a:cubicBezTo>
                    <a:pt x="2465" y="66"/>
                    <a:pt x="2466" y="66"/>
                    <a:pt x="2466" y="67"/>
                  </a:cubicBezTo>
                  <a:cubicBezTo>
                    <a:pt x="2466" y="67"/>
                    <a:pt x="2466" y="67"/>
                    <a:pt x="2467" y="67"/>
                  </a:cubicBezTo>
                  <a:cubicBezTo>
                    <a:pt x="2467" y="67"/>
                    <a:pt x="2467" y="68"/>
                    <a:pt x="2466" y="68"/>
                  </a:cubicBezTo>
                  <a:cubicBezTo>
                    <a:pt x="2466" y="68"/>
                    <a:pt x="2466" y="68"/>
                    <a:pt x="2466" y="69"/>
                  </a:cubicBezTo>
                  <a:cubicBezTo>
                    <a:pt x="2466" y="68"/>
                    <a:pt x="2465" y="68"/>
                    <a:pt x="2465" y="68"/>
                  </a:cubicBezTo>
                  <a:cubicBezTo>
                    <a:pt x="2465" y="68"/>
                    <a:pt x="2465" y="68"/>
                    <a:pt x="2464" y="68"/>
                  </a:cubicBezTo>
                  <a:cubicBezTo>
                    <a:pt x="2464" y="67"/>
                    <a:pt x="2465" y="67"/>
                    <a:pt x="2465" y="67"/>
                  </a:cubicBezTo>
                  <a:moveTo>
                    <a:pt x="2743" y="52"/>
                  </a:moveTo>
                  <a:lnTo>
                    <a:pt x="2744" y="52"/>
                  </a:lnTo>
                  <a:lnTo>
                    <a:pt x="2744" y="54"/>
                  </a:lnTo>
                  <a:lnTo>
                    <a:pt x="2743" y="54"/>
                  </a:lnTo>
                  <a:lnTo>
                    <a:pt x="2743" y="52"/>
                  </a:lnTo>
                  <a:close/>
                  <a:moveTo>
                    <a:pt x="2758" y="51"/>
                  </a:moveTo>
                  <a:cubicBezTo>
                    <a:pt x="2758" y="51"/>
                    <a:pt x="2757" y="51"/>
                    <a:pt x="2757" y="51"/>
                  </a:cubicBezTo>
                  <a:cubicBezTo>
                    <a:pt x="2757" y="51"/>
                    <a:pt x="2757" y="50"/>
                    <a:pt x="2757" y="50"/>
                  </a:cubicBezTo>
                  <a:cubicBezTo>
                    <a:pt x="2758" y="50"/>
                    <a:pt x="2758" y="50"/>
                    <a:pt x="2758" y="50"/>
                  </a:cubicBezTo>
                  <a:cubicBezTo>
                    <a:pt x="2758" y="50"/>
                    <a:pt x="2758" y="50"/>
                    <a:pt x="2758" y="51"/>
                  </a:cubicBezTo>
                  <a:moveTo>
                    <a:pt x="2771" y="50"/>
                  </a:moveTo>
                  <a:cubicBezTo>
                    <a:pt x="2771" y="49"/>
                    <a:pt x="2771" y="49"/>
                    <a:pt x="2771" y="48"/>
                  </a:cubicBezTo>
                  <a:cubicBezTo>
                    <a:pt x="2772" y="48"/>
                    <a:pt x="2773" y="49"/>
                    <a:pt x="2773" y="50"/>
                  </a:cubicBezTo>
                  <a:cubicBezTo>
                    <a:pt x="2772" y="50"/>
                    <a:pt x="2772" y="50"/>
                    <a:pt x="2772" y="51"/>
                  </a:cubicBezTo>
                  <a:cubicBezTo>
                    <a:pt x="2771" y="51"/>
                    <a:pt x="2771" y="51"/>
                    <a:pt x="2771" y="50"/>
                  </a:cubicBezTo>
                  <a:moveTo>
                    <a:pt x="2468" y="60"/>
                  </a:moveTo>
                  <a:cubicBezTo>
                    <a:pt x="2468" y="60"/>
                    <a:pt x="2467" y="60"/>
                    <a:pt x="2467" y="60"/>
                  </a:cubicBezTo>
                  <a:cubicBezTo>
                    <a:pt x="2467" y="59"/>
                    <a:pt x="2467" y="59"/>
                    <a:pt x="2467" y="59"/>
                  </a:cubicBezTo>
                  <a:cubicBezTo>
                    <a:pt x="2468" y="59"/>
                    <a:pt x="2468" y="59"/>
                    <a:pt x="2468" y="59"/>
                  </a:cubicBezTo>
                  <a:cubicBezTo>
                    <a:pt x="2468" y="59"/>
                    <a:pt x="2468" y="59"/>
                    <a:pt x="2468" y="60"/>
                  </a:cubicBezTo>
                  <a:moveTo>
                    <a:pt x="2756" y="43"/>
                  </a:moveTo>
                  <a:cubicBezTo>
                    <a:pt x="2758" y="43"/>
                    <a:pt x="2759" y="43"/>
                    <a:pt x="2760" y="43"/>
                  </a:cubicBezTo>
                  <a:cubicBezTo>
                    <a:pt x="2759" y="44"/>
                    <a:pt x="2757" y="45"/>
                    <a:pt x="2753" y="45"/>
                  </a:cubicBezTo>
                  <a:cubicBezTo>
                    <a:pt x="2754" y="43"/>
                    <a:pt x="2754" y="42"/>
                    <a:pt x="2756" y="43"/>
                  </a:cubicBezTo>
                  <a:close/>
                  <a:moveTo>
                    <a:pt x="2733" y="46"/>
                  </a:moveTo>
                  <a:cubicBezTo>
                    <a:pt x="2732" y="47"/>
                    <a:pt x="2732" y="47"/>
                    <a:pt x="2731" y="47"/>
                  </a:cubicBezTo>
                  <a:cubicBezTo>
                    <a:pt x="2730" y="47"/>
                    <a:pt x="2730" y="47"/>
                    <a:pt x="2729" y="46"/>
                  </a:cubicBezTo>
                  <a:cubicBezTo>
                    <a:pt x="2728" y="46"/>
                    <a:pt x="2728" y="45"/>
                    <a:pt x="2729" y="44"/>
                  </a:cubicBezTo>
                  <a:cubicBezTo>
                    <a:pt x="2730" y="45"/>
                    <a:pt x="2730" y="45"/>
                    <a:pt x="2731" y="44"/>
                  </a:cubicBezTo>
                  <a:cubicBezTo>
                    <a:pt x="2732" y="43"/>
                    <a:pt x="2733" y="44"/>
                    <a:pt x="2734" y="45"/>
                  </a:cubicBezTo>
                  <a:cubicBezTo>
                    <a:pt x="2734" y="45"/>
                    <a:pt x="2734" y="46"/>
                    <a:pt x="2733" y="46"/>
                  </a:cubicBezTo>
                  <a:moveTo>
                    <a:pt x="2768" y="40"/>
                  </a:moveTo>
                  <a:lnTo>
                    <a:pt x="2770" y="40"/>
                  </a:lnTo>
                  <a:lnTo>
                    <a:pt x="2770" y="42"/>
                  </a:lnTo>
                  <a:lnTo>
                    <a:pt x="2768" y="42"/>
                  </a:lnTo>
                  <a:lnTo>
                    <a:pt x="2768" y="40"/>
                  </a:lnTo>
                  <a:close/>
                  <a:moveTo>
                    <a:pt x="2457" y="53"/>
                  </a:moveTo>
                  <a:lnTo>
                    <a:pt x="2459" y="53"/>
                  </a:lnTo>
                  <a:cubicBezTo>
                    <a:pt x="2460" y="54"/>
                    <a:pt x="2460" y="54"/>
                    <a:pt x="2459" y="55"/>
                  </a:cubicBezTo>
                  <a:cubicBezTo>
                    <a:pt x="2459" y="55"/>
                    <a:pt x="2459" y="56"/>
                    <a:pt x="2459" y="56"/>
                  </a:cubicBezTo>
                  <a:cubicBezTo>
                    <a:pt x="2457" y="56"/>
                    <a:pt x="2457" y="55"/>
                    <a:pt x="2457" y="53"/>
                  </a:cubicBezTo>
                  <a:moveTo>
                    <a:pt x="2671" y="45"/>
                  </a:moveTo>
                  <a:cubicBezTo>
                    <a:pt x="2672" y="45"/>
                    <a:pt x="2672" y="44"/>
                    <a:pt x="2672" y="43"/>
                  </a:cubicBezTo>
                  <a:cubicBezTo>
                    <a:pt x="2673" y="43"/>
                    <a:pt x="2674" y="43"/>
                    <a:pt x="2674" y="44"/>
                  </a:cubicBezTo>
                  <a:cubicBezTo>
                    <a:pt x="2674" y="46"/>
                    <a:pt x="2675" y="46"/>
                    <a:pt x="2676" y="46"/>
                  </a:cubicBezTo>
                  <a:cubicBezTo>
                    <a:pt x="2676" y="47"/>
                    <a:pt x="2676" y="48"/>
                    <a:pt x="2675" y="48"/>
                  </a:cubicBezTo>
                  <a:cubicBezTo>
                    <a:pt x="2673" y="48"/>
                    <a:pt x="2672" y="48"/>
                    <a:pt x="2671" y="48"/>
                  </a:cubicBezTo>
                  <a:cubicBezTo>
                    <a:pt x="2671" y="47"/>
                    <a:pt x="2671" y="46"/>
                    <a:pt x="2671" y="45"/>
                  </a:cubicBezTo>
                  <a:moveTo>
                    <a:pt x="2476" y="52"/>
                  </a:moveTo>
                  <a:cubicBezTo>
                    <a:pt x="2477" y="51"/>
                    <a:pt x="2478" y="51"/>
                    <a:pt x="2480" y="51"/>
                  </a:cubicBezTo>
                  <a:cubicBezTo>
                    <a:pt x="2480" y="52"/>
                    <a:pt x="2480" y="53"/>
                    <a:pt x="2479" y="54"/>
                  </a:cubicBezTo>
                  <a:cubicBezTo>
                    <a:pt x="2478" y="55"/>
                    <a:pt x="2477" y="55"/>
                    <a:pt x="2476" y="56"/>
                  </a:cubicBezTo>
                  <a:cubicBezTo>
                    <a:pt x="2475" y="56"/>
                    <a:pt x="2474" y="56"/>
                    <a:pt x="2474" y="55"/>
                  </a:cubicBezTo>
                  <a:cubicBezTo>
                    <a:pt x="2473" y="55"/>
                    <a:pt x="2472" y="54"/>
                    <a:pt x="2472" y="52"/>
                  </a:cubicBezTo>
                  <a:cubicBezTo>
                    <a:pt x="2474" y="53"/>
                    <a:pt x="2475" y="53"/>
                    <a:pt x="2476" y="52"/>
                  </a:cubicBezTo>
                  <a:moveTo>
                    <a:pt x="2466" y="52"/>
                  </a:moveTo>
                  <a:cubicBezTo>
                    <a:pt x="2467" y="52"/>
                    <a:pt x="2468" y="52"/>
                    <a:pt x="2469" y="53"/>
                  </a:cubicBezTo>
                  <a:cubicBezTo>
                    <a:pt x="2469" y="53"/>
                    <a:pt x="2469" y="54"/>
                    <a:pt x="2469" y="54"/>
                  </a:cubicBezTo>
                  <a:cubicBezTo>
                    <a:pt x="2468" y="55"/>
                    <a:pt x="2468" y="56"/>
                    <a:pt x="2468" y="56"/>
                  </a:cubicBezTo>
                  <a:cubicBezTo>
                    <a:pt x="2467" y="56"/>
                    <a:pt x="2466" y="56"/>
                    <a:pt x="2466" y="56"/>
                  </a:cubicBezTo>
                  <a:cubicBezTo>
                    <a:pt x="2465" y="55"/>
                    <a:pt x="2464" y="55"/>
                    <a:pt x="2463" y="55"/>
                  </a:cubicBezTo>
                  <a:cubicBezTo>
                    <a:pt x="2464" y="53"/>
                    <a:pt x="2464" y="53"/>
                    <a:pt x="2466" y="52"/>
                  </a:cubicBezTo>
                  <a:moveTo>
                    <a:pt x="2508" y="51"/>
                  </a:moveTo>
                  <a:cubicBezTo>
                    <a:pt x="2508" y="51"/>
                    <a:pt x="2508" y="50"/>
                    <a:pt x="2509" y="49"/>
                  </a:cubicBezTo>
                  <a:cubicBezTo>
                    <a:pt x="2510" y="50"/>
                    <a:pt x="2512" y="50"/>
                    <a:pt x="2513" y="50"/>
                  </a:cubicBezTo>
                  <a:cubicBezTo>
                    <a:pt x="2514" y="49"/>
                    <a:pt x="2516" y="49"/>
                    <a:pt x="2517" y="49"/>
                  </a:cubicBezTo>
                  <a:cubicBezTo>
                    <a:pt x="2517" y="50"/>
                    <a:pt x="2516" y="51"/>
                    <a:pt x="2516" y="52"/>
                  </a:cubicBezTo>
                  <a:cubicBezTo>
                    <a:pt x="2515" y="53"/>
                    <a:pt x="2515" y="54"/>
                    <a:pt x="2514" y="54"/>
                  </a:cubicBezTo>
                  <a:cubicBezTo>
                    <a:pt x="2512" y="55"/>
                    <a:pt x="2511" y="55"/>
                    <a:pt x="2511" y="54"/>
                  </a:cubicBezTo>
                  <a:cubicBezTo>
                    <a:pt x="2511" y="53"/>
                    <a:pt x="2510" y="53"/>
                    <a:pt x="2508" y="54"/>
                  </a:cubicBezTo>
                  <a:cubicBezTo>
                    <a:pt x="2508" y="52"/>
                    <a:pt x="2508" y="51"/>
                    <a:pt x="2508" y="51"/>
                  </a:cubicBezTo>
                  <a:moveTo>
                    <a:pt x="2709" y="43"/>
                  </a:moveTo>
                  <a:cubicBezTo>
                    <a:pt x="2709" y="42"/>
                    <a:pt x="2708" y="41"/>
                    <a:pt x="2707" y="41"/>
                  </a:cubicBezTo>
                  <a:cubicBezTo>
                    <a:pt x="2708" y="40"/>
                    <a:pt x="2709" y="39"/>
                    <a:pt x="2711" y="40"/>
                  </a:cubicBezTo>
                  <a:cubicBezTo>
                    <a:pt x="2713" y="40"/>
                    <a:pt x="2715" y="40"/>
                    <a:pt x="2716" y="39"/>
                  </a:cubicBezTo>
                  <a:cubicBezTo>
                    <a:pt x="2717" y="41"/>
                    <a:pt x="2716" y="42"/>
                    <a:pt x="2715" y="42"/>
                  </a:cubicBezTo>
                  <a:cubicBezTo>
                    <a:pt x="2713" y="42"/>
                    <a:pt x="2712" y="43"/>
                    <a:pt x="2712" y="44"/>
                  </a:cubicBezTo>
                  <a:cubicBezTo>
                    <a:pt x="2711" y="44"/>
                    <a:pt x="2710" y="44"/>
                    <a:pt x="2709" y="43"/>
                  </a:cubicBezTo>
                  <a:moveTo>
                    <a:pt x="2679" y="42"/>
                  </a:moveTo>
                  <a:cubicBezTo>
                    <a:pt x="2678" y="42"/>
                    <a:pt x="2677" y="42"/>
                    <a:pt x="2677" y="42"/>
                  </a:cubicBezTo>
                  <a:cubicBezTo>
                    <a:pt x="2677" y="41"/>
                    <a:pt x="2677" y="41"/>
                    <a:pt x="2678" y="41"/>
                  </a:cubicBezTo>
                  <a:cubicBezTo>
                    <a:pt x="2679" y="41"/>
                    <a:pt x="2679" y="41"/>
                    <a:pt x="2679" y="41"/>
                  </a:cubicBezTo>
                  <a:cubicBezTo>
                    <a:pt x="2679" y="41"/>
                    <a:pt x="2679" y="42"/>
                    <a:pt x="2679" y="42"/>
                  </a:cubicBezTo>
                  <a:moveTo>
                    <a:pt x="2634" y="43"/>
                  </a:moveTo>
                  <a:cubicBezTo>
                    <a:pt x="2635" y="43"/>
                    <a:pt x="2636" y="43"/>
                    <a:pt x="2637" y="44"/>
                  </a:cubicBezTo>
                  <a:cubicBezTo>
                    <a:pt x="2638" y="45"/>
                    <a:pt x="2637" y="46"/>
                    <a:pt x="2637" y="46"/>
                  </a:cubicBezTo>
                  <a:cubicBezTo>
                    <a:pt x="2636" y="46"/>
                    <a:pt x="2635" y="47"/>
                    <a:pt x="2635" y="48"/>
                  </a:cubicBezTo>
                  <a:cubicBezTo>
                    <a:pt x="2636" y="50"/>
                    <a:pt x="2636" y="51"/>
                    <a:pt x="2636" y="51"/>
                  </a:cubicBezTo>
                  <a:cubicBezTo>
                    <a:pt x="2635" y="51"/>
                    <a:pt x="2635" y="52"/>
                    <a:pt x="2635" y="54"/>
                  </a:cubicBezTo>
                  <a:cubicBezTo>
                    <a:pt x="2633" y="53"/>
                    <a:pt x="2632" y="53"/>
                    <a:pt x="2631" y="52"/>
                  </a:cubicBezTo>
                  <a:cubicBezTo>
                    <a:pt x="2631" y="52"/>
                    <a:pt x="2630" y="51"/>
                    <a:pt x="2629" y="51"/>
                  </a:cubicBezTo>
                  <a:cubicBezTo>
                    <a:pt x="2629" y="50"/>
                    <a:pt x="2629" y="49"/>
                    <a:pt x="2630" y="49"/>
                  </a:cubicBezTo>
                  <a:cubicBezTo>
                    <a:pt x="2631" y="48"/>
                    <a:pt x="2632" y="48"/>
                    <a:pt x="2633" y="47"/>
                  </a:cubicBezTo>
                  <a:cubicBezTo>
                    <a:pt x="2632" y="45"/>
                    <a:pt x="2632" y="44"/>
                    <a:pt x="2634" y="43"/>
                  </a:cubicBezTo>
                  <a:moveTo>
                    <a:pt x="2627" y="43"/>
                  </a:moveTo>
                  <a:cubicBezTo>
                    <a:pt x="2627" y="45"/>
                    <a:pt x="2627" y="46"/>
                    <a:pt x="2626" y="46"/>
                  </a:cubicBezTo>
                  <a:cubicBezTo>
                    <a:pt x="2625" y="46"/>
                    <a:pt x="2624" y="48"/>
                    <a:pt x="2625" y="49"/>
                  </a:cubicBezTo>
                  <a:cubicBezTo>
                    <a:pt x="2624" y="49"/>
                    <a:pt x="2624" y="49"/>
                    <a:pt x="2623" y="49"/>
                  </a:cubicBezTo>
                  <a:cubicBezTo>
                    <a:pt x="2623" y="49"/>
                    <a:pt x="2622" y="49"/>
                    <a:pt x="2621" y="49"/>
                  </a:cubicBezTo>
                  <a:cubicBezTo>
                    <a:pt x="2622" y="45"/>
                    <a:pt x="2624" y="43"/>
                    <a:pt x="2627" y="43"/>
                  </a:cubicBezTo>
                  <a:moveTo>
                    <a:pt x="2651" y="60"/>
                  </a:moveTo>
                  <a:cubicBezTo>
                    <a:pt x="2652" y="62"/>
                    <a:pt x="2651" y="63"/>
                    <a:pt x="2650" y="63"/>
                  </a:cubicBezTo>
                  <a:cubicBezTo>
                    <a:pt x="2648" y="63"/>
                    <a:pt x="2647" y="62"/>
                    <a:pt x="2647" y="61"/>
                  </a:cubicBezTo>
                  <a:cubicBezTo>
                    <a:pt x="2648" y="60"/>
                    <a:pt x="2649" y="60"/>
                    <a:pt x="2651" y="60"/>
                  </a:cubicBezTo>
                  <a:moveTo>
                    <a:pt x="2641" y="44"/>
                  </a:moveTo>
                  <a:cubicBezTo>
                    <a:pt x="2640" y="45"/>
                    <a:pt x="2640" y="46"/>
                    <a:pt x="2640" y="48"/>
                  </a:cubicBezTo>
                  <a:cubicBezTo>
                    <a:pt x="2642" y="47"/>
                    <a:pt x="2643" y="48"/>
                    <a:pt x="2644" y="49"/>
                  </a:cubicBezTo>
                  <a:cubicBezTo>
                    <a:pt x="2645" y="50"/>
                    <a:pt x="2645" y="52"/>
                    <a:pt x="2646" y="53"/>
                  </a:cubicBezTo>
                  <a:cubicBezTo>
                    <a:pt x="2645" y="53"/>
                    <a:pt x="2644" y="54"/>
                    <a:pt x="2643" y="54"/>
                  </a:cubicBezTo>
                  <a:cubicBezTo>
                    <a:pt x="2642" y="55"/>
                    <a:pt x="2642" y="56"/>
                    <a:pt x="2642" y="56"/>
                  </a:cubicBezTo>
                  <a:cubicBezTo>
                    <a:pt x="2643" y="57"/>
                    <a:pt x="2644" y="58"/>
                    <a:pt x="2645" y="60"/>
                  </a:cubicBezTo>
                  <a:cubicBezTo>
                    <a:pt x="2644" y="62"/>
                    <a:pt x="2643" y="63"/>
                    <a:pt x="2641" y="65"/>
                  </a:cubicBezTo>
                  <a:cubicBezTo>
                    <a:pt x="2643" y="64"/>
                    <a:pt x="2646" y="63"/>
                    <a:pt x="2648" y="64"/>
                  </a:cubicBezTo>
                  <a:cubicBezTo>
                    <a:pt x="2650" y="64"/>
                    <a:pt x="2652" y="64"/>
                    <a:pt x="2655" y="63"/>
                  </a:cubicBezTo>
                  <a:cubicBezTo>
                    <a:pt x="2655" y="61"/>
                    <a:pt x="2656" y="60"/>
                    <a:pt x="2656" y="59"/>
                  </a:cubicBezTo>
                  <a:cubicBezTo>
                    <a:pt x="2657" y="57"/>
                    <a:pt x="2657" y="56"/>
                    <a:pt x="2659" y="55"/>
                  </a:cubicBezTo>
                  <a:cubicBezTo>
                    <a:pt x="2659" y="55"/>
                    <a:pt x="2661" y="56"/>
                    <a:pt x="2662" y="56"/>
                  </a:cubicBezTo>
                  <a:cubicBezTo>
                    <a:pt x="2663" y="56"/>
                    <a:pt x="2665" y="56"/>
                    <a:pt x="2666" y="55"/>
                  </a:cubicBezTo>
                  <a:cubicBezTo>
                    <a:pt x="2667" y="55"/>
                    <a:pt x="2668" y="54"/>
                    <a:pt x="2669" y="54"/>
                  </a:cubicBezTo>
                  <a:cubicBezTo>
                    <a:pt x="2670" y="53"/>
                    <a:pt x="2670" y="52"/>
                    <a:pt x="2670" y="50"/>
                  </a:cubicBezTo>
                  <a:cubicBezTo>
                    <a:pt x="2669" y="50"/>
                    <a:pt x="2668" y="50"/>
                    <a:pt x="2667" y="50"/>
                  </a:cubicBezTo>
                  <a:cubicBezTo>
                    <a:pt x="2667" y="49"/>
                    <a:pt x="2666" y="49"/>
                    <a:pt x="2664" y="50"/>
                  </a:cubicBezTo>
                  <a:cubicBezTo>
                    <a:pt x="2665" y="51"/>
                    <a:pt x="2665" y="52"/>
                    <a:pt x="2664" y="53"/>
                  </a:cubicBezTo>
                  <a:cubicBezTo>
                    <a:pt x="2663" y="53"/>
                    <a:pt x="2663" y="54"/>
                    <a:pt x="2662" y="54"/>
                  </a:cubicBezTo>
                  <a:cubicBezTo>
                    <a:pt x="2661" y="53"/>
                    <a:pt x="2659" y="53"/>
                    <a:pt x="2658" y="52"/>
                  </a:cubicBezTo>
                  <a:cubicBezTo>
                    <a:pt x="2657" y="51"/>
                    <a:pt x="2655" y="50"/>
                    <a:pt x="2653" y="50"/>
                  </a:cubicBezTo>
                  <a:cubicBezTo>
                    <a:pt x="2654" y="52"/>
                    <a:pt x="2653" y="54"/>
                    <a:pt x="2653" y="55"/>
                  </a:cubicBezTo>
                  <a:cubicBezTo>
                    <a:pt x="2652" y="56"/>
                    <a:pt x="2651" y="57"/>
                    <a:pt x="2649" y="56"/>
                  </a:cubicBezTo>
                  <a:cubicBezTo>
                    <a:pt x="2649" y="55"/>
                    <a:pt x="2649" y="54"/>
                    <a:pt x="2649" y="52"/>
                  </a:cubicBezTo>
                  <a:cubicBezTo>
                    <a:pt x="2648" y="51"/>
                    <a:pt x="2648" y="50"/>
                    <a:pt x="2646" y="49"/>
                  </a:cubicBezTo>
                  <a:cubicBezTo>
                    <a:pt x="2647" y="48"/>
                    <a:pt x="2647" y="48"/>
                    <a:pt x="2647" y="47"/>
                  </a:cubicBezTo>
                  <a:cubicBezTo>
                    <a:pt x="2648" y="47"/>
                    <a:pt x="2648" y="46"/>
                    <a:pt x="2648" y="46"/>
                  </a:cubicBezTo>
                  <a:cubicBezTo>
                    <a:pt x="2648" y="45"/>
                    <a:pt x="2648" y="44"/>
                    <a:pt x="2648" y="44"/>
                  </a:cubicBezTo>
                  <a:cubicBezTo>
                    <a:pt x="2648" y="43"/>
                    <a:pt x="2649" y="43"/>
                    <a:pt x="2650" y="43"/>
                  </a:cubicBezTo>
                  <a:cubicBezTo>
                    <a:pt x="2650" y="43"/>
                    <a:pt x="2651" y="43"/>
                    <a:pt x="2652" y="43"/>
                  </a:cubicBezTo>
                  <a:cubicBezTo>
                    <a:pt x="2652" y="43"/>
                    <a:pt x="2653" y="43"/>
                    <a:pt x="2653" y="42"/>
                  </a:cubicBezTo>
                  <a:cubicBezTo>
                    <a:pt x="2652" y="42"/>
                    <a:pt x="2650" y="42"/>
                    <a:pt x="2648" y="42"/>
                  </a:cubicBezTo>
                  <a:cubicBezTo>
                    <a:pt x="2645" y="43"/>
                    <a:pt x="2643" y="43"/>
                    <a:pt x="2642" y="42"/>
                  </a:cubicBezTo>
                  <a:cubicBezTo>
                    <a:pt x="2641" y="43"/>
                    <a:pt x="2641" y="44"/>
                    <a:pt x="2641" y="44"/>
                  </a:cubicBezTo>
                  <a:moveTo>
                    <a:pt x="2860" y="469"/>
                  </a:moveTo>
                  <a:cubicBezTo>
                    <a:pt x="2860" y="469"/>
                    <a:pt x="2861" y="469"/>
                    <a:pt x="2861" y="469"/>
                  </a:cubicBezTo>
                  <a:cubicBezTo>
                    <a:pt x="2862" y="469"/>
                    <a:pt x="2863" y="469"/>
                    <a:pt x="2864" y="469"/>
                  </a:cubicBezTo>
                  <a:cubicBezTo>
                    <a:pt x="2864" y="469"/>
                    <a:pt x="2865" y="469"/>
                    <a:pt x="2865" y="470"/>
                  </a:cubicBezTo>
                  <a:cubicBezTo>
                    <a:pt x="2865" y="468"/>
                    <a:pt x="2865" y="467"/>
                    <a:pt x="2864" y="467"/>
                  </a:cubicBezTo>
                  <a:cubicBezTo>
                    <a:pt x="2862" y="467"/>
                    <a:pt x="2861" y="467"/>
                    <a:pt x="2859" y="467"/>
                  </a:cubicBezTo>
                  <a:cubicBezTo>
                    <a:pt x="2859" y="468"/>
                    <a:pt x="2859" y="469"/>
                    <a:pt x="2860" y="469"/>
                  </a:cubicBezTo>
                  <a:moveTo>
                    <a:pt x="2848" y="475"/>
                  </a:moveTo>
                  <a:cubicBezTo>
                    <a:pt x="2849" y="475"/>
                    <a:pt x="2850" y="475"/>
                    <a:pt x="2852" y="474"/>
                  </a:cubicBezTo>
                  <a:cubicBezTo>
                    <a:pt x="2852" y="473"/>
                    <a:pt x="2852" y="472"/>
                    <a:pt x="2851" y="472"/>
                  </a:cubicBezTo>
                  <a:cubicBezTo>
                    <a:pt x="2849" y="472"/>
                    <a:pt x="2848" y="471"/>
                    <a:pt x="2847" y="471"/>
                  </a:cubicBezTo>
                  <a:cubicBezTo>
                    <a:pt x="2846" y="474"/>
                    <a:pt x="2847" y="475"/>
                    <a:pt x="2848" y="475"/>
                  </a:cubicBezTo>
                  <a:moveTo>
                    <a:pt x="2869" y="479"/>
                  </a:moveTo>
                  <a:cubicBezTo>
                    <a:pt x="2868" y="480"/>
                    <a:pt x="2869" y="481"/>
                    <a:pt x="2870" y="481"/>
                  </a:cubicBezTo>
                  <a:cubicBezTo>
                    <a:pt x="2870" y="481"/>
                    <a:pt x="2870" y="481"/>
                    <a:pt x="2871" y="480"/>
                  </a:cubicBezTo>
                  <a:cubicBezTo>
                    <a:pt x="2871" y="479"/>
                    <a:pt x="2872" y="479"/>
                    <a:pt x="2872" y="479"/>
                  </a:cubicBezTo>
                  <a:cubicBezTo>
                    <a:pt x="2873" y="478"/>
                    <a:pt x="2873" y="478"/>
                    <a:pt x="2874" y="478"/>
                  </a:cubicBezTo>
                  <a:cubicBezTo>
                    <a:pt x="2874" y="478"/>
                    <a:pt x="2875" y="478"/>
                    <a:pt x="2875" y="479"/>
                  </a:cubicBezTo>
                  <a:cubicBezTo>
                    <a:pt x="2875" y="480"/>
                    <a:pt x="2875" y="480"/>
                    <a:pt x="2874" y="481"/>
                  </a:cubicBezTo>
                  <a:cubicBezTo>
                    <a:pt x="2873" y="481"/>
                    <a:pt x="2873" y="481"/>
                    <a:pt x="2873" y="482"/>
                  </a:cubicBezTo>
                  <a:cubicBezTo>
                    <a:pt x="2875" y="483"/>
                    <a:pt x="2876" y="482"/>
                    <a:pt x="2877" y="481"/>
                  </a:cubicBezTo>
                  <a:cubicBezTo>
                    <a:pt x="2877" y="480"/>
                    <a:pt x="2878" y="479"/>
                    <a:pt x="2879" y="479"/>
                  </a:cubicBezTo>
                  <a:cubicBezTo>
                    <a:pt x="2879" y="478"/>
                    <a:pt x="2880" y="478"/>
                    <a:pt x="2881" y="478"/>
                  </a:cubicBezTo>
                  <a:cubicBezTo>
                    <a:pt x="2882" y="478"/>
                    <a:pt x="2882" y="478"/>
                    <a:pt x="2882" y="477"/>
                  </a:cubicBezTo>
                  <a:cubicBezTo>
                    <a:pt x="2881" y="476"/>
                    <a:pt x="2879" y="475"/>
                    <a:pt x="2877" y="475"/>
                  </a:cubicBezTo>
                  <a:cubicBezTo>
                    <a:pt x="2875" y="474"/>
                    <a:pt x="2872" y="474"/>
                    <a:pt x="2870" y="475"/>
                  </a:cubicBezTo>
                  <a:cubicBezTo>
                    <a:pt x="2870" y="476"/>
                    <a:pt x="2870" y="477"/>
                    <a:pt x="2869" y="479"/>
                  </a:cubicBezTo>
                  <a:moveTo>
                    <a:pt x="2886" y="478"/>
                  </a:moveTo>
                  <a:cubicBezTo>
                    <a:pt x="2887" y="477"/>
                    <a:pt x="2887" y="477"/>
                    <a:pt x="2886" y="477"/>
                  </a:cubicBezTo>
                  <a:cubicBezTo>
                    <a:pt x="2886" y="476"/>
                    <a:pt x="2886" y="476"/>
                    <a:pt x="2885" y="477"/>
                  </a:cubicBezTo>
                  <a:cubicBezTo>
                    <a:pt x="2885" y="477"/>
                    <a:pt x="2885" y="477"/>
                    <a:pt x="2885" y="477"/>
                  </a:cubicBezTo>
                  <a:cubicBezTo>
                    <a:pt x="2885" y="478"/>
                    <a:pt x="2886" y="478"/>
                    <a:pt x="2886" y="478"/>
                  </a:cubicBezTo>
                  <a:moveTo>
                    <a:pt x="3036" y="470"/>
                  </a:moveTo>
                  <a:cubicBezTo>
                    <a:pt x="3036" y="473"/>
                    <a:pt x="3037" y="474"/>
                    <a:pt x="3039" y="475"/>
                  </a:cubicBezTo>
                  <a:cubicBezTo>
                    <a:pt x="3038" y="474"/>
                    <a:pt x="3039" y="473"/>
                    <a:pt x="3039" y="472"/>
                  </a:cubicBezTo>
                  <a:cubicBezTo>
                    <a:pt x="3040" y="471"/>
                    <a:pt x="3040" y="470"/>
                    <a:pt x="3040" y="470"/>
                  </a:cubicBezTo>
                  <a:lnTo>
                    <a:pt x="3036" y="470"/>
                  </a:lnTo>
                  <a:close/>
                  <a:moveTo>
                    <a:pt x="3043" y="471"/>
                  </a:moveTo>
                  <a:cubicBezTo>
                    <a:pt x="3044" y="472"/>
                    <a:pt x="3044" y="471"/>
                    <a:pt x="3044" y="470"/>
                  </a:cubicBezTo>
                  <a:cubicBezTo>
                    <a:pt x="3044" y="470"/>
                    <a:pt x="3044" y="470"/>
                    <a:pt x="3043" y="470"/>
                  </a:cubicBezTo>
                  <a:cubicBezTo>
                    <a:pt x="3043" y="470"/>
                    <a:pt x="3043" y="470"/>
                    <a:pt x="3043" y="471"/>
                  </a:cubicBezTo>
                  <a:cubicBezTo>
                    <a:pt x="3043" y="471"/>
                    <a:pt x="3043" y="471"/>
                    <a:pt x="3043" y="471"/>
                  </a:cubicBezTo>
                  <a:close/>
                  <a:moveTo>
                    <a:pt x="2910" y="479"/>
                  </a:moveTo>
                  <a:cubicBezTo>
                    <a:pt x="2909" y="479"/>
                    <a:pt x="2909" y="480"/>
                    <a:pt x="2909" y="481"/>
                  </a:cubicBezTo>
                  <a:lnTo>
                    <a:pt x="2912" y="481"/>
                  </a:lnTo>
                  <a:cubicBezTo>
                    <a:pt x="2913" y="479"/>
                    <a:pt x="2912" y="478"/>
                    <a:pt x="2910" y="477"/>
                  </a:cubicBezTo>
                  <a:cubicBezTo>
                    <a:pt x="2910" y="478"/>
                    <a:pt x="2910" y="479"/>
                    <a:pt x="2910" y="479"/>
                  </a:cubicBezTo>
                  <a:moveTo>
                    <a:pt x="3019" y="474"/>
                  </a:moveTo>
                  <a:cubicBezTo>
                    <a:pt x="3019" y="474"/>
                    <a:pt x="3018" y="475"/>
                    <a:pt x="3018" y="476"/>
                  </a:cubicBezTo>
                  <a:cubicBezTo>
                    <a:pt x="3019" y="476"/>
                    <a:pt x="3020" y="475"/>
                    <a:pt x="3021" y="475"/>
                  </a:cubicBezTo>
                  <a:cubicBezTo>
                    <a:pt x="3022" y="475"/>
                    <a:pt x="3022" y="474"/>
                    <a:pt x="3022" y="473"/>
                  </a:cubicBezTo>
                  <a:cubicBezTo>
                    <a:pt x="3021" y="473"/>
                    <a:pt x="3020" y="473"/>
                    <a:pt x="3019" y="474"/>
                  </a:cubicBezTo>
                  <a:moveTo>
                    <a:pt x="2888" y="480"/>
                  </a:moveTo>
                  <a:cubicBezTo>
                    <a:pt x="2889" y="480"/>
                    <a:pt x="2889" y="480"/>
                    <a:pt x="2888" y="479"/>
                  </a:cubicBezTo>
                  <a:cubicBezTo>
                    <a:pt x="2888" y="479"/>
                    <a:pt x="2888" y="479"/>
                    <a:pt x="2887" y="480"/>
                  </a:cubicBezTo>
                  <a:cubicBezTo>
                    <a:pt x="2887" y="480"/>
                    <a:pt x="2887" y="480"/>
                    <a:pt x="2887" y="481"/>
                  </a:cubicBezTo>
                  <a:cubicBezTo>
                    <a:pt x="2888" y="481"/>
                    <a:pt x="2888" y="481"/>
                    <a:pt x="2888" y="480"/>
                  </a:cubicBezTo>
                  <a:moveTo>
                    <a:pt x="2953" y="479"/>
                  </a:moveTo>
                  <a:cubicBezTo>
                    <a:pt x="2954" y="479"/>
                    <a:pt x="2954" y="478"/>
                    <a:pt x="2954" y="478"/>
                  </a:cubicBezTo>
                  <a:cubicBezTo>
                    <a:pt x="2954" y="478"/>
                    <a:pt x="2954" y="478"/>
                    <a:pt x="2953" y="478"/>
                  </a:cubicBezTo>
                  <a:cubicBezTo>
                    <a:pt x="2952" y="478"/>
                    <a:pt x="2952" y="478"/>
                    <a:pt x="2952" y="479"/>
                  </a:cubicBezTo>
                  <a:cubicBezTo>
                    <a:pt x="2953" y="479"/>
                    <a:pt x="2953" y="479"/>
                    <a:pt x="2953" y="479"/>
                  </a:cubicBezTo>
                  <a:moveTo>
                    <a:pt x="3043" y="475"/>
                  </a:moveTo>
                  <a:cubicBezTo>
                    <a:pt x="3043" y="475"/>
                    <a:pt x="3043" y="474"/>
                    <a:pt x="3043" y="474"/>
                  </a:cubicBezTo>
                  <a:cubicBezTo>
                    <a:pt x="3043" y="474"/>
                    <a:pt x="3042" y="474"/>
                    <a:pt x="3042" y="474"/>
                  </a:cubicBezTo>
                  <a:cubicBezTo>
                    <a:pt x="3041" y="474"/>
                    <a:pt x="3041" y="475"/>
                    <a:pt x="3042" y="475"/>
                  </a:cubicBezTo>
                  <a:cubicBezTo>
                    <a:pt x="3042" y="475"/>
                    <a:pt x="3042" y="475"/>
                    <a:pt x="3043" y="475"/>
                  </a:cubicBezTo>
                  <a:close/>
                  <a:moveTo>
                    <a:pt x="2985" y="474"/>
                  </a:moveTo>
                  <a:cubicBezTo>
                    <a:pt x="2985" y="474"/>
                    <a:pt x="2985" y="473"/>
                    <a:pt x="2985" y="473"/>
                  </a:cubicBezTo>
                  <a:cubicBezTo>
                    <a:pt x="2985" y="473"/>
                    <a:pt x="2985" y="472"/>
                    <a:pt x="2985" y="472"/>
                  </a:cubicBezTo>
                  <a:cubicBezTo>
                    <a:pt x="2986" y="472"/>
                    <a:pt x="2986" y="473"/>
                    <a:pt x="2986" y="473"/>
                  </a:cubicBezTo>
                  <a:cubicBezTo>
                    <a:pt x="2986" y="474"/>
                    <a:pt x="2986" y="474"/>
                    <a:pt x="2985" y="474"/>
                  </a:cubicBezTo>
                  <a:moveTo>
                    <a:pt x="2910" y="471"/>
                  </a:moveTo>
                  <a:lnTo>
                    <a:pt x="2912" y="471"/>
                  </a:lnTo>
                  <a:lnTo>
                    <a:pt x="2912" y="473"/>
                  </a:lnTo>
                  <a:lnTo>
                    <a:pt x="2910" y="473"/>
                  </a:lnTo>
                  <a:lnTo>
                    <a:pt x="2910" y="471"/>
                  </a:lnTo>
                  <a:close/>
                  <a:moveTo>
                    <a:pt x="3029" y="468"/>
                  </a:moveTo>
                  <a:cubicBezTo>
                    <a:pt x="3027" y="468"/>
                    <a:pt x="3026" y="467"/>
                    <a:pt x="3026" y="465"/>
                  </a:cubicBezTo>
                  <a:cubicBezTo>
                    <a:pt x="3028" y="465"/>
                    <a:pt x="3029" y="466"/>
                    <a:pt x="3031" y="466"/>
                  </a:cubicBezTo>
                  <a:cubicBezTo>
                    <a:pt x="3032" y="466"/>
                    <a:pt x="3033" y="467"/>
                    <a:pt x="3033" y="468"/>
                  </a:cubicBezTo>
                  <a:cubicBezTo>
                    <a:pt x="3032" y="469"/>
                    <a:pt x="3031" y="469"/>
                    <a:pt x="3029" y="468"/>
                  </a:cubicBezTo>
                  <a:moveTo>
                    <a:pt x="2928" y="469"/>
                  </a:moveTo>
                  <a:cubicBezTo>
                    <a:pt x="2929" y="469"/>
                    <a:pt x="2930" y="470"/>
                    <a:pt x="2931" y="471"/>
                  </a:cubicBezTo>
                  <a:cubicBezTo>
                    <a:pt x="2932" y="472"/>
                    <a:pt x="2932" y="473"/>
                    <a:pt x="2931" y="473"/>
                  </a:cubicBezTo>
                  <a:cubicBezTo>
                    <a:pt x="2928" y="474"/>
                    <a:pt x="2927" y="473"/>
                    <a:pt x="2928" y="469"/>
                  </a:cubicBezTo>
                  <a:moveTo>
                    <a:pt x="2922" y="469"/>
                  </a:moveTo>
                  <a:cubicBezTo>
                    <a:pt x="2923" y="469"/>
                    <a:pt x="2923" y="469"/>
                    <a:pt x="2924" y="469"/>
                  </a:cubicBezTo>
                  <a:cubicBezTo>
                    <a:pt x="2924" y="470"/>
                    <a:pt x="2925" y="470"/>
                    <a:pt x="2925" y="471"/>
                  </a:cubicBezTo>
                  <a:cubicBezTo>
                    <a:pt x="2925" y="472"/>
                    <a:pt x="2924" y="472"/>
                    <a:pt x="2924" y="473"/>
                  </a:cubicBezTo>
                  <a:cubicBezTo>
                    <a:pt x="2923" y="473"/>
                    <a:pt x="2923" y="473"/>
                    <a:pt x="2922" y="473"/>
                  </a:cubicBezTo>
                  <a:lnTo>
                    <a:pt x="2922" y="469"/>
                  </a:lnTo>
                  <a:close/>
                  <a:moveTo>
                    <a:pt x="2915" y="471"/>
                  </a:moveTo>
                  <a:cubicBezTo>
                    <a:pt x="2914" y="471"/>
                    <a:pt x="2914" y="471"/>
                    <a:pt x="2913" y="471"/>
                  </a:cubicBezTo>
                  <a:cubicBezTo>
                    <a:pt x="2913" y="470"/>
                    <a:pt x="2914" y="470"/>
                    <a:pt x="2914" y="470"/>
                  </a:cubicBezTo>
                  <a:cubicBezTo>
                    <a:pt x="2915" y="470"/>
                    <a:pt x="2915" y="470"/>
                    <a:pt x="2916" y="470"/>
                  </a:cubicBezTo>
                  <a:cubicBezTo>
                    <a:pt x="2916" y="470"/>
                    <a:pt x="2915" y="470"/>
                    <a:pt x="2915" y="471"/>
                  </a:cubicBezTo>
                  <a:moveTo>
                    <a:pt x="2901" y="470"/>
                  </a:moveTo>
                  <a:cubicBezTo>
                    <a:pt x="2901" y="469"/>
                    <a:pt x="2901" y="469"/>
                    <a:pt x="2900" y="469"/>
                  </a:cubicBezTo>
                  <a:cubicBezTo>
                    <a:pt x="2900" y="468"/>
                    <a:pt x="2901" y="468"/>
                    <a:pt x="2901" y="468"/>
                  </a:cubicBezTo>
                  <a:cubicBezTo>
                    <a:pt x="2902" y="468"/>
                    <a:pt x="2902" y="469"/>
                    <a:pt x="2902" y="469"/>
                  </a:cubicBezTo>
                  <a:cubicBezTo>
                    <a:pt x="2902" y="470"/>
                    <a:pt x="2902" y="470"/>
                    <a:pt x="2901" y="470"/>
                  </a:cubicBezTo>
                  <a:moveTo>
                    <a:pt x="2895" y="468"/>
                  </a:moveTo>
                  <a:cubicBezTo>
                    <a:pt x="2896" y="468"/>
                    <a:pt x="2897" y="468"/>
                    <a:pt x="2897" y="467"/>
                  </a:cubicBezTo>
                  <a:cubicBezTo>
                    <a:pt x="2897" y="467"/>
                    <a:pt x="2898" y="467"/>
                    <a:pt x="2898" y="468"/>
                  </a:cubicBezTo>
                  <a:cubicBezTo>
                    <a:pt x="2898" y="468"/>
                    <a:pt x="2898" y="469"/>
                    <a:pt x="2898" y="469"/>
                  </a:cubicBezTo>
                  <a:cubicBezTo>
                    <a:pt x="2898" y="470"/>
                    <a:pt x="2898" y="470"/>
                    <a:pt x="2897" y="471"/>
                  </a:cubicBezTo>
                  <a:cubicBezTo>
                    <a:pt x="2897" y="471"/>
                    <a:pt x="2897" y="471"/>
                    <a:pt x="2896" y="471"/>
                  </a:cubicBezTo>
                  <a:lnTo>
                    <a:pt x="2895" y="468"/>
                  </a:lnTo>
                  <a:close/>
                  <a:moveTo>
                    <a:pt x="3029" y="461"/>
                  </a:moveTo>
                  <a:cubicBezTo>
                    <a:pt x="3031" y="460"/>
                    <a:pt x="3033" y="461"/>
                    <a:pt x="3033" y="462"/>
                  </a:cubicBezTo>
                  <a:lnTo>
                    <a:pt x="3029" y="462"/>
                  </a:lnTo>
                  <a:lnTo>
                    <a:pt x="3029" y="461"/>
                  </a:lnTo>
                  <a:close/>
                  <a:moveTo>
                    <a:pt x="3000" y="463"/>
                  </a:moveTo>
                  <a:cubicBezTo>
                    <a:pt x="3002" y="462"/>
                    <a:pt x="3003" y="462"/>
                    <a:pt x="3004" y="462"/>
                  </a:cubicBezTo>
                  <a:cubicBezTo>
                    <a:pt x="3004" y="463"/>
                    <a:pt x="3003" y="463"/>
                    <a:pt x="3003" y="464"/>
                  </a:cubicBezTo>
                  <a:cubicBezTo>
                    <a:pt x="3003" y="465"/>
                    <a:pt x="3002" y="466"/>
                    <a:pt x="3002" y="466"/>
                  </a:cubicBezTo>
                  <a:cubicBezTo>
                    <a:pt x="3001" y="467"/>
                    <a:pt x="3001" y="468"/>
                    <a:pt x="3000" y="468"/>
                  </a:cubicBezTo>
                  <a:cubicBezTo>
                    <a:pt x="3000" y="469"/>
                    <a:pt x="2999" y="469"/>
                    <a:pt x="2998" y="468"/>
                  </a:cubicBezTo>
                  <a:cubicBezTo>
                    <a:pt x="2998" y="466"/>
                    <a:pt x="2998" y="465"/>
                    <a:pt x="3000" y="463"/>
                  </a:cubicBezTo>
                  <a:moveTo>
                    <a:pt x="3037" y="459"/>
                  </a:moveTo>
                  <a:lnTo>
                    <a:pt x="3039" y="459"/>
                  </a:lnTo>
                  <a:lnTo>
                    <a:pt x="3039" y="461"/>
                  </a:lnTo>
                  <a:lnTo>
                    <a:pt x="3037" y="461"/>
                  </a:lnTo>
                  <a:lnTo>
                    <a:pt x="3037" y="459"/>
                  </a:lnTo>
                  <a:close/>
                  <a:moveTo>
                    <a:pt x="2950" y="466"/>
                  </a:moveTo>
                  <a:cubicBezTo>
                    <a:pt x="2951" y="466"/>
                    <a:pt x="2952" y="465"/>
                    <a:pt x="2953" y="463"/>
                  </a:cubicBezTo>
                  <a:lnTo>
                    <a:pt x="2959" y="462"/>
                  </a:lnTo>
                  <a:cubicBezTo>
                    <a:pt x="2959" y="464"/>
                    <a:pt x="2958" y="464"/>
                    <a:pt x="2957" y="464"/>
                  </a:cubicBezTo>
                  <a:cubicBezTo>
                    <a:pt x="2956" y="465"/>
                    <a:pt x="2955" y="465"/>
                    <a:pt x="2954" y="465"/>
                  </a:cubicBezTo>
                  <a:cubicBezTo>
                    <a:pt x="2953" y="465"/>
                    <a:pt x="2952" y="467"/>
                    <a:pt x="2951" y="468"/>
                  </a:cubicBezTo>
                  <a:cubicBezTo>
                    <a:pt x="2951" y="469"/>
                    <a:pt x="2949" y="470"/>
                    <a:pt x="2947" y="469"/>
                  </a:cubicBezTo>
                  <a:cubicBezTo>
                    <a:pt x="2948" y="468"/>
                    <a:pt x="2949" y="467"/>
                    <a:pt x="2950" y="466"/>
                  </a:cubicBezTo>
                  <a:moveTo>
                    <a:pt x="2900" y="465"/>
                  </a:moveTo>
                  <a:cubicBezTo>
                    <a:pt x="2902" y="464"/>
                    <a:pt x="2903" y="465"/>
                    <a:pt x="2903" y="467"/>
                  </a:cubicBezTo>
                  <a:lnTo>
                    <a:pt x="2900" y="467"/>
                  </a:lnTo>
                  <a:lnTo>
                    <a:pt x="2900" y="465"/>
                  </a:lnTo>
                  <a:close/>
                  <a:moveTo>
                    <a:pt x="2989" y="461"/>
                  </a:moveTo>
                  <a:cubicBezTo>
                    <a:pt x="2988" y="461"/>
                    <a:pt x="2988" y="461"/>
                    <a:pt x="2988" y="461"/>
                  </a:cubicBezTo>
                  <a:cubicBezTo>
                    <a:pt x="2988" y="461"/>
                    <a:pt x="2988" y="460"/>
                    <a:pt x="2988" y="460"/>
                  </a:cubicBezTo>
                  <a:cubicBezTo>
                    <a:pt x="2989" y="460"/>
                    <a:pt x="2989" y="460"/>
                    <a:pt x="2990" y="460"/>
                  </a:cubicBezTo>
                  <a:cubicBezTo>
                    <a:pt x="2990" y="461"/>
                    <a:pt x="2989" y="461"/>
                    <a:pt x="2989" y="461"/>
                  </a:cubicBezTo>
                  <a:close/>
                  <a:moveTo>
                    <a:pt x="3023" y="459"/>
                  </a:moveTo>
                  <a:cubicBezTo>
                    <a:pt x="3023" y="458"/>
                    <a:pt x="3024" y="458"/>
                    <a:pt x="3023" y="456"/>
                  </a:cubicBezTo>
                  <a:cubicBezTo>
                    <a:pt x="3025" y="456"/>
                    <a:pt x="3025" y="457"/>
                    <a:pt x="3026" y="457"/>
                  </a:cubicBezTo>
                  <a:cubicBezTo>
                    <a:pt x="3026" y="458"/>
                    <a:pt x="3027" y="458"/>
                    <a:pt x="3026" y="459"/>
                  </a:cubicBezTo>
                  <a:cubicBezTo>
                    <a:pt x="3026" y="460"/>
                    <a:pt x="3026" y="460"/>
                    <a:pt x="3025" y="461"/>
                  </a:cubicBezTo>
                  <a:cubicBezTo>
                    <a:pt x="3025" y="462"/>
                    <a:pt x="3024" y="462"/>
                    <a:pt x="3023" y="462"/>
                  </a:cubicBezTo>
                  <a:cubicBezTo>
                    <a:pt x="3022" y="460"/>
                    <a:pt x="3022" y="459"/>
                    <a:pt x="3023" y="459"/>
                  </a:cubicBezTo>
                  <a:moveTo>
                    <a:pt x="2915" y="463"/>
                  </a:moveTo>
                  <a:cubicBezTo>
                    <a:pt x="2916" y="462"/>
                    <a:pt x="2917" y="461"/>
                    <a:pt x="2919" y="461"/>
                  </a:cubicBezTo>
                  <a:cubicBezTo>
                    <a:pt x="2919" y="462"/>
                    <a:pt x="2918" y="463"/>
                    <a:pt x="2918" y="463"/>
                  </a:cubicBezTo>
                  <a:cubicBezTo>
                    <a:pt x="2917" y="464"/>
                    <a:pt x="2917" y="464"/>
                    <a:pt x="2917" y="465"/>
                  </a:cubicBezTo>
                  <a:cubicBezTo>
                    <a:pt x="2916" y="465"/>
                    <a:pt x="2915" y="465"/>
                    <a:pt x="2915" y="463"/>
                  </a:cubicBezTo>
                  <a:moveTo>
                    <a:pt x="2973" y="461"/>
                  </a:moveTo>
                  <a:cubicBezTo>
                    <a:pt x="2973" y="460"/>
                    <a:pt x="2973" y="460"/>
                    <a:pt x="2973" y="460"/>
                  </a:cubicBezTo>
                  <a:cubicBezTo>
                    <a:pt x="2973" y="459"/>
                    <a:pt x="2972" y="459"/>
                    <a:pt x="2972" y="459"/>
                  </a:cubicBezTo>
                  <a:cubicBezTo>
                    <a:pt x="2972" y="458"/>
                    <a:pt x="2972" y="458"/>
                    <a:pt x="2973" y="457"/>
                  </a:cubicBezTo>
                  <a:cubicBezTo>
                    <a:pt x="2974" y="459"/>
                    <a:pt x="2975" y="460"/>
                    <a:pt x="2975" y="461"/>
                  </a:cubicBezTo>
                  <a:cubicBezTo>
                    <a:pt x="2976" y="462"/>
                    <a:pt x="2977" y="463"/>
                    <a:pt x="2977" y="465"/>
                  </a:cubicBezTo>
                  <a:cubicBezTo>
                    <a:pt x="2976" y="464"/>
                    <a:pt x="2975" y="464"/>
                    <a:pt x="2974" y="464"/>
                  </a:cubicBezTo>
                  <a:cubicBezTo>
                    <a:pt x="2973" y="464"/>
                    <a:pt x="2972" y="464"/>
                    <a:pt x="2970" y="464"/>
                  </a:cubicBezTo>
                  <a:cubicBezTo>
                    <a:pt x="2969" y="463"/>
                    <a:pt x="2968" y="461"/>
                    <a:pt x="2969" y="459"/>
                  </a:cubicBezTo>
                  <a:cubicBezTo>
                    <a:pt x="2969" y="459"/>
                    <a:pt x="2970" y="459"/>
                    <a:pt x="2970" y="459"/>
                  </a:cubicBezTo>
                  <a:cubicBezTo>
                    <a:pt x="2970" y="460"/>
                    <a:pt x="2970" y="460"/>
                    <a:pt x="2970" y="461"/>
                  </a:cubicBezTo>
                  <a:cubicBezTo>
                    <a:pt x="2970" y="461"/>
                    <a:pt x="2970" y="462"/>
                    <a:pt x="2970" y="462"/>
                  </a:cubicBezTo>
                  <a:cubicBezTo>
                    <a:pt x="2971" y="462"/>
                    <a:pt x="2971" y="462"/>
                    <a:pt x="2972" y="462"/>
                  </a:cubicBezTo>
                  <a:cubicBezTo>
                    <a:pt x="2973" y="462"/>
                    <a:pt x="2973" y="461"/>
                    <a:pt x="2973" y="461"/>
                  </a:cubicBezTo>
                  <a:moveTo>
                    <a:pt x="3016" y="462"/>
                  </a:moveTo>
                  <a:cubicBezTo>
                    <a:pt x="3016" y="461"/>
                    <a:pt x="3016" y="461"/>
                    <a:pt x="3016" y="460"/>
                  </a:cubicBezTo>
                  <a:cubicBezTo>
                    <a:pt x="3017" y="459"/>
                    <a:pt x="3017" y="458"/>
                    <a:pt x="3017" y="457"/>
                  </a:cubicBezTo>
                  <a:cubicBezTo>
                    <a:pt x="3017" y="456"/>
                    <a:pt x="3016" y="455"/>
                    <a:pt x="3016" y="454"/>
                  </a:cubicBezTo>
                  <a:cubicBezTo>
                    <a:pt x="3017" y="455"/>
                    <a:pt x="3018" y="455"/>
                    <a:pt x="3020" y="455"/>
                  </a:cubicBezTo>
                  <a:cubicBezTo>
                    <a:pt x="3020" y="459"/>
                    <a:pt x="3020" y="461"/>
                    <a:pt x="3018" y="463"/>
                  </a:cubicBezTo>
                  <a:cubicBezTo>
                    <a:pt x="3017" y="463"/>
                    <a:pt x="3017" y="462"/>
                    <a:pt x="3016" y="462"/>
                  </a:cubicBezTo>
                  <a:moveTo>
                    <a:pt x="3010" y="460"/>
                  </a:moveTo>
                  <a:cubicBezTo>
                    <a:pt x="3011" y="460"/>
                    <a:pt x="3011" y="459"/>
                    <a:pt x="3012" y="459"/>
                  </a:cubicBezTo>
                  <a:cubicBezTo>
                    <a:pt x="3012" y="458"/>
                    <a:pt x="3013" y="458"/>
                    <a:pt x="3014" y="457"/>
                  </a:cubicBezTo>
                  <a:cubicBezTo>
                    <a:pt x="3014" y="457"/>
                    <a:pt x="3015" y="457"/>
                    <a:pt x="3016" y="458"/>
                  </a:cubicBezTo>
                  <a:cubicBezTo>
                    <a:pt x="3016" y="460"/>
                    <a:pt x="3015" y="461"/>
                    <a:pt x="3014" y="461"/>
                  </a:cubicBezTo>
                  <a:cubicBezTo>
                    <a:pt x="3012" y="462"/>
                    <a:pt x="3011" y="463"/>
                    <a:pt x="3011" y="464"/>
                  </a:cubicBezTo>
                  <a:cubicBezTo>
                    <a:pt x="3010" y="464"/>
                    <a:pt x="3009" y="464"/>
                    <a:pt x="3008" y="463"/>
                  </a:cubicBezTo>
                  <a:cubicBezTo>
                    <a:pt x="3008" y="462"/>
                    <a:pt x="3007" y="461"/>
                    <a:pt x="3007" y="459"/>
                  </a:cubicBezTo>
                  <a:cubicBezTo>
                    <a:pt x="3008" y="460"/>
                    <a:pt x="3009" y="461"/>
                    <a:pt x="3010" y="460"/>
                  </a:cubicBezTo>
                  <a:moveTo>
                    <a:pt x="3007" y="455"/>
                  </a:moveTo>
                  <a:cubicBezTo>
                    <a:pt x="3008" y="456"/>
                    <a:pt x="3009" y="456"/>
                    <a:pt x="3011" y="456"/>
                  </a:cubicBezTo>
                  <a:cubicBezTo>
                    <a:pt x="3009" y="457"/>
                    <a:pt x="3007" y="458"/>
                    <a:pt x="3005" y="458"/>
                  </a:cubicBezTo>
                  <a:cubicBezTo>
                    <a:pt x="3003" y="459"/>
                    <a:pt x="3000" y="460"/>
                    <a:pt x="2997" y="461"/>
                  </a:cubicBezTo>
                  <a:cubicBezTo>
                    <a:pt x="2997" y="460"/>
                    <a:pt x="2998" y="459"/>
                    <a:pt x="2998" y="459"/>
                  </a:cubicBezTo>
                  <a:cubicBezTo>
                    <a:pt x="2999" y="458"/>
                    <a:pt x="3000" y="458"/>
                    <a:pt x="3000" y="458"/>
                  </a:cubicBezTo>
                  <a:cubicBezTo>
                    <a:pt x="3001" y="457"/>
                    <a:pt x="3002" y="457"/>
                    <a:pt x="3003" y="457"/>
                  </a:cubicBezTo>
                  <a:cubicBezTo>
                    <a:pt x="3003" y="456"/>
                    <a:pt x="3004" y="456"/>
                    <a:pt x="3004" y="455"/>
                  </a:cubicBezTo>
                  <a:cubicBezTo>
                    <a:pt x="3006" y="454"/>
                    <a:pt x="3007" y="455"/>
                    <a:pt x="3007" y="455"/>
                  </a:cubicBezTo>
                  <a:moveTo>
                    <a:pt x="3033" y="455"/>
                  </a:moveTo>
                  <a:cubicBezTo>
                    <a:pt x="3033" y="456"/>
                    <a:pt x="3032" y="457"/>
                    <a:pt x="3031" y="457"/>
                  </a:cubicBezTo>
                  <a:cubicBezTo>
                    <a:pt x="3029" y="456"/>
                    <a:pt x="3028" y="455"/>
                    <a:pt x="3029" y="453"/>
                  </a:cubicBezTo>
                  <a:lnTo>
                    <a:pt x="3033" y="455"/>
                  </a:lnTo>
                  <a:close/>
                  <a:moveTo>
                    <a:pt x="2977" y="456"/>
                  </a:moveTo>
                  <a:cubicBezTo>
                    <a:pt x="2976" y="456"/>
                    <a:pt x="2976" y="455"/>
                    <a:pt x="2976" y="455"/>
                  </a:cubicBezTo>
                  <a:cubicBezTo>
                    <a:pt x="2976" y="454"/>
                    <a:pt x="2977" y="454"/>
                    <a:pt x="2977" y="454"/>
                  </a:cubicBezTo>
                  <a:cubicBezTo>
                    <a:pt x="2977" y="454"/>
                    <a:pt x="2977" y="455"/>
                    <a:pt x="2977" y="455"/>
                  </a:cubicBezTo>
                  <a:cubicBezTo>
                    <a:pt x="2977" y="456"/>
                    <a:pt x="2977" y="456"/>
                    <a:pt x="2977" y="456"/>
                  </a:cubicBezTo>
                  <a:close/>
                  <a:moveTo>
                    <a:pt x="3012" y="451"/>
                  </a:moveTo>
                  <a:cubicBezTo>
                    <a:pt x="3014" y="452"/>
                    <a:pt x="3015" y="453"/>
                    <a:pt x="3015" y="454"/>
                  </a:cubicBezTo>
                  <a:cubicBezTo>
                    <a:pt x="3013" y="454"/>
                    <a:pt x="3012" y="453"/>
                    <a:pt x="3012" y="451"/>
                  </a:cubicBezTo>
                  <a:close/>
                  <a:moveTo>
                    <a:pt x="2889" y="458"/>
                  </a:moveTo>
                  <a:cubicBezTo>
                    <a:pt x="2888" y="458"/>
                    <a:pt x="2888" y="458"/>
                    <a:pt x="2887" y="458"/>
                  </a:cubicBezTo>
                  <a:cubicBezTo>
                    <a:pt x="2888" y="457"/>
                    <a:pt x="2888" y="457"/>
                    <a:pt x="2890" y="457"/>
                  </a:cubicBezTo>
                  <a:cubicBezTo>
                    <a:pt x="2890" y="457"/>
                    <a:pt x="2889" y="457"/>
                    <a:pt x="2889" y="458"/>
                  </a:cubicBezTo>
                  <a:close/>
                  <a:moveTo>
                    <a:pt x="2902" y="456"/>
                  </a:moveTo>
                  <a:cubicBezTo>
                    <a:pt x="2902" y="456"/>
                    <a:pt x="2902" y="455"/>
                    <a:pt x="2903" y="455"/>
                  </a:cubicBezTo>
                  <a:cubicBezTo>
                    <a:pt x="2903" y="455"/>
                    <a:pt x="2904" y="455"/>
                    <a:pt x="2905" y="455"/>
                  </a:cubicBezTo>
                  <a:cubicBezTo>
                    <a:pt x="2906" y="455"/>
                    <a:pt x="2906" y="455"/>
                    <a:pt x="2907" y="455"/>
                  </a:cubicBezTo>
                  <a:cubicBezTo>
                    <a:pt x="2907" y="456"/>
                    <a:pt x="2908" y="456"/>
                    <a:pt x="2907" y="457"/>
                  </a:cubicBezTo>
                  <a:cubicBezTo>
                    <a:pt x="2905" y="458"/>
                    <a:pt x="2903" y="457"/>
                    <a:pt x="2902" y="456"/>
                  </a:cubicBezTo>
                  <a:moveTo>
                    <a:pt x="3021" y="449"/>
                  </a:moveTo>
                  <a:cubicBezTo>
                    <a:pt x="3022" y="449"/>
                    <a:pt x="3023" y="449"/>
                    <a:pt x="3024" y="449"/>
                  </a:cubicBezTo>
                  <a:cubicBezTo>
                    <a:pt x="3025" y="452"/>
                    <a:pt x="3024" y="453"/>
                    <a:pt x="3020" y="452"/>
                  </a:cubicBezTo>
                  <a:cubicBezTo>
                    <a:pt x="3020" y="451"/>
                    <a:pt x="3020" y="450"/>
                    <a:pt x="3021" y="449"/>
                  </a:cubicBezTo>
                  <a:moveTo>
                    <a:pt x="2960" y="455"/>
                  </a:moveTo>
                  <a:cubicBezTo>
                    <a:pt x="2958" y="455"/>
                    <a:pt x="2957" y="455"/>
                    <a:pt x="2955" y="456"/>
                  </a:cubicBezTo>
                  <a:cubicBezTo>
                    <a:pt x="2954" y="456"/>
                    <a:pt x="2953" y="456"/>
                    <a:pt x="2952" y="456"/>
                  </a:cubicBezTo>
                  <a:cubicBezTo>
                    <a:pt x="2952" y="455"/>
                    <a:pt x="2951" y="454"/>
                    <a:pt x="2951" y="452"/>
                  </a:cubicBezTo>
                  <a:lnTo>
                    <a:pt x="2953" y="452"/>
                  </a:lnTo>
                  <a:cubicBezTo>
                    <a:pt x="2954" y="452"/>
                    <a:pt x="2954" y="453"/>
                    <a:pt x="2955" y="452"/>
                  </a:cubicBezTo>
                  <a:cubicBezTo>
                    <a:pt x="2956" y="452"/>
                    <a:pt x="2958" y="452"/>
                    <a:pt x="2959" y="452"/>
                  </a:cubicBezTo>
                  <a:cubicBezTo>
                    <a:pt x="2960" y="452"/>
                    <a:pt x="2961" y="452"/>
                    <a:pt x="2962" y="452"/>
                  </a:cubicBezTo>
                  <a:cubicBezTo>
                    <a:pt x="2963" y="453"/>
                    <a:pt x="2964" y="453"/>
                    <a:pt x="2964" y="454"/>
                  </a:cubicBezTo>
                  <a:cubicBezTo>
                    <a:pt x="2963" y="454"/>
                    <a:pt x="2961" y="454"/>
                    <a:pt x="2960" y="455"/>
                  </a:cubicBezTo>
                  <a:moveTo>
                    <a:pt x="2934" y="454"/>
                  </a:moveTo>
                  <a:cubicBezTo>
                    <a:pt x="2935" y="454"/>
                    <a:pt x="2936" y="454"/>
                    <a:pt x="2937" y="453"/>
                  </a:cubicBezTo>
                  <a:cubicBezTo>
                    <a:pt x="2938" y="453"/>
                    <a:pt x="2939" y="453"/>
                    <a:pt x="2940" y="453"/>
                  </a:cubicBezTo>
                  <a:cubicBezTo>
                    <a:pt x="2941" y="453"/>
                    <a:pt x="2942" y="454"/>
                    <a:pt x="2942" y="455"/>
                  </a:cubicBezTo>
                  <a:cubicBezTo>
                    <a:pt x="2937" y="455"/>
                    <a:pt x="2932" y="456"/>
                    <a:pt x="2927" y="457"/>
                  </a:cubicBezTo>
                  <a:cubicBezTo>
                    <a:pt x="2923" y="458"/>
                    <a:pt x="2919" y="458"/>
                    <a:pt x="2916" y="456"/>
                  </a:cubicBezTo>
                  <a:cubicBezTo>
                    <a:pt x="2916" y="455"/>
                    <a:pt x="2917" y="454"/>
                    <a:pt x="2919" y="454"/>
                  </a:cubicBezTo>
                  <a:cubicBezTo>
                    <a:pt x="2921" y="453"/>
                    <a:pt x="2922" y="453"/>
                    <a:pt x="2923" y="453"/>
                  </a:cubicBezTo>
                  <a:cubicBezTo>
                    <a:pt x="2924" y="453"/>
                    <a:pt x="2925" y="453"/>
                    <a:pt x="2927" y="454"/>
                  </a:cubicBezTo>
                  <a:cubicBezTo>
                    <a:pt x="2928" y="455"/>
                    <a:pt x="2929" y="455"/>
                    <a:pt x="2930" y="455"/>
                  </a:cubicBezTo>
                  <a:cubicBezTo>
                    <a:pt x="2931" y="455"/>
                    <a:pt x="2932" y="455"/>
                    <a:pt x="2934" y="454"/>
                  </a:cubicBezTo>
                  <a:moveTo>
                    <a:pt x="2979" y="466"/>
                  </a:moveTo>
                  <a:cubicBezTo>
                    <a:pt x="2979" y="465"/>
                    <a:pt x="2979" y="464"/>
                    <a:pt x="2979" y="463"/>
                  </a:cubicBezTo>
                  <a:cubicBezTo>
                    <a:pt x="2979" y="462"/>
                    <a:pt x="2980" y="462"/>
                    <a:pt x="2980" y="461"/>
                  </a:cubicBezTo>
                  <a:cubicBezTo>
                    <a:pt x="2981" y="460"/>
                    <a:pt x="2981" y="460"/>
                    <a:pt x="2982" y="460"/>
                  </a:cubicBezTo>
                  <a:cubicBezTo>
                    <a:pt x="2982" y="459"/>
                    <a:pt x="2981" y="458"/>
                    <a:pt x="2981" y="457"/>
                  </a:cubicBezTo>
                  <a:cubicBezTo>
                    <a:pt x="2980" y="456"/>
                    <a:pt x="2979" y="454"/>
                    <a:pt x="2979" y="453"/>
                  </a:cubicBezTo>
                  <a:cubicBezTo>
                    <a:pt x="2978" y="452"/>
                    <a:pt x="2978" y="451"/>
                    <a:pt x="2979" y="450"/>
                  </a:cubicBezTo>
                  <a:cubicBezTo>
                    <a:pt x="2979" y="449"/>
                    <a:pt x="2980" y="448"/>
                    <a:pt x="2981" y="448"/>
                  </a:cubicBezTo>
                  <a:cubicBezTo>
                    <a:pt x="2981" y="449"/>
                    <a:pt x="2982" y="449"/>
                    <a:pt x="2983" y="450"/>
                  </a:cubicBezTo>
                  <a:cubicBezTo>
                    <a:pt x="2984" y="450"/>
                    <a:pt x="2983" y="451"/>
                    <a:pt x="2982" y="451"/>
                  </a:cubicBezTo>
                  <a:cubicBezTo>
                    <a:pt x="2981" y="451"/>
                    <a:pt x="2981" y="452"/>
                    <a:pt x="2981" y="452"/>
                  </a:cubicBezTo>
                  <a:cubicBezTo>
                    <a:pt x="2981" y="453"/>
                    <a:pt x="2981" y="454"/>
                    <a:pt x="2982" y="455"/>
                  </a:cubicBezTo>
                  <a:cubicBezTo>
                    <a:pt x="2983" y="456"/>
                    <a:pt x="2983" y="457"/>
                    <a:pt x="2983" y="458"/>
                  </a:cubicBezTo>
                  <a:cubicBezTo>
                    <a:pt x="2983" y="460"/>
                    <a:pt x="2983" y="461"/>
                    <a:pt x="2982" y="462"/>
                  </a:cubicBezTo>
                  <a:cubicBezTo>
                    <a:pt x="2981" y="463"/>
                    <a:pt x="2980" y="465"/>
                    <a:pt x="2980" y="467"/>
                  </a:cubicBezTo>
                  <a:cubicBezTo>
                    <a:pt x="2980" y="467"/>
                    <a:pt x="2979" y="466"/>
                    <a:pt x="2979" y="466"/>
                  </a:cubicBezTo>
                  <a:moveTo>
                    <a:pt x="2956" y="449"/>
                  </a:moveTo>
                  <a:cubicBezTo>
                    <a:pt x="2956" y="450"/>
                    <a:pt x="2956" y="450"/>
                    <a:pt x="2955" y="450"/>
                  </a:cubicBezTo>
                  <a:cubicBezTo>
                    <a:pt x="2955" y="449"/>
                    <a:pt x="2955" y="449"/>
                    <a:pt x="2955" y="449"/>
                  </a:cubicBezTo>
                  <a:cubicBezTo>
                    <a:pt x="2956" y="448"/>
                    <a:pt x="2956" y="448"/>
                    <a:pt x="2956" y="448"/>
                  </a:cubicBezTo>
                  <a:cubicBezTo>
                    <a:pt x="2957" y="449"/>
                    <a:pt x="2957" y="449"/>
                    <a:pt x="2956" y="449"/>
                  </a:cubicBezTo>
                  <a:moveTo>
                    <a:pt x="3011" y="446"/>
                  </a:moveTo>
                  <a:cubicBezTo>
                    <a:pt x="3012" y="446"/>
                    <a:pt x="3012" y="447"/>
                    <a:pt x="3012" y="448"/>
                  </a:cubicBezTo>
                  <a:cubicBezTo>
                    <a:pt x="3010" y="448"/>
                    <a:pt x="3009" y="449"/>
                    <a:pt x="3008" y="449"/>
                  </a:cubicBezTo>
                  <a:cubicBezTo>
                    <a:pt x="3008" y="450"/>
                    <a:pt x="3008" y="451"/>
                    <a:pt x="3007" y="453"/>
                  </a:cubicBezTo>
                  <a:lnTo>
                    <a:pt x="3005" y="453"/>
                  </a:lnTo>
                  <a:cubicBezTo>
                    <a:pt x="3004" y="452"/>
                    <a:pt x="3004" y="451"/>
                    <a:pt x="3005" y="450"/>
                  </a:cubicBezTo>
                  <a:cubicBezTo>
                    <a:pt x="3005" y="450"/>
                    <a:pt x="3005" y="450"/>
                    <a:pt x="3006" y="449"/>
                  </a:cubicBezTo>
                  <a:cubicBezTo>
                    <a:pt x="3006" y="449"/>
                    <a:pt x="3006" y="449"/>
                    <a:pt x="3007" y="448"/>
                  </a:cubicBezTo>
                  <a:cubicBezTo>
                    <a:pt x="3007" y="448"/>
                    <a:pt x="3007" y="447"/>
                    <a:pt x="3007" y="446"/>
                  </a:cubicBezTo>
                  <a:cubicBezTo>
                    <a:pt x="3008" y="447"/>
                    <a:pt x="3008" y="446"/>
                    <a:pt x="3009" y="445"/>
                  </a:cubicBezTo>
                  <a:cubicBezTo>
                    <a:pt x="3009" y="446"/>
                    <a:pt x="3010" y="446"/>
                    <a:pt x="3011" y="446"/>
                  </a:cubicBezTo>
                  <a:moveTo>
                    <a:pt x="2998" y="443"/>
                  </a:moveTo>
                  <a:lnTo>
                    <a:pt x="3000" y="443"/>
                  </a:lnTo>
                  <a:lnTo>
                    <a:pt x="3000" y="446"/>
                  </a:lnTo>
                  <a:lnTo>
                    <a:pt x="2998" y="445"/>
                  </a:lnTo>
                  <a:lnTo>
                    <a:pt x="2998" y="443"/>
                  </a:lnTo>
                  <a:close/>
                  <a:moveTo>
                    <a:pt x="2975" y="447"/>
                  </a:moveTo>
                  <a:cubicBezTo>
                    <a:pt x="2975" y="445"/>
                    <a:pt x="2975" y="444"/>
                    <a:pt x="2975" y="443"/>
                  </a:cubicBezTo>
                  <a:cubicBezTo>
                    <a:pt x="2976" y="443"/>
                    <a:pt x="2977" y="445"/>
                    <a:pt x="2977" y="447"/>
                  </a:cubicBezTo>
                  <a:cubicBezTo>
                    <a:pt x="2975" y="448"/>
                    <a:pt x="2975" y="448"/>
                    <a:pt x="2975" y="447"/>
                  </a:cubicBezTo>
                  <a:moveTo>
                    <a:pt x="2980" y="445"/>
                  </a:moveTo>
                  <a:cubicBezTo>
                    <a:pt x="2979" y="444"/>
                    <a:pt x="2979" y="443"/>
                    <a:pt x="2979" y="442"/>
                  </a:cubicBezTo>
                  <a:cubicBezTo>
                    <a:pt x="2981" y="442"/>
                    <a:pt x="2983" y="443"/>
                    <a:pt x="2983" y="446"/>
                  </a:cubicBezTo>
                  <a:cubicBezTo>
                    <a:pt x="2982" y="446"/>
                    <a:pt x="2981" y="446"/>
                    <a:pt x="2980" y="445"/>
                  </a:cubicBezTo>
                  <a:moveTo>
                    <a:pt x="2897" y="448"/>
                  </a:moveTo>
                  <a:cubicBezTo>
                    <a:pt x="2897" y="448"/>
                    <a:pt x="2896" y="448"/>
                    <a:pt x="2896" y="448"/>
                  </a:cubicBezTo>
                  <a:cubicBezTo>
                    <a:pt x="2895" y="448"/>
                    <a:pt x="2895" y="448"/>
                    <a:pt x="2895" y="447"/>
                  </a:cubicBezTo>
                  <a:cubicBezTo>
                    <a:pt x="2894" y="447"/>
                    <a:pt x="2894" y="447"/>
                    <a:pt x="2894" y="446"/>
                  </a:cubicBezTo>
                  <a:cubicBezTo>
                    <a:pt x="2896" y="445"/>
                    <a:pt x="2898" y="446"/>
                    <a:pt x="2898" y="447"/>
                  </a:cubicBezTo>
                  <a:cubicBezTo>
                    <a:pt x="2899" y="448"/>
                    <a:pt x="2899" y="449"/>
                    <a:pt x="2900" y="450"/>
                  </a:cubicBezTo>
                  <a:cubicBezTo>
                    <a:pt x="2900" y="451"/>
                    <a:pt x="2900" y="451"/>
                    <a:pt x="2898" y="451"/>
                  </a:cubicBezTo>
                  <a:cubicBezTo>
                    <a:pt x="2897" y="451"/>
                    <a:pt x="2896" y="451"/>
                    <a:pt x="2895" y="451"/>
                  </a:cubicBezTo>
                  <a:cubicBezTo>
                    <a:pt x="2895" y="450"/>
                    <a:pt x="2895" y="450"/>
                    <a:pt x="2895" y="450"/>
                  </a:cubicBezTo>
                  <a:cubicBezTo>
                    <a:pt x="2896" y="450"/>
                    <a:pt x="2896" y="450"/>
                    <a:pt x="2897" y="450"/>
                  </a:cubicBezTo>
                  <a:cubicBezTo>
                    <a:pt x="2897" y="449"/>
                    <a:pt x="2897" y="449"/>
                    <a:pt x="2897" y="448"/>
                  </a:cubicBezTo>
                  <a:moveTo>
                    <a:pt x="2908" y="445"/>
                  </a:moveTo>
                  <a:cubicBezTo>
                    <a:pt x="2908" y="445"/>
                    <a:pt x="2907" y="445"/>
                    <a:pt x="2907" y="445"/>
                  </a:cubicBezTo>
                  <a:cubicBezTo>
                    <a:pt x="2907" y="445"/>
                    <a:pt x="2907" y="444"/>
                    <a:pt x="2907" y="444"/>
                  </a:cubicBezTo>
                  <a:cubicBezTo>
                    <a:pt x="2908" y="444"/>
                    <a:pt x="2909" y="444"/>
                    <a:pt x="2909" y="444"/>
                  </a:cubicBezTo>
                  <a:cubicBezTo>
                    <a:pt x="2909" y="445"/>
                    <a:pt x="2909" y="445"/>
                    <a:pt x="2908" y="445"/>
                  </a:cubicBezTo>
                  <a:close/>
                  <a:moveTo>
                    <a:pt x="2902" y="447"/>
                  </a:moveTo>
                  <a:cubicBezTo>
                    <a:pt x="2901" y="446"/>
                    <a:pt x="2900" y="446"/>
                    <a:pt x="2900" y="444"/>
                  </a:cubicBezTo>
                  <a:cubicBezTo>
                    <a:pt x="2902" y="444"/>
                    <a:pt x="2903" y="444"/>
                    <a:pt x="2903" y="445"/>
                  </a:cubicBezTo>
                  <a:cubicBezTo>
                    <a:pt x="2903" y="446"/>
                    <a:pt x="2904" y="447"/>
                    <a:pt x="2905" y="446"/>
                  </a:cubicBezTo>
                  <a:cubicBezTo>
                    <a:pt x="2904" y="448"/>
                    <a:pt x="2904" y="448"/>
                    <a:pt x="2902" y="447"/>
                  </a:cubicBezTo>
                  <a:moveTo>
                    <a:pt x="2887" y="446"/>
                  </a:moveTo>
                  <a:cubicBezTo>
                    <a:pt x="2887" y="447"/>
                    <a:pt x="2887" y="447"/>
                    <a:pt x="2886" y="447"/>
                  </a:cubicBezTo>
                  <a:cubicBezTo>
                    <a:pt x="2885" y="448"/>
                    <a:pt x="2885" y="448"/>
                    <a:pt x="2884" y="448"/>
                  </a:cubicBezTo>
                  <a:cubicBezTo>
                    <a:pt x="2884" y="447"/>
                    <a:pt x="2884" y="446"/>
                    <a:pt x="2885" y="445"/>
                  </a:cubicBezTo>
                  <a:cubicBezTo>
                    <a:pt x="2887" y="445"/>
                    <a:pt x="2887" y="446"/>
                    <a:pt x="2887" y="446"/>
                  </a:cubicBezTo>
                  <a:moveTo>
                    <a:pt x="2911" y="444"/>
                  </a:moveTo>
                  <a:cubicBezTo>
                    <a:pt x="2911" y="444"/>
                    <a:pt x="2910" y="444"/>
                    <a:pt x="2910" y="444"/>
                  </a:cubicBezTo>
                  <a:cubicBezTo>
                    <a:pt x="2910" y="443"/>
                    <a:pt x="2910" y="443"/>
                    <a:pt x="2911" y="443"/>
                  </a:cubicBezTo>
                  <a:cubicBezTo>
                    <a:pt x="2911" y="443"/>
                    <a:pt x="2912" y="443"/>
                    <a:pt x="2912" y="443"/>
                  </a:cubicBezTo>
                  <a:cubicBezTo>
                    <a:pt x="2912" y="443"/>
                    <a:pt x="2912" y="444"/>
                    <a:pt x="2911" y="444"/>
                  </a:cubicBezTo>
                  <a:moveTo>
                    <a:pt x="2864" y="446"/>
                  </a:moveTo>
                  <a:cubicBezTo>
                    <a:pt x="2864" y="446"/>
                    <a:pt x="2863" y="446"/>
                    <a:pt x="2863" y="446"/>
                  </a:cubicBezTo>
                  <a:cubicBezTo>
                    <a:pt x="2863" y="445"/>
                    <a:pt x="2863" y="445"/>
                    <a:pt x="2864" y="445"/>
                  </a:cubicBezTo>
                  <a:cubicBezTo>
                    <a:pt x="2864" y="445"/>
                    <a:pt x="2865" y="445"/>
                    <a:pt x="2865" y="445"/>
                  </a:cubicBezTo>
                  <a:cubicBezTo>
                    <a:pt x="2865" y="445"/>
                    <a:pt x="2865" y="446"/>
                    <a:pt x="2864" y="446"/>
                  </a:cubicBezTo>
                  <a:close/>
                  <a:moveTo>
                    <a:pt x="2855" y="445"/>
                  </a:moveTo>
                  <a:cubicBezTo>
                    <a:pt x="2856" y="445"/>
                    <a:pt x="2857" y="445"/>
                    <a:pt x="2857" y="445"/>
                  </a:cubicBezTo>
                  <a:cubicBezTo>
                    <a:pt x="2858" y="445"/>
                    <a:pt x="2858" y="445"/>
                    <a:pt x="2858" y="444"/>
                  </a:cubicBezTo>
                  <a:cubicBezTo>
                    <a:pt x="2860" y="444"/>
                    <a:pt x="2861" y="445"/>
                    <a:pt x="2860" y="447"/>
                  </a:cubicBezTo>
                  <a:cubicBezTo>
                    <a:pt x="2859" y="448"/>
                    <a:pt x="2857" y="449"/>
                    <a:pt x="2856" y="449"/>
                  </a:cubicBezTo>
                  <a:lnTo>
                    <a:pt x="2855" y="445"/>
                  </a:lnTo>
                  <a:close/>
                  <a:moveTo>
                    <a:pt x="2926" y="446"/>
                  </a:moveTo>
                  <a:cubicBezTo>
                    <a:pt x="2925" y="446"/>
                    <a:pt x="2924" y="446"/>
                    <a:pt x="2924" y="445"/>
                  </a:cubicBezTo>
                  <a:cubicBezTo>
                    <a:pt x="2923" y="444"/>
                    <a:pt x="2923" y="444"/>
                    <a:pt x="2923" y="443"/>
                  </a:cubicBezTo>
                  <a:cubicBezTo>
                    <a:pt x="2922" y="442"/>
                    <a:pt x="2922" y="442"/>
                    <a:pt x="2921" y="441"/>
                  </a:cubicBezTo>
                  <a:cubicBezTo>
                    <a:pt x="2921" y="440"/>
                    <a:pt x="2922" y="440"/>
                    <a:pt x="2923" y="441"/>
                  </a:cubicBezTo>
                  <a:cubicBezTo>
                    <a:pt x="2923" y="442"/>
                    <a:pt x="2924" y="443"/>
                    <a:pt x="2924" y="443"/>
                  </a:cubicBezTo>
                  <a:cubicBezTo>
                    <a:pt x="2927" y="443"/>
                    <a:pt x="2929" y="444"/>
                    <a:pt x="2929" y="446"/>
                  </a:cubicBezTo>
                  <a:cubicBezTo>
                    <a:pt x="2927" y="447"/>
                    <a:pt x="2926" y="447"/>
                    <a:pt x="2926" y="446"/>
                  </a:cubicBezTo>
                  <a:moveTo>
                    <a:pt x="2899" y="442"/>
                  </a:moveTo>
                  <a:cubicBezTo>
                    <a:pt x="2899" y="442"/>
                    <a:pt x="2900" y="441"/>
                    <a:pt x="2900" y="441"/>
                  </a:cubicBezTo>
                  <a:cubicBezTo>
                    <a:pt x="2901" y="441"/>
                    <a:pt x="2901" y="442"/>
                    <a:pt x="2901" y="442"/>
                  </a:cubicBezTo>
                  <a:cubicBezTo>
                    <a:pt x="2900" y="443"/>
                    <a:pt x="2899" y="443"/>
                    <a:pt x="2899" y="442"/>
                  </a:cubicBezTo>
                  <a:moveTo>
                    <a:pt x="2878" y="444"/>
                  </a:moveTo>
                  <a:cubicBezTo>
                    <a:pt x="2877" y="444"/>
                    <a:pt x="2877" y="444"/>
                    <a:pt x="2877" y="443"/>
                  </a:cubicBezTo>
                  <a:cubicBezTo>
                    <a:pt x="2877" y="443"/>
                    <a:pt x="2877" y="442"/>
                    <a:pt x="2878" y="442"/>
                  </a:cubicBezTo>
                  <a:cubicBezTo>
                    <a:pt x="2878" y="443"/>
                    <a:pt x="2878" y="443"/>
                    <a:pt x="2878" y="443"/>
                  </a:cubicBezTo>
                  <a:cubicBezTo>
                    <a:pt x="2878" y="444"/>
                    <a:pt x="2878" y="444"/>
                    <a:pt x="2878" y="444"/>
                  </a:cubicBezTo>
                  <a:close/>
                  <a:moveTo>
                    <a:pt x="2929" y="440"/>
                  </a:moveTo>
                  <a:cubicBezTo>
                    <a:pt x="2929" y="440"/>
                    <a:pt x="2930" y="440"/>
                    <a:pt x="2930" y="439"/>
                  </a:cubicBezTo>
                  <a:cubicBezTo>
                    <a:pt x="2930" y="439"/>
                    <a:pt x="2931" y="439"/>
                    <a:pt x="2931" y="439"/>
                  </a:cubicBezTo>
                  <a:cubicBezTo>
                    <a:pt x="2931" y="440"/>
                    <a:pt x="2931" y="440"/>
                    <a:pt x="2931" y="441"/>
                  </a:cubicBezTo>
                  <a:cubicBezTo>
                    <a:pt x="2931" y="441"/>
                    <a:pt x="2931" y="442"/>
                    <a:pt x="2930" y="442"/>
                  </a:cubicBezTo>
                  <a:cubicBezTo>
                    <a:pt x="2930" y="442"/>
                    <a:pt x="2929" y="442"/>
                    <a:pt x="2929" y="442"/>
                  </a:cubicBezTo>
                  <a:lnTo>
                    <a:pt x="2929" y="440"/>
                  </a:lnTo>
                  <a:close/>
                  <a:moveTo>
                    <a:pt x="2962" y="437"/>
                  </a:moveTo>
                  <a:cubicBezTo>
                    <a:pt x="2961" y="437"/>
                    <a:pt x="2961" y="437"/>
                    <a:pt x="2960" y="437"/>
                  </a:cubicBezTo>
                  <a:cubicBezTo>
                    <a:pt x="2960" y="437"/>
                    <a:pt x="2960" y="437"/>
                    <a:pt x="2961" y="436"/>
                  </a:cubicBezTo>
                  <a:cubicBezTo>
                    <a:pt x="2962" y="436"/>
                    <a:pt x="2962" y="436"/>
                    <a:pt x="2962" y="436"/>
                  </a:cubicBezTo>
                  <a:cubicBezTo>
                    <a:pt x="2962" y="437"/>
                    <a:pt x="2962" y="437"/>
                    <a:pt x="2962" y="437"/>
                  </a:cubicBezTo>
                  <a:close/>
                  <a:moveTo>
                    <a:pt x="2893" y="438"/>
                  </a:moveTo>
                  <a:lnTo>
                    <a:pt x="2895" y="438"/>
                  </a:lnTo>
                  <a:lnTo>
                    <a:pt x="2896" y="440"/>
                  </a:lnTo>
                  <a:lnTo>
                    <a:pt x="2893" y="440"/>
                  </a:lnTo>
                  <a:lnTo>
                    <a:pt x="2893" y="438"/>
                  </a:lnTo>
                  <a:close/>
                  <a:moveTo>
                    <a:pt x="2891" y="442"/>
                  </a:moveTo>
                  <a:cubicBezTo>
                    <a:pt x="2889" y="442"/>
                    <a:pt x="2888" y="440"/>
                    <a:pt x="2888" y="438"/>
                  </a:cubicBezTo>
                  <a:cubicBezTo>
                    <a:pt x="2889" y="438"/>
                    <a:pt x="2890" y="438"/>
                    <a:pt x="2890" y="439"/>
                  </a:cubicBezTo>
                  <a:cubicBezTo>
                    <a:pt x="2891" y="439"/>
                    <a:pt x="2892" y="440"/>
                    <a:pt x="2892" y="440"/>
                  </a:cubicBezTo>
                  <a:cubicBezTo>
                    <a:pt x="2893" y="441"/>
                    <a:pt x="2893" y="441"/>
                    <a:pt x="2895" y="441"/>
                  </a:cubicBezTo>
                  <a:cubicBezTo>
                    <a:pt x="2896" y="442"/>
                    <a:pt x="2896" y="442"/>
                    <a:pt x="2896" y="443"/>
                  </a:cubicBezTo>
                  <a:cubicBezTo>
                    <a:pt x="2894" y="443"/>
                    <a:pt x="2892" y="443"/>
                    <a:pt x="2891" y="442"/>
                  </a:cubicBezTo>
                  <a:moveTo>
                    <a:pt x="2977" y="435"/>
                  </a:moveTo>
                  <a:cubicBezTo>
                    <a:pt x="2977" y="435"/>
                    <a:pt x="2977" y="434"/>
                    <a:pt x="2978" y="434"/>
                  </a:cubicBezTo>
                  <a:cubicBezTo>
                    <a:pt x="2979" y="433"/>
                    <a:pt x="2980" y="434"/>
                    <a:pt x="2980" y="436"/>
                  </a:cubicBezTo>
                  <a:cubicBezTo>
                    <a:pt x="2980" y="437"/>
                    <a:pt x="2979" y="438"/>
                    <a:pt x="2977" y="438"/>
                  </a:cubicBezTo>
                  <a:cubicBezTo>
                    <a:pt x="2976" y="437"/>
                    <a:pt x="2976" y="436"/>
                    <a:pt x="2977" y="435"/>
                  </a:cubicBezTo>
                  <a:moveTo>
                    <a:pt x="2900" y="438"/>
                  </a:moveTo>
                  <a:cubicBezTo>
                    <a:pt x="2899" y="438"/>
                    <a:pt x="2899" y="438"/>
                    <a:pt x="2899" y="438"/>
                  </a:cubicBezTo>
                  <a:cubicBezTo>
                    <a:pt x="2898" y="437"/>
                    <a:pt x="2898" y="437"/>
                    <a:pt x="2899" y="437"/>
                  </a:cubicBezTo>
                  <a:cubicBezTo>
                    <a:pt x="2899" y="437"/>
                    <a:pt x="2900" y="437"/>
                    <a:pt x="2900" y="437"/>
                  </a:cubicBezTo>
                  <a:cubicBezTo>
                    <a:pt x="2900" y="437"/>
                    <a:pt x="2900" y="438"/>
                    <a:pt x="2900" y="438"/>
                  </a:cubicBezTo>
                  <a:moveTo>
                    <a:pt x="2862" y="438"/>
                  </a:moveTo>
                  <a:cubicBezTo>
                    <a:pt x="2862" y="439"/>
                    <a:pt x="2862" y="439"/>
                    <a:pt x="2862" y="439"/>
                  </a:cubicBezTo>
                  <a:cubicBezTo>
                    <a:pt x="2861" y="438"/>
                    <a:pt x="2861" y="438"/>
                    <a:pt x="2862" y="438"/>
                  </a:cubicBezTo>
                  <a:cubicBezTo>
                    <a:pt x="2862" y="437"/>
                    <a:pt x="2862" y="437"/>
                    <a:pt x="2863" y="437"/>
                  </a:cubicBezTo>
                  <a:cubicBezTo>
                    <a:pt x="2863" y="438"/>
                    <a:pt x="2863" y="438"/>
                    <a:pt x="2862" y="438"/>
                  </a:cubicBezTo>
                  <a:close/>
                  <a:moveTo>
                    <a:pt x="2895" y="436"/>
                  </a:moveTo>
                  <a:cubicBezTo>
                    <a:pt x="2894" y="436"/>
                    <a:pt x="2894" y="435"/>
                    <a:pt x="2894" y="435"/>
                  </a:cubicBezTo>
                  <a:cubicBezTo>
                    <a:pt x="2894" y="434"/>
                    <a:pt x="2895" y="434"/>
                    <a:pt x="2895" y="434"/>
                  </a:cubicBezTo>
                  <a:cubicBezTo>
                    <a:pt x="2895" y="435"/>
                    <a:pt x="2895" y="435"/>
                    <a:pt x="2895" y="436"/>
                  </a:cubicBezTo>
                  <a:cubicBezTo>
                    <a:pt x="2895" y="437"/>
                    <a:pt x="2895" y="437"/>
                    <a:pt x="2895" y="436"/>
                  </a:cubicBezTo>
                  <a:moveTo>
                    <a:pt x="2944" y="432"/>
                  </a:moveTo>
                  <a:cubicBezTo>
                    <a:pt x="2944" y="431"/>
                    <a:pt x="2945" y="431"/>
                    <a:pt x="2945" y="431"/>
                  </a:cubicBezTo>
                  <a:cubicBezTo>
                    <a:pt x="2945" y="431"/>
                    <a:pt x="2945" y="431"/>
                    <a:pt x="2945" y="431"/>
                  </a:cubicBezTo>
                  <a:cubicBezTo>
                    <a:pt x="2946" y="431"/>
                    <a:pt x="2946" y="432"/>
                    <a:pt x="2947" y="431"/>
                  </a:cubicBezTo>
                  <a:cubicBezTo>
                    <a:pt x="2947" y="432"/>
                    <a:pt x="2946" y="432"/>
                    <a:pt x="2946" y="433"/>
                  </a:cubicBezTo>
                  <a:cubicBezTo>
                    <a:pt x="2946" y="433"/>
                    <a:pt x="2946" y="433"/>
                    <a:pt x="2946" y="434"/>
                  </a:cubicBezTo>
                  <a:cubicBezTo>
                    <a:pt x="2945" y="434"/>
                    <a:pt x="2945" y="433"/>
                    <a:pt x="2945" y="433"/>
                  </a:cubicBezTo>
                  <a:cubicBezTo>
                    <a:pt x="2945" y="433"/>
                    <a:pt x="2944" y="433"/>
                    <a:pt x="2943" y="433"/>
                  </a:cubicBezTo>
                  <a:cubicBezTo>
                    <a:pt x="2944" y="432"/>
                    <a:pt x="2944" y="432"/>
                    <a:pt x="2944" y="432"/>
                  </a:cubicBezTo>
                  <a:close/>
                  <a:moveTo>
                    <a:pt x="2914" y="434"/>
                  </a:moveTo>
                  <a:cubicBezTo>
                    <a:pt x="2916" y="434"/>
                    <a:pt x="2916" y="432"/>
                    <a:pt x="2916" y="431"/>
                  </a:cubicBezTo>
                  <a:cubicBezTo>
                    <a:pt x="2917" y="431"/>
                    <a:pt x="2918" y="431"/>
                    <a:pt x="2918" y="432"/>
                  </a:cubicBezTo>
                  <a:cubicBezTo>
                    <a:pt x="2919" y="433"/>
                    <a:pt x="2919" y="434"/>
                    <a:pt x="2918" y="435"/>
                  </a:cubicBezTo>
                  <a:cubicBezTo>
                    <a:pt x="2918" y="436"/>
                    <a:pt x="2917" y="437"/>
                    <a:pt x="2916" y="438"/>
                  </a:cubicBezTo>
                  <a:cubicBezTo>
                    <a:pt x="2915" y="439"/>
                    <a:pt x="2914" y="439"/>
                    <a:pt x="2913" y="438"/>
                  </a:cubicBezTo>
                  <a:cubicBezTo>
                    <a:pt x="2913" y="436"/>
                    <a:pt x="2913" y="435"/>
                    <a:pt x="2914" y="434"/>
                  </a:cubicBezTo>
                  <a:moveTo>
                    <a:pt x="2890" y="431"/>
                  </a:moveTo>
                  <a:cubicBezTo>
                    <a:pt x="2891" y="430"/>
                    <a:pt x="2892" y="431"/>
                    <a:pt x="2892" y="431"/>
                  </a:cubicBezTo>
                  <a:cubicBezTo>
                    <a:pt x="2892" y="432"/>
                    <a:pt x="2893" y="433"/>
                    <a:pt x="2893" y="434"/>
                  </a:cubicBezTo>
                  <a:cubicBezTo>
                    <a:pt x="2893" y="435"/>
                    <a:pt x="2892" y="435"/>
                    <a:pt x="2892" y="436"/>
                  </a:cubicBezTo>
                  <a:cubicBezTo>
                    <a:pt x="2891" y="437"/>
                    <a:pt x="2891" y="437"/>
                    <a:pt x="2890" y="437"/>
                  </a:cubicBezTo>
                  <a:lnTo>
                    <a:pt x="2890" y="431"/>
                  </a:lnTo>
                  <a:close/>
                  <a:moveTo>
                    <a:pt x="2897" y="434"/>
                  </a:moveTo>
                  <a:cubicBezTo>
                    <a:pt x="2897" y="434"/>
                    <a:pt x="2897" y="433"/>
                    <a:pt x="2898" y="433"/>
                  </a:cubicBezTo>
                  <a:cubicBezTo>
                    <a:pt x="2898" y="432"/>
                    <a:pt x="2898" y="431"/>
                    <a:pt x="2898" y="431"/>
                  </a:cubicBezTo>
                  <a:cubicBezTo>
                    <a:pt x="2899" y="430"/>
                    <a:pt x="2899" y="430"/>
                    <a:pt x="2898" y="429"/>
                  </a:cubicBezTo>
                  <a:cubicBezTo>
                    <a:pt x="2900" y="429"/>
                    <a:pt x="2900" y="429"/>
                    <a:pt x="2901" y="430"/>
                  </a:cubicBezTo>
                  <a:cubicBezTo>
                    <a:pt x="2901" y="430"/>
                    <a:pt x="2901" y="431"/>
                    <a:pt x="2901" y="431"/>
                  </a:cubicBezTo>
                  <a:cubicBezTo>
                    <a:pt x="2900" y="432"/>
                    <a:pt x="2900" y="433"/>
                    <a:pt x="2900" y="433"/>
                  </a:cubicBezTo>
                  <a:cubicBezTo>
                    <a:pt x="2899" y="434"/>
                    <a:pt x="2899" y="435"/>
                    <a:pt x="2899" y="435"/>
                  </a:cubicBezTo>
                  <a:cubicBezTo>
                    <a:pt x="2898" y="435"/>
                    <a:pt x="2897" y="434"/>
                    <a:pt x="2897" y="434"/>
                  </a:cubicBezTo>
                  <a:moveTo>
                    <a:pt x="2977" y="423"/>
                  </a:moveTo>
                  <a:cubicBezTo>
                    <a:pt x="2978" y="423"/>
                    <a:pt x="2978" y="422"/>
                    <a:pt x="2978" y="422"/>
                  </a:cubicBezTo>
                  <a:cubicBezTo>
                    <a:pt x="2980" y="421"/>
                    <a:pt x="2980" y="422"/>
                    <a:pt x="2980" y="424"/>
                  </a:cubicBezTo>
                  <a:cubicBezTo>
                    <a:pt x="2980" y="425"/>
                    <a:pt x="2979" y="426"/>
                    <a:pt x="2977" y="426"/>
                  </a:cubicBezTo>
                  <a:cubicBezTo>
                    <a:pt x="2977" y="425"/>
                    <a:pt x="2977" y="424"/>
                    <a:pt x="2977" y="423"/>
                  </a:cubicBezTo>
                  <a:moveTo>
                    <a:pt x="2979" y="420"/>
                  </a:moveTo>
                  <a:cubicBezTo>
                    <a:pt x="2979" y="420"/>
                    <a:pt x="2978" y="421"/>
                    <a:pt x="2978" y="420"/>
                  </a:cubicBezTo>
                  <a:cubicBezTo>
                    <a:pt x="2978" y="420"/>
                    <a:pt x="2978" y="420"/>
                    <a:pt x="2978" y="419"/>
                  </a:cubicBezTo>
                  <a:cubicBezTo>
                    <a:pt x="2979" y="419"/>
                    <a:pt x="2979" y="419"/>
                    <a:pt x="2979" y="419"/>
                  </a:cubicBezTo>
                  <a:cubicBezTo>
                    <a:pt x="2980" y="420"/>
                    <a:pt x="2979" y="420"/>
                    <a:pt x="2979" y="420"/>
                  </a:cubicBezTo>
                  <a:moveTo>
                    <a:pt x="2894" y="426"/>
                  </a:moveTo>
                  <a:cubicBezTo>
                    <a:pt x="2894" y="427"/>
                    <a:pt x="2895" y="428"/>
                    <a:pt x="2895" y="427"/>
                  </a:cubicBezTo>
                  <a:cubicBezTo>
                    <a:pt x="2895" y="427"/>
                    <a:pt x="2896" y="426"/>
                    <a:pt x="2896" y="426"/>
                  </a:cubicBezTo>
                  <a:cubicBezTo>
                    <a:pt x="2896" y="425"/>
                    <a:pt x="2897" y="424"/>
                    <a:pt x="2897" y="423"/>
                  </a:cubicBezTo>
                  <a:cubicBezTo>
                    <a:pt x="2897" y="423"/>
                    <a:pt x="2898" y="423"/>
                    <a:pt x="2899" y="423"/>
                  </a:cubicBezTo>
                  <a:cubicBezTo>
                    <a:pt x="2899" y="425"/>
                    <a:pt x="2898" y="426"/>
                    <a:pt x="2898" y="428"/>
                  </a:cubicBezTo>
                  <a:cubicBezTo>
                    <a:pt x="2897" y="429"/>
                    <a:pt x="2895" y="430"/>
                    <a:pt x="2894" y="430"/>
                  </a:cubicBezTo>
                  <a:lnTo>
                    <a:pt x="2894" y="426"/>
                  </a:lnTo>
                  <a:close/>
                  <a:moveTo>
                    <a:pt x="2873" y="412"/>
                  </a:moveTo>
                  <a:cubicBezTo>
                    <a:pt x="2873" y="413"/>
                    <a:pt x="2873" y="414"/>
                    <a:pt x="2872" y="415"/>
                  </a:cubicBezTo>
                  <a:cubicBezTo>
                    <a:pt x="2871" y="416"/>
                    <a:pt x="2870" y="416"/>
                    <a:pt x="2868" y="417"/>
                  </a:cubicBezTo>
                  <a:cubicBezTo>
                    <a:pt x="2868" y="413"/>
                    <a:pt x="2870" y="412"/>
                    <a:pt x="2873" y="412"/>
                  </a:cubicBezTo>
                  <a:moveTo>
                    <a:pt x="2901" y="360"/>
                  </a:moveTo>
                  <a:cubicBezTo>
                    <a:pt x="2901" y="360"/>
                    <a:pt x="2900" y="360"/>
                    <a:pt x="2900" y="360"/>
                  </a:cubicBezTo>
                  <a:cubicBezTo>
                    <a:pt x="2899" y="360"/>
                    <a:pt x="2899" y="360"/>
                    <a:pt x="2898" y="359"/>
                  </a:cubicBezTo>
                  <a:cubicBezTo>
                    <a:pt x="2898" y="359"/>
                    <a:pt x="2898" y="358"/>
                    <a:pt x="2899" y="358"/>
                  </a:cubicBezTo>
                  <a:cubicBezTo>
                    <a:pt x="2900" y="358"/>
                    <a:pt x="2900" y="358"/>
                    <a:pt x="2900" y="358"/>
                  </a:cubicBezTo>
                  <a:cubicBezTo>
                    <a:pt x="2901" y="358"/>
                    <a:pt x="2901" y="359"/>
                    <a:pt x="2902" y="359"/>
                  </a:cubicBezTo>
                  <a:cubicBezTo>
                    <a:pt x="2902" y="359"/>
                    <a:pt x="2902" y="359"/>
                    <a:pt x="2901" y="360"/>
                  </a:cubicBezTo>
                  <a:moveTo>
                    <a:pt x="2905" y="357"/>
                  </a:moveTo>
                  <a:cubicBezTo>
                    <a:pt x="2905" y="358"/>
                    <a:pt x="2905" y="358"/>
                    <a:pt x="2904" y="359"/>
                  </a:cubicBezTo>
                  <a:cubicBezTo>
                    <a:pt x="2904" y="359"/>
                    <a:pt x="2903" y="359"/>
                    <a:pt x="2903" y="359"/>
                  </a:cubicBezTo>
                  <a:cubicBezTo>
                    <a:pt x="2903" y="359"/>
                    <a:pt x="2903" y="358"/>
                    <a:pt x="2903" y="356"/>
                  </a:cubicBezTo>
                  <a:cubicBezTo>
                    <a:pt x="2904" y="356"/>
                    <a:pt x="2905" y="357"/>
                    <a:pt x="2905" y="357"/>
                  </a:cubicBezTo>
                  <a:moveTo>
                    <a:pt x="2903" y="338"/>
                  </a:moveTo>
                  <a:cubicBezTo>
                    <a:pt x="2903" y="338"/>
                    <a:pt x="2902" y="338"/>
                    <a:pt x="2902" y="338"/>
                  </a:cubicBezTo>
                  <a:cubicBezTo>
                    <a:pt x="2902" y="338"/>
                    <a:pt x="2902" y="337"/>
                    <a:pt x="2902" y="337"/>
                  </a:cubicBezTo>
                  <a:cubicBezTo>
                    <a:pt x="2903" y="337"/>
                    <a:pt x="2903" y="337"/>
                    <a:pt x="2903" y="337"/>
                  </a:cubicBezTo>
                  <a:cubicBezTo>
                    <a:pt x="2903" y="337"/>
                    <a:pt x="2903" y="338"/>
                    <a:pt x="2903" y="338"/>
                  </a:cubicBezTo>
                  <a:close/>
                  <a:moveTo>
                    <a:pt x="2944" y="236"/>
                  </a:moveTo>
                  <a:cubicBezTo>
                    <a:pt x="2944" y="235"/>
                    <a:pt x="2944" y="233"/>
                    <a:pt x="2945" y="232"/>
                  </a:cubicBezTo>
                  <a:cubicBezTo>
                    <a:pt x="2946" y="232"/>
                    <a:pt x="2946" y="232"/>
                    <a:pt x="2946" y="232"/>
                  </a:cubicBezTo>
                  <a:cubicBezTo>
                    <a:pt x="2946" y="233"/>
                    <a:pt x="2946" y="233"/>
                    <a:pt x="2946" y="234"/>
                  </a:cubicBezTo>
                  <a:cubicBezTo>
                    <a:pt x="2946" y="234"/>
                    <a:pt x="2946" y="235"/>
                    <a:pt x="2945" y="236"/>
                  </a:cubicBezTo>
                  <a:cubicBezTo>
                    <a:pt x="2945" y="237"/>
                    <a:pt x="2945" y="238"/>
                    <a:pt x="2946" y="239"/>
                  </a:cubicBezTo>
                  <a:cubicBezTo>
                    <a:pt x="2944" y="238"/>
                    <a:pt x="2943" y="237"/>
                    <a:pt x="2944" y="236"/>
                  </a:cubicBezTo>
                  <a:moveTo>
                    <a:pt x="2850" y="237"/>
                  </a:moveTo>
                  <a:cubicBezTo>
                    <a:pt x="2850" y="237"/>
                    <a:pt x="2850" y="237"/>
                    <a:pt x="2850" y="236"/>
                  </a:cubicBezTo>
                  <a:cubicBezTo>
                    <a:pt x="2851" y="236"/>
                    <a:pt x="2851" y="237"/>
                    <a:pt x="2851" y="237"/>
                  </a:cubicBezTo>
                  <a:cubicBezTo>
                    <a:pt x="2852" y="237"/>
                    <a:pt x="2852" y="237"/>
                    <a:pt x="2853" y="237"/>
                  </a:cubicBezTo>
                  <a:cubicBezTo>
                    <a:pt x="2853" y="238"/>
                    <a:pt x="2852" y="238"/>
                    <a:pt x="2852" y="238"/>
                  </a:cubicBezTo>
                  <a:cubicBezTo>
                    <a:pt x="2852" y="238"/>
                    <a:pt x="2852" y="239"/>
                    <a:pt x="2852" y="239"/>
                  </a:cubicBezTo>
                  <a:cubicBezTo>
                    <a:pt x="2851" y="239"/>
                    <a:pt x="2851" y="239"/>
                    <a:pt x="2851" y="239"/>
                  </a:cubicBezTo>
                  <a:cubicBezTo>
                    <a:pt x="2850" y="238"/>
                    <a:pt x="2850" y="238"/>
                    <a:pt x="2849" y="238"/>
                  </a:cubicBezTo>
                  <a:cubicBezTo>
                    <a:pt x="2850" y="238"/>
                    <a:pt x="2850" y="238"/>
                    <a:pt x="2850" y="237"/>
                  </a:cubicBezTo>
                  <a:close/>
                  <a:moveTo>
                    <a:pt x="2852" y="200"/>
                  </a:moveTo>
                  <a:cubicBezTo>
                    <a:pt x="2852" y="200"/>
                    <a:pt x="2852" y="199"/>
                    <a:pt x="2851" y="198"/>
                  </a:cubicBezTo>
                  <a:cubicBezTo>
                    <a:pt x="2852" y="198"/>
                    <a:pt x="2853" y="198"/>
                    <a:pt x="2853" y="198"/>
                  </a:cubicBezTo>
                  <a:cubicBezTo>
                    <a:pt x="2853" y="199"/>
                    <a:pt x="2853" y="200"/>
                    <a:pt x="2854" y="200"/>
                  </a:cubicBezTo>
                  <a:cubicBezTo>
                    <a:pt x="2853" y="200"/>
                    <a:pt x="2853" y="201"/>
                    <a:pt x="2853" y="201"/>
                  </a:cubicBezTo>
                  <a:cubicBezTo>
                    <a:pt x="2852" y="201"/>
                    <a:pt x="2851" y="201"/>
                    <a:pt x="2852" y="200"/>
                  </a:cubicBezTo>
                  <a:moveTo>
                    <a:pt x="2868" y="170"/>
                  </a:moveTo>
                  <a:cubicBezTo>
                    <a:pt x="2867" y="170"/>
                    <a:pt x="2867" y="170"/>
                    <a:pt x="2867" y="169"/>
                  </a:cubicBezTo>
                  <a:cubicBezTo>
                    <a:pt x="2867" y="169"/>
                    <a:pt x="2868" y="168"/>
                    <a:pt x="2868" y="168"/>
                  </a:cubicBezTo>
                  <a:cubicBezTo>
                    <a:pt x="2868" y="169"/>
                    <a:pt x="2868" y="169"/>
                    <a:pt x="2868" y="169"/>
                  </a:cubicBezTo>
                  <a:cubicBezTo>
                    <a:pt x="2868" y="170"/>
                    <a:pt x="2868" y="170"/>
                    <a:pt x="2868" y="170"/>
                  </a:cubicBezTo>
                  <a:moveTo>
                    <a:pt x="2933" y="145"/>
                  </a:moveTo>
                  <a:cubicBezTo>
                    <a:pt x="2933" y="145"/>
                    <a:pt x="2932" y="145"/>
                    <a:pt x="2932" y="145"/>
                  </a:cubicBezTo>
                  <a:cubicBezTo>
                    <a:pt x="2932" y="144"/>
                    <a:pt x="2932" y="144"/>
                    <a:pt x="2932" y="144"/>
                  </a:cubicBezTo>
                  <a:cubicBezTo>
                    <a:pt x="2933" y="143"/>
                    <a:pt x="2933" y="143"/>
                    <a:pt x="2933" y="144"/>
                  </a:cubicBezTo>
                  <a:cubicBezTo>
                    <a:pt x="2934" y="144"/>
                    <a:pt x="2933" y="144"/>
                    <a:pt x="2933" y="145"/>
                  </a:cubicBezTo>
                  <a:moveTo>
                    <a:pt x="2917" y="144"/>
                  </a:moveTo>
                  <a:cubicBezTo>
                    <a:pt x="2917" y="142"/>
                    <a:pt x="2916" y="141"/>
                    <a:pt x="2915" y="140"/>
                  </a:cubicBezTo>
                  <a:cubicBezTo>
                    <a:pt x="2917" y="140"/>
                    <a:pt x="2918" y="141"/>
                    <a:pt x="2918" y="142"/>
                  </a:cubicBezTo>
                  <a:cubicBezTo>
                    <a:pt x="2918" y="144"/>
                    <a:pt x="2919" y="144"/>
                    <a:pt x="2920" y="144"/>
                  </a:cubicBezTo>
                  <a:cubicBezTo>
                    <a:pt x="2920" y="145"/>
                    <a:pt x="2919" y="145"/>
                    <a:pt x="2919" y="145"/>
                  </a:cubicBezTo>
                  <a:cubicBezTo>
                    <a:pt x="2918" y="146"/>
                    <a:pt x="2918" y="146"/>
                    <a:pt x="2918" y="148"/>
                  </a:cubicBezTo>
                  <a:cubicBezTo>
                    <a:pt x="2917" y="147"/>
                    <a:pt x="2917" y="146"/>
                    <a:pt x="2917" y="144"/>
                  </a:cubicBezTo>
                  <a:moveTo>
                    <a:pt x="2922" y="130"/>
                  </a:moveTo>
                  <a:cubicBezTo>
                    <a:pt x="2921" y="130"/>
                    <a:pt x="2921" y="130"/>
                    <a:pt x="2921" y="130"/>
                  </a:cubicBezTo>
                  <a:cubicBezTo>
                    <a:pt x="2920" y="130"/>
                    <a:pt x="2920" y="129"/>
                    <a:pt x="2920" y="129"/>
                  </a:cubicBezTo>
                  <a:cubicBezTo>
                    <a:pt x="2921" y="129"/>
                    <a:pt x="2921" y="129"/>
                    <a:pt x="2922" y="129"/>
                  </a:cubicBezTo>
                  <a:cubicBezTo>
                    <a:pt x="2922" y="129"/>
                    <a:pt x="2922" y="130"/>
                    <a:pt x="2922" y="130"/>
                  </a:cubicBezTo>
                  <a:moveTo>
                    <a:pt x="2918" y="125"/>
                  </a:moveTo>
                  <a:cubicBezTo>
                    <a:pt x="2918" y="124"/>
                    <a:pt x="2918" y="123"/>
                    <a:pt x="2919" y="122"/>
                  </a:cubicBezTo>
                  <a:cubicBezTo>
                    <a:pt x="2920" y="122"/>
                    <a:pt x="2921" y="123"/>
                    <a:pt x="2921" y="124"/>
                  </a:cubicBezTo>
                  <a:cubicBezTo>
                    <a:pt x="2921" y="125"/>
                    <a:pt x="2921" y="126"/>
                    <a:pt x="2920" y="127"/>
                  </a:cubicBezTo>
                  <a:cubicBezTo>
                    <a:pt x="2919" y="126"/>
                    <a:pt x="2918" y="126"/>
                    <a:pt x="2918" y="125"/>
                  </a:cubicBezTo>
                  <a:moveTo>
                    <a:pt x="2917" y="115"/>
                  </a:moveTo>
                  <a:cubicBezTo>
                    <a:pt x="2917" y="115"/>
                    <a:pt x="2917" y="115"/>
                    <a:pt x="2917" y="115"/>
                  </a:cubicBezTo>
                  <a:cubicBezTo>
                    <a:pt x="2916" y="115"/>
                    <a:pt x="2916" y="114"/>
                    <a:pt x="2917" y="114"/>
                  </a:cubicBezTo>
                  <a:cubicBezTo>
                    <a:pt x="2917" y="114"/>
                    <a:pt x="2917" y="114"/>
                    <a:pt x="2918" y="114"/>
                  </a:cubicBezTo>
                  <a:cubicBezTo>
                    <a:pt x="2918" y="114"/>
                    <a:pt x="2918" y="115"/>
                    <a:pt x="2917" y="115"/>
                  </a:cubicBezTo>
                  <a:close/>
                  <a:moveTo>
                    <a:pt x="2892" y="114"/>
                  </a:moveTo>
                  <a:lnTo>
                    <a:pt x="2894" y="114"/>
                  </a:lnTo>
                  <a:lnTo>
                    <a:pt x="2895" y="116"/>
                  </a:lnTo>
                  <a:lnTo>
                    <a:pt x="2892" y="116"/>
                  </a:lnTo>
                  <a:lnTo>
                    <a:pt x="2892" y="114"/>
                  </a:lnTo>
                  <a:close/>
                  <a:moveTo>
                    <a:pt x="2880" y="105"/>
                  </a:moveTo>
                  <a:cubicBezTo>
                    <a:pt x="2880" y="105"/>
                    <a:pt x="2880" y="105"/>
                    <a:pt x="2880" y="105"/>
                  </a:cubicBezTo>
                  <a:cubicBezTo>
                    <a:pt x="2880" y="104"/>
                    <a:pt x="2880" y="104"/>
                    <a:pt x="2881" y="104"/>
                  </a:cubicBezTo>
                  <a:cubicBezTo>
                    <a:pt x="2881" y="104"/>
                    <a:pt x="2881" y="104"/>
                    <a:pt x="2881" y="105"/>
                  </a:cubicBezTo>
                  <a:cubicBezTo>
                    <a:pt x="2881" y="105"/>
                    <a:pt x="2881" y="106"/>
                    <a:pt x="2880" y="105"/>
                  </a:cubicBezTo>
                  <a:moveTo>
                    <a:pt x="2928" y="96"/>
                  </a:moveTo>
                  <a:cubicBezTo>
                    <a:pt x="2927" y="96"/>
                    <a:pt x="2926" y="96"/>
                    <a:pt x="2925" y="96"/>
                  </a:cubicBezTo>
                  <a:cubicBezTo>
                    <a:pt x="2926" y="95"/>
                    <a:pt x="2926" y="95"/>
                    <a:pt x="2927" y="95"/>
                  </a:cubicBezTo>
                  <a:cubicBezTo>
                    <a:pt x="2927" y="95"/>
                    <a:pt x="2928" y="95"/>
                    <a:pt x="2929" y="95"/>
                  </a:cubicBezTo>
                  <a:cubicBezTo>
                    <a:pt x="2929" y="96"/>
                    <a:pt x="2928" y="96"/>
                    <a:pt x="2928" y="96"/>
                  </a:cubicBezTo>
                  <a:close/>
                  <a:moveTo>
                    <a:pt x="2891" y="98"/>
                  </a:moveTo>
                  <a:cubicBezTo>
                    <a:pt x="2891" y="98"/>
                    <a:pt x="2891" y="97"/>
                    <a:pt x="2892" y="97"/>
                  </a:cubicBezTo>
                  <a:cubicBezTo>
                    <a:pt x="2892" y="97"/>
                    <a:pt x="2893" y="96"/>
                    <a:pt x="2893" y="96"/>
                  </a:cubicBezTo>
                  <a:cubicBezTo>
                    <a:pt x="2893" y="96"/>
                    <a:pt x="2894" y="95"/>
                    <a:pt x="2894" y="94"/>
                  </a:cubicBezTo>
                  <a:cubicBezTo>
                    <a:pt x="2896" y="95"/>
                    <a:pt x="2897" y="97"/>
                    <a:pt x="2898" y="99"/>
                  </a:cubicBezTo>
                  <a:cubicBezTo>
                    <a:pt x="2898" y="102"/>
                    <a:pt x="2898" y="104"/>
                    <a:pt x="2896" y="106"/>
                  </a:cubicBezTo>
                  <a:cubicBezTo>
                    <a:pt x="2895" y="106"/>
                    <a:pt x="2893" y="105"/>
                    <a:pt x="2892" y="104"/>
                  </a:cubicBezTo>
                  <a:cubicBezTo>
                    <a:pt x="2892" y="103"/>
                    <a:pt x="2891" y="101"/>
                    <a:pt x="2890" y="100"/>
                  </a:cubicBezTo>
                  <a:cubicBezTo>
                    <a:pt x="2890" y="99"/>
                    <a:pt x="2890" y="99"/>
                    <a:pt x="2891" y="98"/>
                  </a:cubicBezTo>
                  <a:moveTo>
                    <a:pt x="2938" y="91"/>
                  </a:moveTo>
                  <a:cubicBezTo>
                    <a:pt x="2939" y="91"/>
                    <a:pt x="2939" y="90"/>
                    <a:pt x="2941" y="90"/>
                  </a:cubicBezTo>
                  <a:cubicBezTo>
                    <a:pt x="2941" y="91"/>
                    <a:pt x="2940" y="91"/>
                    <a:pt x="2938" y="91"/>
                  </a:cubicBezTo>
                  <a:close/>
                  <a:moveTo>
                    <a:pt x="2851" y="95"/>
                  </a:moveTo>
                  <a:cubicBezTo>
                    <a:pt x="2851" y="95"/>
                    <a:pt x="2850" y="95"/>
                    <a:pt x="2850" y="96"/>
                  </a:cubicBezTo>
                  <a:cubicBezTo>
                    <a:pt x="2850" y="96"/>
                    <a:pt x="2849" y="96"/>
                    <a:pt x="2849" y="96"/>
                  </a:cubicBezTo>
                  <a:cubicBezTo>
                    <a:pt x="2849" y="96"/>
                    <a:pt x="2849" y="96"/>
                    <a:pt x="2850" y="95"/>
                  </a:cubicBezTo>
                  <a:cubicBezTo>
                    <a:pt x="2851" y="95"/>
                    <a:pt x="2851" y="94"/>
                    <a:pt x="2851" y="95"/>
                  </a:cubicBezTo>
                  <a:moveTo>
                    <a:pt x="2986" y="91"/>
                  </a:moveTo>
                  <a:cubicBezTo>
                    <a:pt x="2986" y="89"/>
                    <a:pt x="2987" y="88"/>
                    <a:pt x="2988" y="86"/>
                  </a:cubicBezTo>
                  <a:cubicBezTo>
                    <a:pt x="2988" y="87"/>
                    <a:pt x="2989" y="88"/>
                    <a:pt x="2989" y="89"/>
                  </a:cubicBezTo>
                  <a:cubicBezTo>
                    <a:pt x="2989" y="90"/>
                    <a:pt x="2989" y="91"/>
                    <a:pt x="2988" y="92"/>
                  </a:cubicBezTo>
                  <a:cubicBezTo>
                    <a:pt x="2988" y="93"/>
                    <a:pt x="2987" y="94"/>
                    <a:pt x="2987" y="95"/>
                  </a:cubicBezTo>
                  <a:cubicBezTo>
                    <a:pt x="2986" y="95"/>
                    <a:pt x="2985" y="96"/>
                    <a:pt x="2984" y="96"/>
                  </a:cubicBezTo>
                  <a:cubicBezTo>
                    <a:pt x="2984" y="94"/>
                    <a:pt x="2985" y="92"/>
                    <a:pt x="2986" y="91"/>
                  </a:cubicBezTo>
                  <a:moveTo>
                    <a:pt x="2935" y="85"/>
                  </a:moveTo>
                  <a:cubicBezTo>
                    <a:pt x="2935" y="85"/>
                    <a:pt x="2935" y="84"/>
                    <a:pt x="2935" y="84"/>
                  </a:cubicBezTo>
                  <a:cubicBezTo>
                    <a:pt x="2935" y="83"/>
                    <a:pt x="2935" y="83"/>
                    <a:pt x="2936" y="83"/>
                  </a:cubicBezTo>
                  <a:cubicBezTo>
                    <a:pt x="2936" y="84"/>
                    <a:pt x="2936" y="84"/>
                    <a:pt x="2936" y="85"/>
                  </a:cubicBezTo>
                  <a:cubicBezTo>
                    <a:pt x="2936" y="86"/>
                    <a:pt x="2936" y="86"/>
                    <a:pt x="2935" y="85"/>
                  </a:cubicBezTo>
                  <a:moveTo>
                    <a:pt x="2882" y="87"/>
                  </a:moveTo>
                  <a:cubicBezTo>
                    <a:pt x="2882" y="87"/>
                    <a:pt x="2881" y="87"/>
                    <a:pt x="2881" y="86"/>
                  </a:cubicBezTo>
                  <a:cubicBezTo>
                    <a:pt x="2882" y="85"/>
                    <a:pt x="2882" y="85"/>
                    <a:pt x="2882" y="86"/>
                  </a:cubicBezTo>
                  <a:cubicBezTo>
                    <a:pt x="2882" y="86"/>
                    <a:pt x="2883" y="86"/>
                    <a:pt x="2884" y="86"/>
                  </a:cubicBezTo>
                  <a:cubicBezTo>
                    <a:pt x="2883" y="87"/>
                    <a:pt x="2883" y="87"/>
                    <a:pt x="2882" y="87"/>
                  </a:cubicBezTo>
                  <a:moveTo>
                    <a:pt x="3017" y="73"/>
                  </a:moveTo>
                  <a:cubicBezTo>
                    <a:pt x="3017" y="73"/>
                    <a:pt x="3017" y="73"/>
                    <a:pt x="3017" y="73"/>
                  </a:cubicBezTo>
                  <a:cubicBezTo>
                    <a:pt x="3017" y="72"/>
                    <a:pt x="3017" y="72"/>
                    <a:pt x="3017" y="72"/>
                  </a:cubicBezTo>
                  <a:cubicBezTo>
                    <a:pt x="3018" y="72"/>
                    <a:pt x="3018" y="72"/>
                    <a:pt x="3018" y="73"/>
                  </a:cubicBezTo>
                  <a:cubicBezTo>
                    <a:pt x="3018" y="73"/>
                    <a:pt x="3017" y="73"/>
                    <a:pt x="3017" y="73"/>
                  </a:cubicBezTo>
                  <a:moveTo>
                    <a:pt x="2899" y="79"/>
                  </a:moveTo>
                  <a:cubicBezTo>
                    <a:pt x="2899" y="78"/>
                    <a:pt x="2898" y="78"/>
                    <a:pt x="2898" y="78"/>
                  </a:cubicBezTo>
                  <a:cubicBezTo>
                    <a:pt x="2899" y="77"/>
                    <a:pt x="2899" y="77"/>
                    <a:pt x="2899" y="77"/>
                  </a:cubicBezTo>
                  <a:cubicBezTo>
                    <a:pt x="2899" y="77"/>
                    <a:pt x="2900" y="77"/>
                    <a:pt x="2900" y="78"/>
                  </a:cubicBezTo>
                  <a:cubicBezTo>
                    <a:pt x="2899" y="78"/>
                    <a:pt x="2899" y="79"/>
                    <a:pt x="2899" y="79"/>
                  </a:cubicBezTo>
                  <a:moveTo>
                    <a:pt x="2897" y="73"/>
                  </a:moveTo>
                  <a:cubicBezTo>
                    <a:pt x="2897" y="73"/>
                    <a:pt x="2897" y="74"/>
                    <a:pt x="2897" y="74"/>
                  </a:cubicBezTo>
                  <a:cubicBezTo>
                    <a:pt x="2896" y="75"/>
                    <a:pt x="2896" y="75"/>
                    <a:pt x="2895" y="74"/>
                  </a:cubicBezTo>
                  <a:cubicBezTo>
                    <a:pt x="2895" y="74"/>
                    <a:pt x="2895" y="73"/>
                    <a:pt x="2895" y="72"/>
                  </a:cubicBezTo>
                  <a:cubicBezTo>
                    <a:pt x="2896" y="72"/>
                    <a:pt x="2897" y="72"/>
                    <a:pt x="2897" y="73"/>
                  </a:cubicBezTo>
                  <a:moveTo>
                    <a:pt x="2875" y="66"/>
                  </a:moveTo>
                  <a:cubicBezTo>
                    <a:pt x="2875" y="65"/>
                    <a:pt x="2876" y="65"/>
                    <a:pt x="2876" y="66"/>
                  </a:cubicBezTo>
                  <a:cubicBezTo>
                    <a:pt x="2877" y="66"/>
                    <a:pt x="2877" y="67"/>
                    <a:pt x="2877" y="67"/>
                  </a:cubicBezTo>
                  <a:cubicBezTo>
                    <a:pt x="2877" y="68"/>
                    <a:pt x="2877" y="68"/>
                    <a:pt x="2876" y="69"/>
                  </a:cubicBezTo>
                  <a:cubicBezTo>
                    <a:pt x="2876" y="69"/>
                    <a:pt x="2875" y="70"/>
                    <a:pt x="2875" y="69"/>
                  </a:cubicBezTo>
                  <a:lnTo>
                    <a:pt x="2875" y="66"/>
                  </a:lnTo>
                  <a:close/>
                  <a:moveTo>
                    <a:pt x="2958" y="63"/>
                  </a:moveTo>
                  <a:cubicBezTo>
                    <a:pt x="2958" y="61"/>
                    <a:pt x="2958" y="60"/>
                    <a:pt x="2959" y="59"/>
                  </a:cubicBezTo>
                  <a:cubicBezTo>
                    <a:pt x="2960" y="59"/>
                    <a:pt x="2961" y="59"/>
                    <a:pt x="2961" y="60"/>
                  </a:cubicBezTo>
                  <a:cubicBezTo>
                    <a:pt x="2961" y="61"/>
                    <a:pt x="2962" y="61"/>
                    <a:pt x="2964" y="61"/>
                  </a:cubicBezTo>
                  <a:cubicBezTo>
                    <a:pt x="2963" y="63"/>
                    <a:pt x="2963" y="66"/>
                    <a:pt x="2963" y="67"/>
                  </a:cubicBezTo>
                  <a:cubicBezTo>
                    <a:pt x="2964" y="69"/>
                    <a:pt x="2965" y="71"/>
                    <a:pt x="2964" y="72"/>
                  </a:cubicBezTo>
                  <a:cubicBezTo>
                    <a:pt x="2963" y="71"/>
                    <a:pt x="2962" y="71"/>
                    <a:pt x="2961" y="70"/>
                  </a:cubicBezTo>
                  <a:cubicBezTo>
                    <a:pt x="2961" y="68"/>
                    <a:pt x="2960" y="68"/>
                    <a:pt x="2958" y="68"/>
                  </a:cubicBezTo>
                  <a:cubicBezTo>
                    <a:pt x="2958" y="66"/>
                    <a:pt x="2958" y="65"/>
                    <a:pt x="2958" y="63"/>
                  </a:cubicBezTo>
                  <a:moveTo>
                    <a:pt x="2838" y="66"/>
                  </a:moveTo>
                  <a:cubicBezTo>
                    <a:pt x="2838" y="66"/>
                    <a:pt x="2838" y="65"/>
                    <a:pt x="2838" y="64"/>
                  </a:cubicBezTo>
                  <a:cubicBezTo>
                    <a:pt x="2839" y="64"/>
                    <a:pt x="2839" y="64"/>
                    <a:pt x="2839" y="65"/>
                  </a:cubicBezTo>
                  <a:cubicBezTo>
                    <a:pt x="2840" y="65"/>
                    <a:pt x="2840" y="66"/>
                    <a:pt x="2840" y="66"/>
                  </a:cubicBezTo>
                  <a:cubicBezTo>
                    <a:pt x="2839" y="66"/>
                    <a:pt x="2839" y="67"/>
                    <a:pt x="2839" y="67"/>
                  </a:cubicBezTo>
                  <a:cubicBezTo>
                    <a:pt x="2838" y="67"/>
                    <a:pt x="2838" y="67"/>
                    <a:pt x="2838" y="66"/>
                  </a:cubicBezTo>
                  <a:moveTo>
                    <a:pt x="2929" y="58"/>
                  </a:moveTo>
                  <a:cubicBezTo>
                    <a:pt x="2930" y="56"/>
                    <a:pt x="2932" y="55"/>
                    <a:pt x="2934" y="56"/>
                  </a:cubicBezTo>
                  <a:lnTo>
                    <a:pt x="2934" y="59"/>
                  </a:lnTo>
                  <a:cubicBezTo>
                    <a:pt x="2933" y="59"/>
                    <a:pt x="2932" y="59"/>
                    <a:pt x="2932" y="58"/>
                  </a:cubicBezTo>
                  <a:cubicBezTo>
                    <a:pt x="2931" y="59"/>
                    <a:pt x="2930" y="60"/>
                    <a:pt x="2930" y="62"/>
                  </a:cubicBezTo>
                  <a:cubicBezTo>
                    <a:pt x="2928" y="61"/>
                    <a:pt x="2928" y="59"/>
                    <a:pt x="2929" y="58"/>
                  </a:cubicBezTo>
                  <a:moveTo>
                    <a:pt x="2876" y="55"/>
                  </a:moveTo>
                  <a:cubicBezTo>
                    <a:pt x="2876" y="55"/>
                    <a:pt x="2875" y="54"/>
                    <a:pt x="2875" y="54"/>
                  </a:cubicBezTo>
                  <a:cubicBezTo>
                    <a:pt x="2876" y="53"/>
                    <a:pt x="2876" y="53"/>
                    <a:pt x="2876" y="53"/>
                  </a:cubicBezTo>
                  <a:cubicBezTo>
                    <a:pt x="2876" y="53"/>
                    <a:pt x="2876" y="54"/>
                    <a:pt x="2877" y="54"/>
                  </a:cubicBezTo>
                  <a:cubicBezTo>
                    <a:pt x="2876" y="55"/>
                    <a:pt x="2876" y="55"/>
                    <a:pt x="2876" y="55"/>
                  </a:cubicBezTo>
                  <a:moveTo>
                    <a:pt x="2919" y="48"/>
                  </a:moveTo>
                  <a:cubicBezTo>
                    <a:pt x="2919" y="48"/>
                    <a:pt x="2919" y="47"/>
                    <a:pt x="2919" y="47"/>
                  </a:cubicBezTo>
                  <a:cubicBezTo>
                    <a:pt x="2919" y="46"/>
                    <a:pt x="2919" y="45"/>
                    <a:pt x="2920" y="46"/>
                  </a:cubicBezTo>
                  <a:cubicBezTo>
                    <a:pt x="2920" y="47"/>
                    <a:pt x="2920" y="47"/>
                    <a:pt x="2920" y="48"/>
                  </a:cubicBezTo>
                  <a:cubicBezTo>
                    <a:pt x="2920" y="49"/>
                    <a:pt x="2920" y="49"/>
                    <a:pt x="2919" y="48"/>
                  </a:cubicBezTo>
                  <a:close/>
                  <a:moveTo>
                    <a:pt x="2852" y="50"/>
                  </a:moveTo>
                  <a:cubicBezTo>
                    <a:pt x="2853" y="50"/>
                    <a:pt x="2853" y="50"/>
                    <a:pt x="2853" y="49"/>
                  </a:cubicBezTo>
                  <a:cubicBezTo>
                    <a:pt x="2854" y="48"/>
                    <a:pt x="2854" y="48"/>
                    <a:pt x="2854" y="48"/>
                  </a:cubicBezTo>
                  <a:cubicBezTo>
                    <a:pt x="2854" y="48"/>
                    <a:pt x="2854" y="49"/>
                    <a:pt x="2854" y="49"/>
                  </a:cubicBezTo>
                  <a:cubicBezTo>
                    <a:pt x="2854" y="50"/>
                    <a:pt x="2853" y="51"/>
                    <a:pt x="2853" y="51"/>
                  </a:cubicBezTo>
                  <a:cubicBezTo>
                    <a:pt x="2853" y="52"/>
                    <a:pt x="2852" y="52"/>
                    <a:pt x="2852" y="52"/>
                  </a:cubicBezTo>
                  <a:cubicBezTo>
                    <a:pt x="2852" y="51"/>
                    <a:pt x="2852" y="51"/>
                    <a:pt x="2852" y="50"/>
                  </a:cubicBezTo>
                  <a:moveTo>
                    <a:pt x="2847" y="43"/>
                  </a:moveTo>
                  <a:cubicBezTo>
                    <a:pt x="2847" y="43"/>
                    <a:pt x="2847" y="44"/>
                    <a:pt x="2847" y="43"/>
                  </a:cubicBezTo>
                  <a:cubicBezTo>
                    <a:pt x="2846" y="43"/>
                    <a:pt x="2846" y="43"/>
                    <a:pt x="2847" y="42"/>
                  </a:cubicBezTo>
                  <a:cubicBezTo>
                    <a:pt x="2847" y="42"/>
                    <a:pt x="2847" y="42"/>
                    <a:pt x="2848" y="42"/>
                  </a:cubicBezTo>
                  <a:cubicBezTo>
                    <a:pt x="2848" y="43"/>
                    <a:pt x="2848" y="43"/>
                    <a:pt x="2847" y="43"/>
                  </a:cubicBezTo>
                  <a:moveTo>
                    <a:pt x="2837" y="43"/>
                  </a:moveTo>
                  <a:cubicBezTo>
                    <a:pt x="2838" y="42"/>
                    <a:pt x="2839" y="42"/>
                    <a:pt x="2839" y="43"/>
                  </a:cubicBezTo>
                  <a:cubicBezTo>
                    <a:pt x="2839" y="44"/>
                    <a:pt x="2839" y="45"/>
                    <a:pt x="2839" y="46"/>
                  </a:cubicBezTo>
                  <a:cubicBezTo>
                    <a:pt x="2839" y="46"/>
                    <a:pt x="2838" y="46"/>
                    <a:pt x="2838" y="45"/>
                  </a:cubicBezTo>
                  <a:cubicBezTo>
                    <a:pt x="2838" y="45"/>
                    <a:pt x="2837" y="45"/>
                    <a:pt x="2837" y="45"/>
                  </a:cubicBezTo>
                  <a:lnTo>
                    <a:pt x="2837" y="43"/>
                  </a:lnTo>
                  <a:close/>
                  <a:moveTo>
                    <a:pt x="2974" y="38"/>
                  </a:moveTo>
                  <a:cubicBezTo>
                    <a:pt x="2973" y="39"/>
                    <a:pt x="2973" y="39"/>
                    <a:pt x="2973" y="39"/>
                  </a:cubicBezTo>
                  <a:cubicBezTo>
                    <a:pt x="2972" y="39"/>
                    <a:pt x="2972" y="39"/>
                    <a:pt x="2972" y="39"/>
                  </a:cubicBezTo>
                  <a:cubicBezTo>
                    <a:pt x="2971" y="38"/>
                    <a:pt x="2971" y="37"/>
                    <a:pt x="2972" y="36"/>
                  </a:cubicBezTo>
                  <a:cubicBezTo>
                    <a:pt x="2973" y="37"/>
                    <a:pt x="2974" y="37"/>
                    <a:pt x="2974" y="38"/>
                  </a:cubicBezTo>
                  <a:moveTo>
                    <a:pt x="2960" y="36"/>
                  </a:moveTo>
                  <a:cubicBezTo>
                    <a:pt x="2961" y="37"/>
                    <a:pt x="2961" y="38"/>
                    <a:pt x="2960" y="38"/>
                  </a:cubicBezTo>
                  <a:cubicBezTo>
                    <a:pt x="2959" y="39"/>
                    <a:pt x="2959" y="39"/>
                    <a:pt x="2958" y="39"/>
                  </a:cubicBezTo>
                  <a:cubicBezTo>
                    <a:pt x="2957" y="39"/>
                    <a:pt x="2957" y="39"/>
                    <a:pt x="2956" y="39"/>
                  </a:cubicBezTo>
                  <a:cubicBezTo>
                    <a:pt x="2956" y="38"/>
                    <a:pt x="2955" y="37"/>
                    <a:pt x="2956" y="36"/>
                  </a:cubicBezTo>
                  <a:lnTo>
                    <a:pt x="2960" y="36"/>
                  </a:lnTo>
                  <a:close/>
                  <a:moveTo>
                    <a:pt x="2829" y="42"/>
                  </a:moveTo>
                  <a:lnTo>
                    <a:pt x="2834" y="41"/>
                  </a:lnTo>
                  <a:cubicBezTo>
                    <a:pt x="2834" y="43"/>
                    <a:pt x="2834" y="44"/>
                    <a:pt x="2832" y="44"/>
                  </a:cubicBezTo>
                  <a:cubicBezTo>
                    <a:pt x="2831" y="44"/>
                    <a:pt x="2830" y="44"/>
                    <a:pt x="2829" y="44"/>
                  </a:cubicBezTo>
                  <a:lnTo>
                    <a:pt x="2829" y="42"/>
                  </a:lnTo>
                  <a:close/>
                  <a:moveTo>
                    <a:pt x="2963" y="36"/>
                  </a:moveTo>
                  <a:cubicBezTo>
                    <a:pt x="2963" y="35"/>
                    <a:pt x="2964" y="33"/>
                    <a:pt x="2964" y="32"/>
                  </a:cubicBezTo>
                  <a:cubicBezTo>
                    <a:pt x="2965" y="32"/>
                    <a:pt x="2965" y="32"/>
                    <a:pt x="2965" y="33"/>
                  </a:cubicBezTo>
                  <a:cubicBezTo>
                    <a:pt x="2966" y="33"/>
                    <a:pt x="2966" y="33"/>
                    <a:pt x="2967" y="33"/>
                  </a:cubicBezTo>
                  <a:cubicBezTo>
                    <a:pt x="2967" y="35"/>
                    <a:pt x="2967" y="37"/>
                    <a:pt x="2966" y="37"/>
                  </a:cubicBezTo>
                  <a:cubicBezTo>
                    <a:pt x="2965" y="38"/>
                    <a:pt x="2964" y="39"/>
                    <a:pt x="2964" y="40"/>
                  </a:cubicBezTo>
                  <a:cubicBezTo>
                    <a:pt x="2963" y="39"/>
                    <a:pt x="2962" y="38"/>
                    <a:pt x="2963" y="36"/>
                  </a:cubicBezTo>
                  <a:moveTo>
                    <a:pt x="2957" y="30"/>
                  </a:moveTo>
                  <a:lnTo>
                    <a:pt x="2959" y="30"/>
                  </a:lnTo>
                  <a:lnTo>
                    <a:pt x="2959" y="32"/>
                  </a:lnTo>
                  <a:lnTo>
                    <a:pt x="2957" y="32"/>
                  </a:lnTo>
                  <a:lnTo>
                    <a:pt x="2957" y="30"/>
                  </a:lnTo>
                  <a:close/>
                  <a:moveTo>
                    <a:pt x="2859" y="34"/>
                  </a:moveTo>
                  <a:cubicBezTo>
                    <a:pt x="2861" y="34"/>
                    <a:pt x="2862" y="35"/>
                    <a:pt x="2863" y="35"/>
                  </a:cubicBezTo>
                  <a:cubicBezTo>
                    <a:pt x="2865" y="36"/>
                    <a:pt x="2865" y="37"/>
                    <a:pt x="2865" y="39"/>
                  </a:cubicBezTo>
                  <a:cubicBezTo>
                    <a:pt x="2862" y="39"/>
                    <a:pt x="2860" y="37"/>
                    <a:pt x="2859" y="34"/>
                  </a:cubicBezTo>
                  <a:moveTo>
                    <a:pt x="2872" y="472"/>
                  </a:moveTo>
                  <a:cubicBezTo>
                    <a:pt x="2874" y="472"/>
                    <a:pt x="2876" y="472"/>
                    <a:pt x="2878" y="471"/>
                  </a:cubicBezTo>
                  <a:cubicBezTo>
                    <a:pt x="2878" y="472"/>
                    <a:pt x="2878" y="472"/>
                    <a:pt x="2878" y="473"/>
                  </a:cubicBezTo>
                  <a:cubicBezTo>
                    <a:pt x="2877" y="473"/>
                    <a:pt x="2878" y="473"/>
                    <a:pt x="2879" y="473"/>
                  </a:cubicBezTo>
                  <a:cubicBezTo>
                    <a:pt x="2880" y="474"/>
                    <a:pt x="2880" y="474"/>
                    <a:pt x="2881" y="473"/>
                  </a:cubicBezTo>
                  <a:cubicBezTo>
                    <a:pt x="2883" y="472"/>
                    <a:pt x="2884" y="471"/>
                    <a:pt x="2885" y="471"/>
                  </a:cubicBezTo>
                  <a:cubicBezTo>
                    <a:pt x="2885" y="472"/>
                    <a:pt x="2886" y="473"/>
                    <a:pt x="2886" y="473"/>
                  </a:cubicBezTo>
                  <a:cubicBezTo>
                    <a:pt x="2887" y="473"/>
                    <a:pt x="2888" y="473"/>
                    <a:pt x="2888" y="473"/>
                  </a:cubicBezTo>
                  <a:cubicBezTo>
                    <a:pt x="2889" y="473"/>
                    <a:pt x="2889" y="474"/>
                    <a:pt x="2890" y="474"/>
                  </a:cubicBezTo>
                  <a:cubicBezTo>
                    <a:pt x="2890" y="474"/>
                    <a:pt x="2891" y="475"/>
                    <a:pt x="2891" y="476"/>
                  </a:cubicBezTo>
                  <a:cubicBezTo>
                    <a:pt x="2891" y="477"/>
                    <a:pt x="2891" y="477"/>
                    <a:pt x="2890" y="478"/>
                  </a:cubicBezTo>
                  <a:cubicBezTo>
                    <a:pt x="2890" y="478"/>
                    <a:pt x="2890" y="478"/>
                    <a:pt x="2891" y="478"/>
                  </a:cubicBezTo>
                  <a:cubicBezTo>
                    <a:pt x="2891" y="477"/>
                    <a:pt x="2892" y="477"/>
                    <a:pt x="2892" y="477"/>
                  </a:cubicBezTo>
                  <a:cubicBezTo>
                    <a:pt x="2893" y="477"/>
                    <a:pt x="2894" y="478"/>
                    <a:pt x="2894" y="478"/>
                  </a:cubicBezTo>
                  <a:cubicBezTo>
                    <a:pt x="2895" y="479"/>
                    <a:pt x="2896" y="479"/>
                    <a:pt x="2896" y="479"/>
                  </a:cubicBezTo>
                  <a:cubicBezTo>
                    <a:pt x="2897" y="480"/>
                    <a:pt x="2898" y="480"/>
                    <a:pt x="2899" y="479"/>
                  </a:cubicBezTo>
                  <a:cubicBezTo>
                    <a:pt x="2900" y="478"/>
                    <a:pt x="2900" y="477"/>
                    <a:pt x="2899" y="476"/>
                  </a:cubicBezTo>
                  <a:cubicBezTo>
                    <a:pt x="2899" y="476"/>
                    <a:pt x="2898" y="476"/>
                    <a:pt x="2897" y="476"/>
                  </a:cubicBezTo>
                  <a:cubicBezTo>
                    <a:pt x="2897" y="476"/>
                    <a:pt x="2896" y="476"/>
                    <a:pt x="2896" y="475"/>
                  </a:cubicBezTo>
                  <a:cubicBezTo>
                    <a:pt x="2896" y="475"/>
                    <a:pt x="2896" y="475"/>
                    <a:pt x="2897" y="474"/>
                  </a:cubicBezTo>
                  <a:cubicBezTo>
                    <a:pt x="2898" y="473"/>
                    <a:pt x="2899" y="474"/>
                    <a:pt x="2899" y="474"/>
                  </a:cubicBezTo>
                  <a:cubicBezTo>
                    <a:pt x="2900" y="475"/>
                    <a:pt x="2900" y="476"/>
                    <a:pt x="2901" y="476"/>
                  </a:cubicBezTo>
                  <a:cubicBezTo>
                    <a:pt x="2901" y="477"/>
                    <a:pt x="2902" y="478"/>
                    <a:pt x="2902" y="478"/>
                  </a:cubicBezTo>
                  <a:cubicBezTo>
                    <a:pt x="2902" y="479"/>
                    <a:pt x="2903" y="480"/>
                    <a:pt x="2904" y="480"/>
                  </a:cubicBezTo>
                  <a:cubicBezTo>
                    <a:pt x="2905" y="478"/>
                    <a:pt x="2907" y="476"/>
                    <a:pt x="2910" y="475"/>
                  </a:cubicBezTo>
                  <a:cubicBezTo>
                    <a:pt x="2912" y="477"/>
                    <a:pt x="2914" y="477"/>
                    <a:pt x="2915" y="477"/>
                  </a:cubicBezTo>
                  <a:cubicBezTo>
                    <a:pt x="2916" y="476"/>
                    <a:pt x="2918" y="475"/>
                    <a:pt x="2919" y="474"/>
                  </a:cubicBezTo>
                  <a:cubicBezTo>
                    <a:pt x="2919" y="475"/>
                    <a:pt x="2919" y="476"/>
                    <a:pt x="2920" y="476"/>
                  </a:cubicBezTo>
                  <a:cubicBezTo>
                    <a:pt x="2920" y="476"/>
                    <a:pt x="2920" y="477"/>
                    <a:pt x="2920" y="478"/>
                  </a:cubicBezTo>
                  <a:cubicBezTo>
                    <a:pt x="2923" y="477"/>
                    <a:pt x="2926" y="477"/>
                    <a:pt x="2928" y="477"/>
                  </a:cubicBezTo>
                  <a:cubicBezTo>
                    <a:pt x="2930" y="478"/>
                    <a:pt x="2933" y="477"/>
                    <a:pt x="2936" y="476"/>
                  </a:cubicBezTo>
                  <a:cubicBezTo>
                    <a:pt x="2936" y="478"/>
                    <a:pt x="2936" y="479"/>
                    <a:pt x="2937" y="479"/>
                  </a:cubicBezTo>
                  <a:cubicBezTo>
                    <a:pt x="2938" y="480"/>
                    <a:pt x="2939" y="480"/>
                    <a:pt x="2940" y="480"/>
                  </a:cubicBezTo>
                  <a:cubicBezTo>
                    <a:pt x="2940" y="479"/>
                    <a:pt x="2941" y="479"/>
                    <a:pt x="2942" y="479"/>
                  </a:cubicBezTo>
                  <a:cubicBezTo>
                    <a:pt x="2943" y="478"/>
                    <a:pt x="2943" y="478"/>
                    <a:pt x="2943" y="478"/>
                  </a:cubicBezTo>
                  <a:cubicBezTo>
                    <a:pt x="2944" y="478"/>
                    <a:pt x="2944" y="478"/>
                    <a:pt x="2945" y="478"/>
                  </a:cubicBezTo>
                  <a:cubicBezTo>
                    <a:pt x="2946" y="478"/>
                    <a:pt x="2946" y="477"/>
                    <a:pt x="2947" y="477"/>
                  </a:cubicBezTo>
                  <a:cubicBezTo>
                    <a:pt x="2948" y="476"/>
                    <a:pt x="2948" y="475"/>
                    <a:pt x="2949" y="474"/>
                  </a:cubicBezTo>
                  <a:cubicBezTo>
                    <a:pt x="2949" y="473"/>
                    <a:pt x="2950" y="472"/>
                    <a:pt x="2950" y="471"/>
                  </a:cubicBezTo>
                  <a:cubicBezTo>
                    <a:pt x="2951" y="470"/>
                    <a:pt x="2951" y="469"/>
                    <a:pt x="2952" y="469"/>
                  </a:cubicBezTo>
                  <a:cubicBezTo>
                    <a:pt x="2953" y="468"/>
                    <a:pt x="2954" y="468"/>
                    <a:pt x="2956" y="469"/>
                  </a:cubicBezTo>
                  <a:cubicBezTo>
                    <a:pt x="2956" y="470"/>
                    <a:pt x="2956" y="470"/>
                    <a:pt x="2955" y="471"/>
                  </a:cubicBezTo>
                  <a:cubicBezTo>
                    <a:pt x="2955" y="471"/>
                    <a:pt x="2954" y="472"/>
                    <a:pt x="2954" y="472"/>
                  </a:cubicBezTo>
                  <a:cubicBezTo>
                    <a:pt x="2953" y="473"/>
                    <a:pt x="2953" y="473"/>
                    <a:pt x="2953" y="474"/>
                  </a:cubicBezTo>
                  <a:cubicBezTo>
                    <a:pt x="2953" y="474"/>
                    <a:pt x="2953" y="475"/>
                    <a:pt x="2954" y="475"/>
                  </a:cubicBezTo>
                  <a:cubicBezTo>
                    <a:pt x="2955" y="474"/>
                    <a:pt x="2955" y="474"/>
                    <a:pt x="2955" y="473"/>
                  </a:cubicBezTo>
                  <a:cubicBezTo>
                    <a:pt x="2956" y="473"/>
                    <a:pt x="2957" y="474"/>
                    <a:pt x="2957" y="474"/>
                  </a:cubicBezTo>
                  <a:cubicBezTo>
                    <a:pt x="2958" y="475"/>
                    <a:pt x="2959" y="475"/>
                    <a:pt x="2959" y="476"/>
                  </a:cubicBezTo>
                  <a:cubicBezTo>
                    <a:pt x="2960" y="476"/>
                    <a:pt x="2961" y="476"/>
                    <a:pt x="2961" y="476"/>
                  </a:cubicBezTo>
                  <a:cubicBezTo>
                    <a:pt x="2962" y="477"/>
                    <a:pt x="2964" y="476"/>
                    <a:pt x="2965" y="476"/>
                  </a:cubicBezTo>
                  <a:cubicBezTo>
                    <a:pt x="2967" y="475"/>
                    <a:pt x="2968" y="475"/>
                    <a:pt x="2970" y="476"/>
                  </a:cubicBezTo>
                  <a:cubicBezTo>
                    <a:pt x="2970" y="475"/>
                    <a:pt x="2970" y="474"/>
                    <a:pt x="2970" y="473"/>
                  </a:cubicBezTo>
                  <a:cubicBezTo>
                    <a:pt x="2969" y="473"/>
                    <a:pt x="2968" y="472"/>
                    <a:pt x="2967" y="472"/>
                  </a:cubicBezTo>
                  <a:cubicBezTo>
                    <a:pt x="2967" y="472"/>
                    <a:pt x="2966" y="472"/>
                    <a:pt x="2966" y="472"/>
                  </a:cubicBezTo>
                  <a:cubicBezTo>
                    <a:pt x="2965" y="471"/>
                    <a:pt x="2965" y="471"/>
                    <a:pt x="2966" y="470"/>
                  </a:cubicBezTo>
                  <a:cubicBezTo>
                    <a:pt x="2968" y="469"/>
                    <a:pt x="2969" y="468"/>
                    <a:pt x="2969" y="469"/>
                  </a:cubicBezTo>
                  <a:cubicBezTo>
                    <a:pt x="2970" y="469"/>
                    <a:pt x="2970" y="470"/>
                    <a:pt x="2970" y="471"/>
                  </a:cubicBezTo>
                  <a:cubicBezTo>
                    <a:pt x="2970" y="472"/>
                    <a:pt x="2971" y="473"/>
                    <a:pt x="2971" y="474"/>
                  </a:cubicBezTo>
                  <a:cubicBezTo>
                    <a:pt x="2972" y="475"/>
                    <a:pt x="2972" y="475"/>
                    <a:pt x="2974" y="475"/>
                  </a:cubicBezTo>
                  <a:cubicBezTo>
                    <a:pt x="2975" y="474"/>
                    <a:pt x="2975" y="473"/>
                    <a:pt x="2975" y="473"/>
                  </a:cubicBezTo>
                  <a:cubicBezTo>
                    <a:pt x="2974" y="472"/>
                    <a:pt x="2974" y="472"/>
                    <a:pt x="2973" y="471"/>
                  </a:cubicBezTo>
                  <a:cubicBezTo>
                    <a:pt x="2973" y="471"/>
                    <a:pt x="2972" y="470"/>
                    <a:pt x="2972" y="470"/>
                  </a:cubicBezTo>
                  <a:cubicBezTo>
                    <a:pt x="2971" y="469"/>
                    <a:pt x="2972" y="468"/>
                    <a:pt x="2973" y="467"/>
                  </a:cubicBezTo>
                  <a:cubicBezTo>
                    <a:pt x="2974" y="466"/>
                    <a:pt x="2976" y="466"/>
                    <a:pt x="2978" y="467"/>
                  </a:cubicBezTo>
                  <a:cubicBezTo>
                    <a:pt x="2980" y="468"/>
                    <a:pt x="2982" y="468"/>
                    <a:pt x="2984" y="469"/>
                  </a:cubicBezTo>
                  <a:cubicBezTo>
                    <a:pt x="2984" y="470"/>
                    <a:pt x="2984" y="471"/>
                    <a:pt x="2983" y="471"/>
                  </a:cubicBezTo>
                  <a:cubicBezTo>
                    <a:pt x="2982" y="472"/>
                    <a:pt x="2982" y="473"/>
                    <a:pt x="2981" y="473"/>
                  </a:cubicBezTo>
                  <a:cubicBezTo>
                    <a:pt x="2980" y="473"/>
                    <a:pt x="2979" y="473"/>
                    <a:pt x="2979" y="474"/>
                  </a:cubicBezTo>
                  <a:cubicBezTo>
                    <a:pt x="2978" y="474"/>
                    <a:pt x="2979" y="475"/>
                    <a:pt x="2980" y="475"/>
                  </a:cubicBezTo>
                  <a:cubicBezTo>
                    <a:pt x="2981" y="477"/>
                    <a:pt x="2982" y="477"/>
                    <a:pt x="2983" y="477"/>
                  </a:cubicBezTo>
                  <a:cubicBezTo>
                    <a:pt x="2984" y="478"/>
                    <a:pt x="2985" y="478"/>
                    <a:pt x="2986" y="478"/>
                  </a:cubicBezTo>
                  <a:cubicBezTo>
                    <a:pt x="2988" y="477"/>
                    <a:pt x="2989" y="477"/>
                    <a:pt x="2991" y="477"/>
                  </a:cubicBezTo>
                  <a:cubicBezTo>
                    <a:pt x="2992" y="477"/>
                    <a:pt x="2993" y="477"/>
                    <a:pt x="2995" y="477"/>
                  </a:cubicBezTo>
                  <a:cubicBezTo>
                    <a:pt x="2996" y="476"/>
                    <a:pt x="2997" y="474"/>
                    <a:pt x="2998" y="473"/>
                  </a:cubicBezTo>
                  <a:cubicBezTo>
                    <a:pt x="2999" y="471"/>
                    <a:pt x="3000" y="470"/>
                    <a:pt x="3002" y="470"/>
                  </a:cubicBezTo>
                  <a:cubicBezTo>
                    <a:pt x="3003" y="471"/>
                    <a:pt x="3002" y="472"/>
                    <a:pt x="3002" y="472"/>
                  </a:cubicBezTo>
                  <a:cubicBezTo>
                    <a:pt x="3001" y="473"/>
                    <a:pt x="3001" y="474"/>
                    <a:pt x="3001" y="475"/>
                  </a:cubicBezTo>
                  <a:cubicBezTo>
                    <a:pt x="3003" y="474"/>
                    <a:pt x="3005" y="474"/>
                    <a:pt x="3007" y="473"/>
                  </a:cubicBezTo>
                  <a:cubicBezTo>
                    <a:pt x="3009" y="473"/>
                    <a:pt x="3011" y="473"/>
                    <a:pt x="3013" y="473"/>
                  </a:cubicBezTo>
                  <a:cubicBezTo>
                    <a:pt x="3013" y="471"/>
                    <a:pt x="3013" y="470"/>
                    <a:pt x="3012" y="470"/>
                  </a:cubicBezTo>
                  <a:cubicBezTo>
                    <a:pt x="3011" y="470"/>
                    <a:pt x="3010" y="470"/>
                    <a:pt x="3009" y="471"/>
                  </a:cubicBezTo>
                  <a:cubicBezTo>
                    <a:pt x="3008" y="471"/>
                    <a:pt x="3007" y="472"/>
                    <a:pt x="3006" y="472"/>
                  </a:cubicBezTo>
                  <a:cubicBezTo>
                    <a:pt x="3005" y="472"/>
                    <a:pt x="3005" y="471"/>
                    <a:pt x="3005" y="469"/>
                  </a:cubicBezTo>
                  <a:cubicBezTo>
                    <a:pt x="3006" y="468"/>
                    <a:pt x="3007" y="468"/>
                    <a:pt x="3009" y="467"/>
                  </a:cubicBezTo>
                  <a:cubicBezTo>
                    <a:pt x="3010" y="466"/>
                    <a:pt x="3012" y="465"/>
                    <a:pt x="3014" y="465"/>
                  </a:cubicBezTo>
                  <a:cubicBezTo>
                    <a:pt x="3015" y="466"/>
                    <a:pt x="3015" y="466"/>
                    <a:pt x="3015" y="466"/>
                  </a:cubicBezTo>
                  <a:cubicBezTo>
                    <a:pt x="3015" y="467"/>
                    <a:pt x="3015" y="468"/>
                    <a:pt x="3015" y="468"/>
                  </a:cubicBezTo>
                  <a:cubicBezTo>
                    <a:pt x="3018" y="469"/>
                    <a:pt x="3019" y="468"/>
                    <a:pt x="3020" y="467"/>
                  </a:cubicBezTo>
                  <a:cubicBezTo>
                    <a:pt x="3020" y="466"/>
                    <a:pt x="3022" y="465"/>
                    <a:pt x="3024" y="465"/>
                  </a:cubicBezTo>
                  <a:cubicBezTo>
                    <a:pt x="3025" y="465"/>
                    <a:pt x="3025" y="466"/>
                    <a:pt x="3025" y="467"/>
                  </a:cubicBezTo>
                  <a:cubicBezTo>
                    <a:pt x="3026" y="468"/>
                    <a:pt x="3026" y="468"/>
                    <a:pt x="3026" y="469"/>
                  </a:cubicBezTo>
                  <a:cubicBezTo>
                    <a:pt x="3026" y="470"/>
                    <a:pt x="3026" y="471"/>
                    <a:pt x="3026" y="472"/>
                  </a:cubicBezTo>
                  <a:cubicBezTo>
                    <a:pt x="3026" y="472"/>
                    <a:pt x="3026" y="473"/>
                    <a:pt x="3026" y="473"/>
                  </a:cubicBezTo>
                  <a:cubicBezTo>
                    <a:pt x="3027" y="471"/>
                    <a:pt x="3028" y="470"/>
                    <a:pt x="3030" y="471"/>
                  </a:cubicBezTo>
                  <a:cubicBezTo>
                    <a:pt x="3031" y="471"/>
                    <a:pt x="3032" y="472"/>
                    <a:pt x="3033" y="473"/>
                  </a:cubicBezTo>
                  <a:cubicBezTo>
                    <a:pt x="3033" y="470"/>
                    <a:pt x="3034" y="468"/>
                    <a:pt x="3036" y="467"/>
                  </a:cubicBezTo>
                  <a:cubicBezTo>
                    <a:pt x="3038" y="466"/>
                    <a:pt x="3041" y="465"/>
                    <a:pt x="3044" y="465"/>
                  </a:cubicBezTo>
                  <a:lnTo>
                    <a:pt x="3043" y="459"/>
                  </a:lnTo>
                  <a:cubicBezTo>
                    <a:pt x="3043" y="458"/>
                    <a:pt x="3042" y="457"/>
                    <a:pt x="3041" y="457"/>
                  </a:cubicBezTo>
                  <a:cubicBezTo>
                    <a:pt x="3040" y="457"/>
                    <a:pt x="3039" y="456"/>
                    <a:pt x="3040" y="454"/>
                  </a:cubicBezTo>
                  <a:cubicBezTo>
                    <a:pt x="3041" y="454"/>
                    <a:pt x="3042" y="454"/>
                    <a:pt x="3042" y="454"/>
                  </a:cubicBezTo>
                  <a:cubicBezTo>
                    <a:pt x="3043" y="454"/>
                    <a:pt x="3043" y="453"/>
                    <a:pt x="3043" y="452"/>
                  </a:cubicBezTo>
                  <a:lnTo>
                    <a:pt x="3040" y="385"/>
                  </a:lnTo>
                  <a:cubicBezTo>
                    <a:pt x="3026" y="385"/>
                    <a:pt x="3011" y="386"/>
                    <a:pt x="2996" y="387"/>
                  </a:cubicBezTo>
                  <a:cubicBezTo>
                    <a:pt x="2981" y="388"/>
                    <a:pt x="2967" y="388"/>
                    <a:pt x="2953" y="388"/>
                  </a:cubicBezTo>
                  <a:lnTo>
                    <a:pt x="2949" y="289"/>
                  </a:lnTo>
                  <a:lnTo>
                    <a:pt x="3023" y="286"/>
                  </a:lnTo>
                  <a:lnTo>
                    <a:pt x="3019" y="201"/>
                  </a:lnTo>
                  <a:lnTo>
                    <a:pt x="2945" y="204"/>
                  </a:lnTo>
                  <a:cubicBezTo>
                    <a:pt x="2945" y="201"/>
                    <a:pt x="2945" y="199"/>
                    <a:pt x="2945" y="198"/>
                  </a:cubicBezTo>
                  <a:cubicBezTo>
                    <a:pt x="2945" y="196"/>
                    <a:pt x="2945" y="194"/>
                    <a:pt x="2945" y="192"/>
                  </a:cubicBezTo>
                  <a:cubicBezTo>
                    <a:pt x="2945" y="186"/>
                    <a:pt x="2945" y="180"/>
                    <a:pt x="2944" y="174"/>
                  </a:cubicBezTo>
                  <a:cubicBezTo>
                    <a:pt x="2944" y="168"/>
                    <a:pt x="2944" y="161"/>
                    <a:pt x="2943" y="155"/>
                  </a:cubicBezTo>
                  <a:cubicBezTo>
                    <a:pt x="2943" y="149"/>
                    <a:pt x="2943" y="143"/>
                    <a:pt x="2942" y="137"/>
                  </a:cubicBezTo>
                  <a:cubicBezTo>
                    <a:pt x="2942" y="131"/>
                    <a:pt x="2942" y="125"/>
                    <a:pt x="2943" y="119"/>
                  </a:cubicBezTo>
                  <a:lnTo>
                    <a:pt x="3021" y="116"/>
                  </a:lnTo>
                  <a:lnTo>
                    <a:pt x="3017" y="26"/>
                  </a:lnTo>
                  <a:cubicBezTo>
                    <a:pt x="3012" y="26"/>
                    <a:pt x="3008" y="27"/>
                    <a:pt x="3004" y="27"/>
                  </a:cubicBezTo>
                  <a:cubicBezTo>
                    <a:pt x="3000" y="27"/>
                    <a:pt x="2997" y="27"/>
                    <a:pt x="2994" y="27"/>
                  </a:cubicBezTo>
                  <a:cubicBezTo>
                    <a:pt x="2990" y="28"/>
                    <a:pt x="2987" y="28"/>
                    <a:pt x="2983" y="28"/>
                  </a:cubicBezTo>
                  <a:cubicBezTo>
                    <a:pt x="2979" y="28"/>
                    <a:pt x="2975" y="28"/>
                    <a:pt x="2971" y="28"/>
                  </a:cubicBezTo>
                  <a:cubicBezTo>
                    <a:pt x="2970" y="28"/>
                    <a:pt x="2969" y="28"/>
                    <a:pt x="2969" y="28"/>
                  </a:cubicBezTo>
                  <a:cubicBezTo>
                    <a:pt x="2969" y="29"/>
                    <a:pt x="2969" y="29"/>
                    <a:pt x="2969" y="30"/>
                  </a:cubicBezTo>
                  <a:cubicBezTo>
                    <a:pt x="2968" y="30"/>
                    <a:pt x="2968" y="30"/>
                    <a:pt x="2968" y="31"/>
                  </a:cubicBezTo>
                  <a:cubicBezTo>
                    <a:pt x="2968" y="31"/>
                    <a:pt x="2967" y="31"/>
                    <a:pt x="2967" y="31"/>
                  </a:cubicBezTo>
                  <a:cubicBezTo>
                    <a:pt x="2966" y="30"/>
                    <a:pt x="2965" y="29"/>
                    <a:pt x="2963" y="29"/>
                  </a:cubicBezTo>
                  <a:cubicBezTo>
                    <a:pt x="2962" y="29"/>
                    <a:pt x="2960" y="28"/>
                    <a:pt x="2958" y="28"/>
                  </a:cubicBezTo>
                  <a:cubicBezTo>
                    <a:pt x="2957" y="29"/>
                    <a:pt x="2955" y="29"/>
                    <a:pt x="2953" y="29"/>
                  </a:cubicBezTo>
                  <a:cubicBezTo>
                    <a:pt x="2952" y="30"/>
                    <a:pt x="2951" y="30"/>
                    <a:pt x="2950" y="31"/>
                  </a:cubicBezTo>
                  <a:cubicBezTo>
                    <a:pt x="2950" y="30"/>
                    <a:pt x="2949" y="30"/>
                    <a:pt x="2948" y="30"/>
                  </a:cubicBezTo>
                  <a:cubicBezTo>
                    <a:pt x="2947" y="30"/>
                    <a:pt x="2947" y="29"/>
                    <a:pt x="2946" y="29"/>
                  </a:cubicBezTo>
                  <a:cubicBezTo>
                    <a:pt x="2940" y="29"/>
                    <a:pt x="2934" y="29"/>
                    <a:pt x="2928" y="29"/>
                  </a:cubicBezTo>
                  <a:cubicBezTo>
                    <a:pt x="2922" y="29"/>
                    <a:pt x="2916" y="30"/>
                    <a:pt x="2910" y="31"/>
                  </a:cubicBezTo>
                  <a:cubicBezTo>
                    <a:pt x="2903" y="31"/>
                    <a:pt x="2897" y="32"/>
                    <a:pt x="2890" y="32"/>
                  </a:cubicBezTo>
                  <a:cubicBezTo>
                    <a:pt x="2884" y="33"/>
                    <a:pt x="2878" y="33"/>
                    <a:pt x="2872" y="32"/>
                  </a:cubicBezTo>
                  <a:cubicBezTo>
                    <a:pt x="2872" y="33"/>
                    <a:pt x="2872" y="34"/>
                    <a:pt x="2873" y="35"/>
                  </a:cubicBezTo>
                  <a:cubicBezTo>
                    <a:pt x="2873" y="36"/>
                    <a:pt x="2872" y="37"/>
                    <a:pt x="2871" y="37"/>
                  </a:cubicBezTo>
                  <a:cubicBezTo>
                    <a:pt x="2870" y="35"/>
                    <a:pt x="2870" y="34"/>
                    <a:pt x="2871" y="33"/>
                  </a:cubicBezTo>
                  <a:lnTo>
                    <a:pt x="2854" y="33"/>
                  </a:lnTo>
                  <a:cubicBezTo>
                    <a:pt x="2853" y="35"/>
                    <a:pt x="2854" y="35"/>
                    <a:pt x="2855" y="36"/>
                  </a:cubicBezTo>
                  <a:cubicBezTo>
                    <a:pt x="2855" y="36"/>
                    <a:pt x="2855" y="37"/>
                    <a:pt x="2855" y="38"/>
                  </a:cubicBezTo>
                  <a:cubicBezTo>
                    <a:pt x="2854" y="37"/>
                    <a:pt x="2853" y="37"/>
                    <a:pt x="2852" y="37"/>
                  </a:cubicBezTo>
                  <a:cubicBezTo>
                    <a:pt x="2850" y="38"/>
                    <a:pt x="2849" y="38"/>
                    <a:pt x="2848" y="38"/>
                  </a:cubicBezTo>
                  <a:cubicBezTo>
                    <a:pt x="2847" y="38"/>
                    <a:pt x="2846" y="37"/>
                    <a:pt x="2845" y="36"/>
                  </a:cubicBezTo>
                  <a:cubicBezTo>
                    <a:pt x="2844" y="36"/>
                    <a:pt x="2843" y="36"/>
                    <a:pt x="2842" y="37"/>
                  </a:cubicBezTo>
                  <a:cubicBezTo>
                    <a:pt x="2842" y="36"/>
                    <a:pt x="2842" y="36"/>
                    <a:pt x="2842" y="35"/>
                  </a:cubicBezTo>
                  <a:cubicBezTo>
                    <a:pt x="2842" y="35"/>
                    <a:pt x="2842" y="35"/>
                    <a:pt x="2842" y="34"/>
                  </a:cubicBezTo>
                  <a:cubicBezTo>
                    <a:pt x="2843" y="34"/>
                    <a:pt x="2843" y="34"/>
                    <a:pt x="2842" y="34"/>
                  </a:cubicBezTo>
                  <a:cubicBezTo>
                    <a:pt x="2842" y="34"/>
                    <a:pt x="2842" y="34"/>
                    <a:pt x="2840" y="34"/>
                  </a:cubicBezTo>
                  <a:cubicBezTo>
                    <a:pt x="2840" y="34"/>
                    <a:pt x="2839" y="34"/>
                    <a:pt x="2839" y="35"/>
                  </a:cubicBezTo>
                  <a:cubicBezTo>
                    <a:pt x="2840" y="36"/>
                    <a:pt x="2839" y="37"/>
                    <a:pt x="2838" y="37"/>
                  </a:cubicBezTo>
                  <a:cubicBezTo>
                    <a:pt x="2838" y="37"/>
                    <a:pt x="2837" y="37"/>
                    <a:pt x="2837" y="36"/>
                  </a:cubicBezTo>
                  <a:cubicBezTo>
                    <a:pt x="2837" y="36"/>
                    <a:pt x="2836" y="35"/>
                    <a:pt x="2836" y="35"/>
                  </a:cubicBezTo>
                  <a:cubicBezTo>
                    <a:pt x="2835" y="35"/>
                    <a:pt x="2835" y="34"/>
                    <a:pt x="2834" y="34"/>
                  </a:cubicBezTo>
                  <a:cubicBezTo>
                    <a:pt x="2834" y="34"/>
                    <a:pt x="2833" y="34"/>
                    <a:pt x="2832" y="34"/>
                  </a:cubicBezTo>
                  <a:cubicBezTo>
                    <a:pt x="2831" y="35"/>
                    <a:pt x="2830" y="37"/>
                    <a:pt x="2830" y="38"/>
                  </a:cubicBezTo>
                  <a:cubicBezTo>
                    <a:pt x="2829" y="40"/>
                    <a:pt x="2828" y="40"/>
                    <a:pt x="2825" y="40"/>
                  </a:cubicBezTo>
                  <a:cubicBezTo>
                    <a:pt x="2825" y="39"/>
                    <a:pt x="2825" y="39"/>
                    <a:pt x="2825" y="38"/>
                  </a:cubicBezTo>
                  <a:cubicBezTo>
                    <a:pt x="2826" y="37"/>
                    <a:pt x="2826" y="37"/>
                    <a:pt x="2827" y="36"/>
                  </a:cubicBezTo>
                  <a:cubicBezTo>
                    <a:pt x="2827" y="36"/>
                    <a:pt x="2827" y="35"/>
                    <a:pt x="2827" y="35"/>
                  </a:cubicBezTo>
                  <a:cubicBezTo>
                    <a:pt x="2827" y="35"/>
                    <a:pt x="2826" y="34"/>
                    <a:pt x="2825" y="35"/>
                  </a:cubicBezTo>
                  <a:cubicBezTo>
                    <a:pt x="2825" y="35"/>
                    <a:pt x="2825" y="36"/>
                    <a:pt x="2825" y="36"/>
                  </a:cubicBezTo>
                  <a:cubicBezTo>
                    <a:pt x="2825" y="35"/>
                    <a:pt x="2824" y="35"/>
                    <a:pt x="2824" y="35"/>
                  </a:cubicBezTo>
                  <a:cubicBezTo>
                    <a:pt x="2823" y="35"/>
                    <a:pt x="2823" y="35"/>
                    <a:pt x="2822" y="34"/>
                  </a:cubicBezTo>
                  <a:cubicBezTo>
                    <a:pt x="2822" y="34"/>
                    <a:pt x="2821" y="34"/>
                    <a:pt x="2821" y="35"/>
                  </a:cubicBezTo>
                  <a:lnTo>
                    <a:pt x="2840" y="474"/>
                  </a:lnTo>
                  <a:cubicBezTo>
                    <a:pt x="2841" y="474"/>
                    <a:pt x="2842" y="473"/>
                    <a:pt x="2844" y="472"/>
                  </a:cubicBezTo>
                  <a:cubicBezTo>
                    <a:pt x="2845" y="471"/>
                    <a:pt x="2846" y="469"/>
                    <a:pt x="2846" y="467"/>
                  </a:cubicBezTo>
                  <a:cubicBezTo>
                    <a:pt x="2848" y="468"/>
                    <a:pt x="2848" y="468"/>
                    <a:pt x="2849" y="467"/>
                  </a:cubicBezTo>
                  <a:cubicBezTo>
                    <a:pt x="2849" y="467"/>
                    <a:pt x="2849" y="467"/>
                    <a:pt x="2850" y="466"/>
                  </a:cubicBezTo>
                  <a:cubicBezTo>
                    <a:pt x="2850" y="466"/>
                    <a:pt x="2850" y="465"/>
                    <a:pt x="2850" y="465"/>
                  </a:cubicBezTo>
                  <a:cubicBezTo>
                    <a:pt x="2851" y="464"/>
                    <a:pt x="2851" y="464"/>
                    <a:pt x="2852" y="464"/>
                  </a:cubicBezTo>
                  <a:cubicBezTo>
                    <a:pt x="2852" y="465"/>
                    <a:pt x="2854" y="465"/>
                    <a:pt x="2856" y="464"/>
                  </a:cubicBezTo>
                  <a:cubicBezTo>
                    <a:pt x="2858" y="463"/>
                    <a:pt x="2861" y="463"/>
                    <a:pt x="2863" y="463"/>
                  </a:cubicBezTo>
                  <a:cubicBezTo>
                    <a:pt x="2863" y="463"/>
                    <a:pt x="2864" y="463"/>
                    <a:pt x="2864" y="463"/>
                  </a:cubicBezTo>
                  <a:cubicBezTo>
                    <a:pt x="2865" y="463"/>
                    <a:pt x="2865" y="463"/>
                    <a:pt x="2865" y="462"/>
                  </a:cubicBezTo>
                  <a:lnTo>
                    <a:pt x="2861" y="462"/>
                  </a:lnTo>
                  <a:cubicBezTo>
                    <a:pt x="2860" y="462"/>
                    <a:pt x="2859" y="462"/>
                    <a:pt x="2858" y="461"/>
                  </a:cubicBezTo>
                  <a:cubicBezTo>
                    <a:pt x="2858" y="461"/>
                    <a:pt x="2857" y="461"/>
                    <a:pt x="2856" y="461"/>
                  </a:cubicBezTo>
                  <a:cubicBezTo>
                    <a:pt x="2855" y="461"/>
                    <a:pt x="2854" y="461"/>
                    <a:pt x="2854" y="460"/>
                  </a:cubicBezTo>
                  <a:cubicBezTo>
                    <a:pt x="2853" y="460"/>
                    <a:pt x="2853" y="459"/>
                    <a:pt x="2853" y="459"/>
                  </a:cubicBezTo>
                  <a:cubicBezTo>
                    <a:pt x="2853" y="457"/>
                    <a:pt x="2853" y="456"/>
                    <a:pt x="2854" y="455"/>
                  </a:cubicBezTo>
                  <a:cubicBezTo>
                    <a:pt x="2855" y="454"/>
                    <a:pt x="2856" y="453"/>
                    <a:pt x="2858" y="453"/>
                  </a:cubicBezTo>
                  <a:cubicBezTo>
                    <a:pt x="2859" y="452"/>
                    <a:pt x="2861" y="452"/>
                    <a:pt x="2862" y="452"/>
                  </a:cubicBezTo>
                  <a:cubicBezTo>
                    <a:pt x="2864" y="453"/>
                    <a:pt x="2865" y="453"/>
                    <a:pt x="2867" y="453"/>
                  </a:cubicBezTo>
                  <a:cubicBezTo>
                    <a:pt x="2866" y="454"/>
                    <a:pt x="2865" y="454"/>
                    <a:pt x="2864" y="454"/>
                  </a:cubicBezTo>
                  <a:cubicBezTo>
                    <a:pt x="2864" y="455"/>
                    <a:pt x="2863" y="455"/>
                    <a:pt x="2861" y="455"/>
                  </a:cubicBezTo>
                  <a:cubicBezTo>
                    <a:pt x="2861" y="455"/>
                    <a:pt x="2860" y="456"/>
                    <a:pt x="2859" y="456"/>
                  </a:cubicBezTo>
                  <a:cubicBezTo>
                    <a:pt x="2859" y="457"/>
                    <a:pt x="2859" y="458"/>
                    <a:pt x="2859" y="459"/>
                  </a:cubicBezTo>
                  <a:cubicBezTo>
                    <a:pt x="2862" y="459"/>
                    <a:pt x="2864" y="458"/>
                    <a:pt x="2865" y="457"/>
                  </a:cubicBezTo>
                  <a:cubicBezTo>
                    <a:pt x="2867" y="456"/>
                    <a:pt x="2868" y="455"/>
                    <a:pt x="2870" y="453"/>
                  </a:cubicBezTo>
                  <a:cubicBezTo>
                    <a:pt x="2870" y="454"/>
                    <a:pt x="2870" y="455"/>
                    <a:pt x="2869" y="456"/>
                  </a:cubicBezTo>
                  <a:cubicBezTo>
                    <a:pt x="2869" y="457"/>
                    <a:pt x="2868" y="458"/>
                    <a:pt x="2868" y="459"/>
                  </a:cubicBezTo>
                  <a:cubicBezTo>
                    <a:pt x="2867" y="460"/>
                    <a:pt x="2867" y="460"/>
                    <a:pt x="2867" y="461"/>
                  </a:cubicBezTo>
                  <a:cubicBezTo>
                    <a:pt x="2867" y="461"/>
                    <a:pt x="2868" y="462"/>
                    <a:pt x="2870" y="462"/>
                  </a:cubicBezTo>
                  <a:cubicBezTo>
                    <a:pt x="2870" y="463"/>
                    <a:pt x="2869" y="464"/>
                    <a:pt x="2870" y="464"/>
                  </a:cubicBezTo>
                  <a:cubicBezTo>
                    <a:pt x="2870" y="464"/>
                    <a:pt x="2870" y="464"/>
                    <a:pt x="2871" y="463"/>
                  </a:cubicBezTo>
                  <a:cubicBezTo>
                    <a:pt x="2871" y="463"/>
                    <a:pt x="2872" y="462"/>
                    <a:pt x="2873" y="462"/>
                  </a:cubicBezTo>
                  <a:cubicBezTo>
                    <a:pt x="2873" y="462"/>
                    <a:pt x="2874" y="462"/>
                    <a:pt x="2875" y="463"/>
                  </a:cubicBezTo>
                  <a:cubicBezTo>
                    <a:pt x="2875" y="464"/>
                    <a:pt x="2874" y="464"/>
                    <a:pt x="2874" y="465"/>
                  </a:cubicBezTo>
                  <a:cubicBezTo>
                    <a:pt x="2873" y="465"/>
                    <a:pt x="2872" y="465"/>
                    <a:pt x="2871" y="466"/>
                  </a:cubicBezTo>
                  <a:cubicBezTo>
                    <a:pt x="2871" y="466"/>
                    <a:pt x="2870" y="466"/>
                    <a:pt x="2869" y="466"/>
                  </a:cubicBezTo>
                  <a:cubicBezTo>
                    <a:pt x="2869" y="467"/>
                    <a:pt x="2868" y="467"/>
                    <a:pt x="2868" y="468"/>
                  </a:cubicBezTo>
                  <a:cubicBezTo>
                    <a:pt x="2869" y="470"/>
                    <a:pt x="2870" y="471"/>
                    <a:pt x="2872" y="472"/>
                  </a:cubicBezTo>
                  <a:moveTo>
                    <a:pt x="2842" y="475"/>
                  </a:moveTo>
                  <a:cubicBezTo>
                    <a:pt x="2843" y="477"/>
                    <a:pt x="2842" y="478"/>
                    <a:pt x="2842" y="478"/>
                  </a:cubicBezTo>
                  <a:cubicBezTo>
                    <a:pt x="2841" y="479"/>
                    <a:pt x="2841" y="479"/>
                    <a:pt x="2840" y="481"/>
                  </a:cubicBezTo>
                  <a:cubicBezTo>
                    <a:pt x="2842" y="480"/>
                    <a:pt x="2843" y="479"/>
                    <a:pt x="2843" y="479"/>
                  </a:cubicBezTo>
                  <a:cubicBezTo>
                    <a:pt x="2844" y="478"/>
                    <a:pt x="2845" y="477"/>
                    <a:pt x="2846" y="476"/>
                  </a:cubicBezTo>
                  <a:cubicBezTo>
                    <a:pt x="2845" y="476"/>
                    <a:pt x="2844" y="476"/>
                    <a:pt x="2844" y="475"/>
                  </a:cubicBezTo>
                  <a:lnTo>
                    <a:pt x="2842" y="475"/>
                  </a:lnTo>
                  <a:close/>
                  <a:moveTo>
                    <a:pt x="3269" y="18"/>
                  </a:moveTo>
                  <a:cubicBezTo>
                    <a:pt x="3268" y="18"/>
                    <a:pt x="3266" y="19"/>
                    <a:pt x="3265" y="18"/>
                  </a:cubicBezTo>
                  <a:cubicBezTo>
                    <a:pt x="3264" y="17"/>
                    <a:pt x="3265" y="15"/>
                    <a:pt x="3267" y="15"/>
                  </a:cubicBezTo>
                  <a:cubicBezTo>
                    <a:pt x="3268" y="15"/>
                    <a:pt x="3269" y="15"/>
                    <a:pt x="3270" y="16"/>
                  </a:cubicBezTo>
                  <a:cubicBezTo>
                    <a:pt x="3270" y="17"/>
                    <a:pt x="3270" y="18"/>
                    <a:pt x="3269" y="18"/>
                  </a:cubicBezTo>
                  <a:moveTo>
                    <a:pt x="3307" y="18"/>
                  </a:moveTo>
                  <a:cubicBezTo>
                    <a:pt x="3308" y="18"/>
                    <a:pt x="3310" y="19"/>
                    <a:pt x="3311" y="20"/>
                  </a:cubicBezTo>
                  <a:cubicBezTo>
                    <a:pt x="3310" y="19"/>
                    <a:pt x="3310" y="18"/>
                    <a:pt x="3311" y="17"/>
                  </a:cubicBezTo>
                  <a:cubicBezTo>
                    <a:pt x="3312" y="17"/>
                    <a:pt x="3312" y="16"/>
                    <a:pt x="3311" y="14"/>
                  </a:cubicBezTo>
                  <a:cubicBezTo>
                    <a:pt x="3311" y="13"/>
                    <a:pt x="3309" y="13"/>
                    <a:pt x="3308" y="13"/>
                  </a:cubicBezTo>
                  <a:cubicBezTo>
                    <a:pt x="3306" y="13"/>
                    <a:pt x="3305" y="14"/>
                    <a:pt x="3304" y="15"/>
                  </a:cubicBezTo>
                  <a:cubicBezTo>
                    <a:pt x="3304" y="16"/>
                    <a:pt x="3305" y="18"/>
                    <a:pt x="3307" y="18"/>
                  </a:cubicBezTo>
                  <a:moveTo>
                    <a:pt x="3274" y="16"/>
                  </a:moveTo>
                  <a:cubicBezTo>
                    <a:pt x="3273" y="15"/>
                    <a:pt x="3272" y="16"/>
                    <a:pt x="3272" y="17"/>
                  </a:cubicBezTo>
                  <a:cubicBezTo>
                    <a:pt x="3273" y="17"/>
                    <a:pt x="3274" y="18"/>
                    <a:pt x="3274" y="18"/>
                  </a:cubicBezTo>
                  <a:cubicBezTo>
                    <a:pt x="3275" y="18"/>
                    <a:pt x="3276" y="19"/>
                    <a:pt x="3276" y="19"/>
                  </a:cubicBezTo>
                  <a:cubicBezTo>
                    <a:pt x="3277" y="19"/>
                    <a:pt x="3277" y="19"/>
                    <a:pt x="3278" y="18"/>
                  </a:cubicBezTo>
                  <a:cubicBezTo>
                    <a:pt x="3278" y="18"/>
                    <a:pt x="3278" y="17"/>
                    <a:pt x="3278" y="16"/>
                  </a:cubicBezTo>
                  <a:cubicBezTo>
                    <a:pt x="3277" y="16"/>
                    <a:pt x="3276" y="16"/>
                    <a:pt x="3274" y="16"/>
                  </a:cubicBezTo>
                  <a:moveTo>
                    <a:pt x="3299" y="15"/>
                  </a:moveTo>
                  <a:cubicBezTo>
                    <a:pt x="3298" y="15"/>
                    <a:pt x="3298" y="15"/>
                    <a:pt x="3299" y="16"/>
                  </a:cubicBezTo>
                  <a:cubicBezTo>
                    <a:pt x="3299" y="16"/>
                    <a:pt x="3299" y="16"/>
                    <a:pt x="3300" y="16"/>
                  </a:cubicBezTo>
                  <a:cubicBezTo>
                    <a:pt x="3300" y="15"/>
                    <a:pt x="3300" y="15"/>
                    <a:pt x="3300" y="15"/>
                  </a:cubicBezTo>
                  <a:cubicBezTo>
                    <a:pt x="3299" y="15"/>
                    <a:pt x="3299" y="15"/>
                    <a:pt x="3299" y="15"/>
                  </a:cubicBezTo>
                  <a:moveTo>
                    <a:pt x="3319" y="15"/>
                  </a:moveTo>
                  <a:cubicBezTo>
                    <a:pt x="3320" y="14"/>
                    <a:pt x="3319" y="13"/>
                    <a:pt x="3317" y="14"/>
                  </a:cubicBezTo>
                  <a:cubicBezTo>
                    <a:pt x="3316" y="15"/>
                    <a:pt x="3316" y="16"/>
                    <a:pt x="3317" y="17"/>
                  </a:cubicBezTo>
                  <a:cubicBezTo>
                    <a:pt x="3317" y="19"/>
                    <a:pt x="3318" y="19"/>
                    <a:pt x="3319" y="19"/>
                  </a:cubicBezTo>
                  <a:cubicBezTo>
                    <a:pt x="3319" y="18"/>
                    <a:pt x="3319" y="17"/>
                    <a:pt x="3319" y="15"/>
                  </a:cubicBezTo>
                  <a:moveTo>
                    <a:pt x="3283" y="18"/>
                  </a:moveTo>
                  <a:cubicBezTo>
                    <a:pt x="3283" y="18"/>
                    <a:pt x="3283" y="18"/>
                    <a:pt x="3283" y="19"/>
                  </a:cubicBezTo>
                  <a:cubicBezTo>
                    <a:pt x="3284" y="19"/>
                    <a:pt x="3284" y="19"/>
                    <a:pt x="3284" y="19"/>
                  </a:cubicBezTo>
                  <a:cubicBezTo>
                    <a:pt x="3285" y="18"/>
                    <a:pt x="3285" y="18"/>
                    <a:pt x="3284" y="18"/>
                  </a:cubicBezTo>
                  <a:cubicBezTo>
                    <a:pt x="3284" y="17"/>
                    <a:pt x="3284" y="17"/>
                    <a:pt x="3283" y="18"/>
                  </a:cubicBezTo>
                  <a:close/>
                  <a:moveTo>
                    <a:pt x="3294" y="19"/>
                  </a:moveTo>
                  <a:cubicBezTo>
                    <a:pt x="3294" y="18"/>
                    <a:pt x="3293" y="19"/>
                    <a:pt x="3293" y="19"/>
                  </a:cubicBezTo>
                  <a:cubicBezTo>
                    <a:pt x="3293" y="20"/>
                    <a:pt x="3293" y="20"/>
                    <a:pt x="3294" y="20"/>
                  </a:cubicBezTo>
                  <a:cubicBezTo>
                    <a:pt x="3294" y="20"/>
                    <a:pt x="3294" y="20"/>
                    <a:pt x="3294" y="19"/>
                  </a:cubicBezTo>
                  <a:cubicBezTo>
                    <a:pt x="3294" y="19"/>
                    <a:pt x="3294" y="19"/>
                    <a:pt x="3294" y="19"/>
                  </a:cubicBezTo>
                  <a:moveTo>
                    <a:pt x="3299" y="21"/>
                  </a:moveTo>
                  <a:cubicBezTo>
                    <a:pt x="3299" y="21"/>
                    <a:pt x="3300" y="22"/>
                    <a:pt x="3301" y="21"/>
                  </a:cubicBezTo>
                  <a:cubicBezTo>
                    <a:pt x="3301" y="19"/>
                    <a:pt x="3301" y="18"/>
                    <a:pt x="3299" y="18"/>
                  </a:cubicBezTo>
                  <a:cubicBezTo>
                    <a:pt x="3298" y="18"/>
                    <a:pt x="3297" y="19"/>
                    <a:pt x="3297" y="20"/>
                  </a:cubicBezTo>
                  <a:cubicBezTo>
                    <a:pt x="3298" y="21"/>
                    <a:pt x="3298" y="21"/>
                    <a:pt x="3299" y="21"/>
                  </a:cubicBezTo>
                  <a:moveTo>
                    <a:pt x="3287" y="29"/>
                  </a:moveTo>
                  <a:lnTo>
                    <a:pt x="3290" y="28"/>
                  </a:lnTo>
                  <a:lnTo>
                    <a:pt x="3290" y="26"/>
                  </a:lnTo>
                  <a:lnTo>
                    <a:pt x="3287" y="26"/>
                  </a:lnTo>
                  <a:lnTo>
                    <a:pt x="3287" y="29"/>
                  </a:lnTo>
                  <a:close/>
                  <a:moveTo>
                    <a:pt x="3139" y="372"/>
                  </a:moveTo>
                  <a:cubicBezTo>
                    <a:pt x="3139" y="373"/>
                    <a:pt x="3139" y="373"/>
                    <a:pt x="3139" y="373"/>
                  </a:cubicBezTo>
                  <a:cubicBezTo>
                    <a:pt x="3140" y="373"/>
                    <a:pt x="3140" y="373"/>
                    <a:pt x="3140" y="373"/>
                  </a:cubicBezTo>
                  <a:cubicBezTo>
                    <a:pt x="3141" y="373"/>
                    <a:pt x="3141" y="372"/>
                    <a:pt x="3140" y="372"/>
                  </a:cubicBezTo>
                  <a:cubicBezTo>
                    <a:pt x="3140" y="372"/>
                    <a:pt x="3140" y="372"/>
                    <a:pt x="3139" y="372"/>
                  </a:cubicBezTo>
                  <a:close/>
                  <a:moveTo>
                    <a:pt x="3133" y="417"/>
                  </a:moveTo>
                  <a:cubicBezTo>
                    <a:pt x="3132" y="417"/>
                    <a:pt x="3132" y="417"/>
                    <a:pt x="3132" y="418"/>
                  </a:cubicBezTo>
                  <a:cubicBezTo>
                    <a:pt x="3132" y="418"/>
                    <a:pt x="3133" y="418"/>
                    <a:pt x="3134" y="418"/>
                  </a:cubicBezTo>
                  <a:cubicBezTo>
                    <a:pt x="3134" y="418"/>
                    <a:pt x="3135" y="417"/>
                    <a:pt x="3135" y="417"/>
                  </a:cubicBezTo>
                  <a:cubicBezTo>
                    <a:pt x="3134" y="417"/>
                    <a:pt x="3133" y="417"/>
                    <a:pt x="3133" y="417"/>
                  </a:cubicBezTo>
                  <a:close/>
                  <a:moveTo>
                    <a:pt x="3143" y="422"/>
                  </a:moveTo>
                  <a:cubicBezTo>
                    <a:pt x="3142" y="422"/>
                    <a:pt x="3142" y="423"/>
                    <a:pt x="3141" y="423"/>
                  </a:cubicBezTo>
                  <a:cubicBezTo>
                    <a:pt x="3140" y="423"/>
                    <a:pt x="3140" y="423"/>
                    <a:pt x="3139" y="422"/>
                  </a:cubicBezTo>
                  <a:cubicBezTo>
                    <a:pt x="3138" y="422"/>
                    <a:pt x="3138" y="422"/>
                    <a:pt x="3138" y="422"/>
                  </a:cubicBezTo>
                  <a:cubicBezTo>
                    <a:pt x="3137" y="423"/>
                    <a:pt x="3137" y="423"/>
                    <a:pt x="3137" y="424"/>
                  </a:cubicBezTo>
                  <a:cubicBezTo>
                    <a:pt x="3138" y="425"/>
                    <a:pt x="3139" y="425"/>
                    <a:pt x="3141" y="425"/>
                  </a:cubicBezTo>
                  <a:cubicBezTo>
                    <a:pt x="3142" y="425"/>
                    <a:pt x="3144" y="424"/>
                    <a:pt x="3145" y="424"/>
                  </a:cubicBezTo>
                  <a:cubicBezTo>
                    <a:pt x="3145" y="423"/>
                    <a:pt x="3145" y="422"/>
                    <a:pt x="3145" y="421"/>
                  </a:cubicBezTo>
                  <a:cubicBezTo>
                    <a:pt x="3145" y="421"/>
                    <a:pt x="3145" y="420"/>
                    <a:pt x="3145" y="419"/>
                  </a:cubicBezTo>
                  <a:cubicBezTo>
                    <a:pt x="3145" y="418"/>
                    <a:pt x="3145" y="417"/>
                    <a:pt x="3145" y="417"/>
                  </a:cubicBezTo>
                  <a:cubicBezTo>
                    <a:pt x="3144" y="416"/>
                    <a:pt x="3144" y="416"/>
                    <a:pt x="3142" y="416"/>
                  </a:cubicBezTo>
                  <a:lnTo>
                    <a:pt x="3143" y="422"/>
                  </a:lnTo>
                  <a:close/>
                  <a:moveTo>
                    <a:pt x="3138" y="418"/>
                  </a:moveTo>
                  <a:cubicBezTo>
                    <a:pt x="3137" y="418"/>
                    <a:pt x="3137" y="418"/>
                    <a:pt x="3137" y="419"/>
                  </a:cubicBezTo>
                  <a:cubicBezTo>
                    <a:pt x="3137" y="419"/>
                    <a:pt x="3137" y="419"/>
                    <a:pt x="3138" y="419"/>
                  </a:cubicBezTo>
                  <a:cubicBezTo>
                    <a:pt x="3138" y="420"/>
                    <a:pt x="3138" y="419"/>
                    <a:pt x="3138" y="419"/>
                  </a:cubicBezTo>
                  <a:cubicBezTo>
                    <a:pt x="3138" y="418"/>
                    <a:pt x="3138" y="418"/>
                    <a:pt x="3138" y="418"/>
                  </a:cubicBezTo>
                  <a:moveTo>
                    <a:pt x="3131" y="421"/>
                  </a:moveTo>
                  <a:cubicBezTo>
                    <a:pt x="3132" y="421"/>
                    <a:pt x="3133" y="421"/>
                    <a:pt x="3133" y="420"/>
                  </a:cubicBezTo>
                  <a:cubicBezTo>
                    <a:pt x="3131" y="420"/>
                    <a:pt x="3129" y="420"/>
                    <a:pt x="3128" y="419"/>
                  </a:cubicBezTo>
                  <a:cubicBezTo>
                    <a:pt x="3128" y="420"/>
                    <a:pt x="3129" y="421"/>
                    <a:pt x="3129" y="421"/>
                  </a:cubicBezTo>
                  <a:cubicBezTo>
                    <a:pt x="3129" y="422"/>
                    <a:pt x="3129" y="422"/>
                    <a:pt x="3130" y="422"/>
                  </a:cubicBezTo>
                  <a:cubicBezTo>
                    <a:pt x="3130" y="421"/>
                    <a:pt x="3130" y="421"/>
                    <a:pt x="3131" y="421"/>
                  </a:cubicBezTo>
                  <a:moveTo>
                    <a:pt x="3140" y="419"/>
                  </a:moveTo>
                  <a:cubicBezTo>
                    <a:pt x="3140" y="419"/>
                    <a:pt x="3139" y="419"/>
                    <a:pt x="3139" y="420"/>
                  </a:cubicBezTo>
                  <a:cubicBezTo>
                    <a:pt x="3140" y="420"/>
                    <a:pt x="3140" y="420"/>
                    <a:pt x="3141" y="420"/>
                  </a:cubicBezTo>
                  <a:cubicBezTo>
                    <a:pt x="3141" y="421"/>
                    <a:pt x="3141" y="420"/>
                    <a:pt x="3141" y="420"/>
                  </a:cubicBezTo>
                  <a:cubicBezTo>
                    <a:pt x="3141" y="419"/>
                    <a:pt x="3141" y="419"/>
                    <a:pt x="3140" y="419"/>
                  </a:cubicBezTo>
                  <a:moveTo>
                    <a:pt x="3122" y="421"/>
                  </a:moveTo>
                  <a:cubicBezTo>
                    <a:pt x="3121" y="421"/>
                    <a:pt x="3121" y="421"/>
                    <a:pt x="3121" y="422"/>
                  </a:cubicBezTo>
                  <a:cubicBezTo>
                    <a:pt x="3121" y="421"/>
                    <a:pt x="3122" y="421"/>
                    <a:pt x="3122" y="421"/>
                  </a:cubicBezTo>
                  <a:cubicBezTo>
                    <a:pt x="3123" y="421"/>
                    <a:pt x="3123" y="421"/>
                    <a:pt x="3123" y="421"/>
                  </a:cubicBezTo>
                  <a:cubicBezTo>
                    <a:pt x="3123" y="421"/>
                    <a:pt x="3122" y="421"/>
                    <a:pt x="3122" y="421"/>
                  </a:cubicBezTo>
                  <a:close/>
                  <a:moveTo>
                    <a:pt x="3126" y="421"/>
                  </a:moveTo>
                  <a:cubicBezTo>
                    <a:pt x="3125" y="420"/>
                    <a:pt x="3125" y="421"/>
                    <a:pt x="3125" y="421"/>
                  </a:cubicBezTo>
                  <a:cubicBezTo>
                    <a:pt x="3125" y="422"/>
                    <a:pt x="3126" y="422"/>
                    <a:pt x="3126" y="422"/>
                  </a:cubicBezTo>
                  <a:cubicBezTo>
                    <a:pt x="3126" y="422"/>
                    <a:pt x="3126" y="422"/>
                    <a:pt x="3126" y="421"/>
                  </a:cubicBezTo>
                  <a:cubicBezTo>
                    <a:pt x="3126" y="421"/>
                    <a:pt x="3126" y="421"/>
                    <a:pt x="3126" y="421"/>
                  </a:cubicBezTo>
                  <a:close/>
                  <a:moveTo>
                    <a:pt x="3153" y="419"/>
                  </a:moveTo>
                  <a:cubicBezTo>
                    <a:pt x="3153" y="419"/>
                    <a:pt x="3153" y="420"/>
                    <a:pt x="3153" y="420"/>
                  </a:cubicBezTo>
                  <a:cubicBezTo>
                    <a:pt x="3154" y="420"/>
                    <a:pt x="3154" y="420"/>
                    <a:pt x="3154" y="420"/>
                  </a:cubicBezTo>
                  <a:cubicBezTo>
                    <a:pt x="3155" y="420"/>
                    <a:pt x="3155" y="419"/>
                    <a:pt x="3154" y="419"/>
                  </a:cubicBezTo>
                  <a:cubicBezTo>
                    <a:pt x="3154" y="419"/>
                    <a:pt x="3154" y="419"/>
                    <a:pt x="3153" y="419"/>
                  </a:cubicBezTo>
                  <a:close/>
                  <a:moveTo>
                    <a:pt x="3121" y="427"/>
                  </a:moveTo>
                  <a:cubicBezTo>
                    <a:pt x="3120" y="427"/>
                    <a:pt x="3119" y="427"/>
                    <a:pt x="3118" y="426"/>
                  </a:cubicBezTo>
                  <a:cubicBezTo>
                    <a:pt x="3117" y="425"/>
                    <a:pt x="3117" y="425"/>
                    <a:pt x="3116" y="424"/>
                  </a:cubicBezTo>
                  <a:cubicBezTo>
                    <a:pt x="3115" y="425"/>
                    <a:pt x="3116" y="426"/>
                    <a:pt x="3116" y="427"/>
                  </a:cubicBezTo>
                  <a:cubicBezTo>
                    <a:pt x="3117" y="427"/>
                    <a:pt x="3117" y="428"/>
                    <a:pt x="3117" y="429"/>
                  </a:cubicBezTo>
                  <a:cubicBezTo>
                    <a:pt x="3120" y="429"/>
                    <a:pt x="3121" y="428"/>
                    <a:pt x="3121" y="427"/>
                  </a:cubicBezTo>
                  <a:moveTo>
                    <a:pt x="3131" y="424"/>
                  </a:moveTo>
                  <a:cubicBezTo>
                    <a:pt x="3130" y="424"/>
                    <a:pt x="3130" y="424"/>
                    <a:pt x="3130" y="424"/>
                  </a:cubicBezTo>
                  <a:cubicBezTo>
                    <a:pt x="3130" y="424"/>
                    <a:pt x="3131" y="424"/>
                    <a:pt x="3132" y="424"/>
                  </a:cubicBezTo>
                  <a:cubicBezTo>
                    <a:pt x="3132" y="424"/>
                    <a:pt x="3133" y="424"/>
                    <a:pt x="3133" y="423"/>
                  </a:cubicBezTo>
                  <a:cubicBezTo>
                    <a:pt x="3132" y="423"/>
                    <a:pt x="3131" y="424"/>
                    <a:pt x="3131" y="424"/>
                  </a:cubicBezTo>
                  <a:moveTo>
                    <a:pt x="3145" y="436"/>
                  </a:moveTo>
                  <a:cubicBezTo>
                    <a:pt x="3147" y="436"/>
                    <a:pt x="3148" y="436"/>
                    <a:pt x="3148" y="435"/>
                  </a:cubicBezTo>
                  <a:cubicBezTo>
                    <a:pt x="3148" y="434"/>
                    <a:pt x="3149" y="434"/>
                    <a:pt x="3150" y="433"/>
                  </a:cubicBezTo>
                  <a:cubicBezTo>
                    <a:pt x="3150" y="434"/>
                    <a:pt x="3150" y="434"/>
                    <a:pt x="3151" y="434"/>
                  </a:cubicBezTo>
                  <a:cubicBezTo>
                    <a:pt x="3151" y="435"/>
                    <a:pt x="3152" y="435"/>
                    <a:pt x="3153" y="435"/>
                  </a:cubicBezTo>
                  <a:cubicBezTo>
                    <a:pt x="3153" y="435"/>
                    <a:pt x="3154" y="434"/>
                    <a:pt x="3155" y="434"/>
                  </a:cubicBezTo>
                  <a:cubicBezTo>
                    <a:pt x="3155" y="434"/>
                    <a:pt x="3155" y="433"/>
                    <a:pt x="3155" y="433"/>
                  </a:cubicBezTo>
                  <a:cubicBezTo>
                    <a:pt x="3154" y="433"/>
                    <a:pt x="3153" y="433"/>
                    <a:pt x="3152" y="433"/>
                  </a:cubicBezTo>
                  <a:cubicBezTo>
                    <a:pt x="3152" y="432"/>
                    <a:pt x="3152" y="432"/>
                    <a:pt x="3152" y="432"/>
                  </a:cubicBezTo>
                  <a:cubicBezTo>
                    <a:pt x="3152" y="432"/>
                    <a:pt x="3153" y="431"/>
                    <a:pt x="3153" y="431"/>
                  </a:cubicBezTo>
                  <a:cubicBezTo>
                    <a:pt x="3154" y="430"/>
                    <a:pt x="3154" y="430"/>
                    <a:pt x="3155" y="430"/>
                  </a:cubicBezTo>
                  <a:cubicBezTo>
                    <a:pt x="3153" y="430"/>
                    <a:pt x="3153" y="429"/>
                    <a:pt x="3153" y="428"/>
                  </a:cubicBezTo>
                  <a:cubicBezTo>
                    <a:pt x="3153" y="426"/>
                    <a:pt x="3152" y="426"/>
                    <a:pt x="3151" y="426"/>
                  </a:cubicBezTo>
                  <a:cubicBezTo>
                    <a:pt x="3152" y="428"/>
                    <a:pt x="3152" y="429"/>
                    <a:pt x="3151" y="430"/>
                  </a:cubicBezTo>
                  <a:cubicBezTo>
                    <a:pt x="3150" y="431"/>
                    <a:pt x="3148" y="431"/>
                    <a:pt x="3146" y="431"/>
                  </a:cubicBezTo>
                  <a:cubicBezTo>
                    <a:pt x="3146" y="434"/>
                    <a:pt x="3146" y="435"/>
                    <a:pt x="3145" y="436"/>
                  </a:cubicBezTo>
                  <a:moveTo>
                    <a:pt x="3116" y="430"/>
                  </a:moveTo>
                  <a:cubicBezTo>
                    <a:pt x="3115" y="430"/>
                    <a:pt x="3115" y="430"/>
                    <a:pt x="3115" y="431"/>
                  </a:cubicBezTo>
                  <a:cubicBezTo>
                    <a:pt x="3115" y="431"/>
                    <a:pt x="3115" y="432"/>
                    <a:pt x="3115" y="433"/>
                  </a:cubicBezTo>
                  <a:cubicBezTo>
                    <a:pt x="3116" y="433"/>
                    <a:pt x="3116" y="433"/>
                    <a:pt x="3116" y="432"/>
                  </a:cubicBezTo>
                  <a:cubicBezTo>
                    <a:pt x="3116" y="431"/>
                    <a:pt x="3116" y="431"/>
                    <a:pt x="3116" y="430"/>
                  </a:cubicBezTo>
                  <a:moveTo>
                    <a:pt x="3124" y="429"/>
                  </a:moveTo>
                  <a:cubicBezTo>
                    <a:pt x="3124" y="429"/>
                    <a:pt x="3124" y="429"/>
                    <a:pt x="3123" y="430"/>
                  </a:cubicBezTo>
                  <a:cubicBezTo>
                    <a:pt x="3123" y="431"/>
                    <a:pt x="3124" y="431"/>
                    <a:pt x="3124" y="431"/>
                  </a:cubicBezTo>
                  <a:cubicBezTo>
                    <a:pt x="3124" y="431"/>
                    <a:pt x="3124" y="431"/>
                    <a:pt x="3125" y="430"/>
                  </a:cubicBezTo>
                  <a:cubicBezTo>
                    <a:pt x="3125" y="430"/>
                    <a:pt x="3124" y="430"/>
                    <a:pt x="3124" y="429"/>
                  </a:cubicBezTo>
                  <a:moveTo>
                    <a:pt x="3107" y="432"/>
                  </a:moveTo>
                  <a:cubicBezTo>
                    <a:pt x="3107" y="432"/>
                    <a:pt x="3107" y="433"/>
                    <a:pt x="3107" y="433"/>
                  </a:cubicBezTo>
                  <a:cubicBezTo>
                    <a:pt x="3108" y="433"/>
                    <a:pt x="3108" y="433"/>
                    <a:pt x="3108" y="433"/>
                  </a:cubicBezTo>
                  <a:cubicBezTo>
                    <a:pt x="3109" y="433"/>
                    <a:pt x="3109" y="432"/>
                    <a:pt x="3108" y="432"/>
                  </a:cubicBezTo>
                  <a:cubicBezTo>
                    <a:pt x="3108" y="432"/>
                    <a:pt x="3108" y="432"/>
                    <a:pt x="3107" y="432"/>
                  </a:cubicBezTo>
                  <a:moveTo>
                    <a:pt x="3119" y="432"/>
                  </a:moveTo>
                  <a:cubicBezTo>
                    <a:pt x="3119" y="432"/>
                    <a:pt x="3119" y="432"/>
                    <a:pt x="3119" y="433"/>
                  </a:cubicBezTo>
                  <a:cubicBezTo>
                    <a:pt x="3119" y="433"/>
                    <a:pt x="3120" y="433"/>
                    <a:pt x="3120" y="432"/>
                  </a:cubicBezTo>
                  <a:cubicBezTo>
                    <a:pt x="3121" y="432"/>
                    <a:pt x="3121" y="432"/>
                    <a:pt x="3120" y="432"/>
                  </a:cubicBezTo>
                  <a:cubicBezTo>
                    <a:pt x="3120" y="431"/>
                    <a:pt x="3120" y="431"/>
                    <a:pt x="3119" y="432"/>
                  </a:cubicBezTo>
                  <a:moveTo>
                    <a:pt x="3099" y="437"/>
                  </a:moveTo>
                  <a:cubicBezTo>
                    <a:pt x="3099" y="438"/>
                    <a:pt x="3100" y="438"/>
                    <a:pt x="3100" y="438"/>
                  </a:cubicBezTo>
                  <a:cubicBezTo>
                    <a:pt x="3101" y="438"/>
                    <a:pt x="3101" y="437"/>
                    <a:pt x="3102" y="437"/>
                  </a:cubicBezTo>
                  <a:cubicBezTo>
                    <a:pt x="3102" y="437"/>
                    <a:pt x="3102" y="436"/>
                    <a:pt x="3101" y="435"/>
                  </a:cubicBezTo>
                  <a:cubicBezTo>
                    <a:pt x="3099" y="436"/>
                    <a:pt x="3099" y="437"/>
                    <a:pt x="3099" y="437"/>
                  </a:cubicBezTo>
                  <a:moveTo>
                    <a:pt x="3138" y="434"/>
                  </a:moveTo>
                  <a:cubicBezTo>
                    <a:pt x="3137" y="434"/>
                    <a:pt x="3137" y="434"/>
                    <a:pt x="3138" y="435"/>
                  </a:cubicBezTo>
                  <a:cubicBezTo>
                    <a:pt x="3138" y="435"/>
                    <a:pt x="3138" y="435"/>
                    <a:pt x="3139" y="434"/>
                  </a:cubicBezTo>
                  <a:cubicBezTo>
                    <a:pt x="3139" y="434"/>
                    <a:pt x="3139" y="434"/>
                    <a:pt x="3139" y="433"/>
                  </a:cubicBezTo>
                  <a:cubicBezTo>
                    <a:pt x="3138" y="433"/>
                    <a:pt x="3138" y="433"/>
                    <a:pt x="3138" y="434"/>
                  </a:cubicBezTo>
                  <a:close/>
                  <a:moveTo>
                    <a:pt x="3173" y="432"/>
                  </a:moveTo>
                  <a:cubicBezTo>
                    <a:pt x="3172" y="433"/>
                    <a:pt x="3172" y="433"/>
                    <a:pt x="3172" y="433"/>
                  </a:cubicBezTo>
                  <a:cubicBezTo>
                    <a:pt x="3173" y="434"/>
                    <a:pt x="3173" y="434"/>
                    <a:pt x="3173" y="433"/>
                  </a:cubicBezTo>
                  <a:cubicBezTo>
                    <a:pt x="3174" y="433"/>
                    <a:pt x="3174" y="433"/>
                    <a:pt x="3173" y="432"/>
                  </a:cubicBezTo>
                  <a:cubicBezTo>
                    <a:pt x="3173" y="432"/>
                    <a:pt x="3173" y="432"/>
                    <a:pt x="3173" y="432"/>
                  </a:cubicBezTo>
                  <a:close/>
                  <a:moveTo>
                    <a:pt x="3105" y="440"/>
                  </a:moveTo>
                  <a:cubicBezTo>
                    <a:pt x="3106" y="439"/>
                    <a:pt x="3106" y="439"/>
                    <a:pt x="3106" y="437"/>
                  </a:cubicBezTo>
                  <a:lnTo>
                    <a:pt x="3103" y="438"/>
                  </a:lnTo>
                  <a:cubicBezTo>
                    <a:pt x="3104" y="438"/>
                    <a:pt x="3103" y="439"/>
                    <a:pt x="3103" y="439"/>
                  </a:cubicBezTo>
                  <a:cubicBezTo>
                    <a:pt x="3103" y="439"/>
                    <a:pt x="3103" y="440"/>
                    <a:pt x="3102" y="440"/>
                  </a:cubicBezTo>
                  <a:cubicBezTo>
                    <a:pt x="3103" y="440"/>
                    <a:pt x="3104" y="440"/>
                    <a:pt x="3105" y="440"/>
                  </a:cubicBezTo>
                  <a:moveTo>
                    <a:pt x="3138" y="436"/>
                  </a:moveTo>
                  <a:cubicBezTo>
                    <a:pt x="3138" y="436"/>
                    <a:pt x="3138" y="436"/>
                    <a:pt x="3138" y="437"/>
                  </a:cubicBezTo>
                  <a:cubicBezTo>
                    <a:pt x="3138" y="438"/>
                    <a:pt x="3138" y="438"/>
                    <a:pt x="3138" y="438"/>
                  </a:cubicBezTo>
                  <a:cubicBezTo>
                    <a:pt x="3139" y="438"/>
                    <a:pt x="3139" y="438"/>
                    <a:pt x="3139" y="437"/>
                  </a:cubicBezTo>
                  <a:cubicBezTo>
                    <a:pt x="3139" y="437"/>
                    <a:pt x="3139" y="436"/>
                    <a:pt x="3138" y="436"/>
                  </a:cubicBezTo>
                  <a:moveTo>
                    <a:pt x="3136" y="437"/>
                  </a:moveTo>
                  <a:cubicBezTo>
                    <a:pt x="3135" y="437"/>
                    <a:pt x="3135" y="438"/>
                    <a:pt x="3135" y="438"/>
                  </a:cubicBezTo>
                  <a:cubicBezTo>
                    <a:pt x="3135" y="438"/>
                    <a:pt x="3136" y="438"/>
                    <a:pt x="3136" y="438"/>
                  </a:cubicBezTo>
                  <a:cubicBezTo>
                    <a:pt x="3137" y="438"/>
                    <a:pt x="3137" y="437"/>
                    <a:pt x="3137" y="437"/>
                  </a:cubicBezTo>
                  <a:cubicBezTo>
                    <a:pt x="3137" y="437"/>
                    <a:pt x="3136" y="437"/>
                    <a:pt x="3136" y="437"/>
                  </a:cubicBezTo>
                  <a:close/>
                  <a:moveTo>
                    <a:pt x="3102" y="442"/>
                  </a:moveTo>
                  <a:cubicBezTo>
                    <a:pt x="3102" y="442"/>
                    <a:pt x="3102" y="441"/>
                    <a:pt x="3101" y="441"/>
                  </a:cubicBezTo>
                  <a:cubicBezTo>
                    <a:pt x="3101" y="442"/>
                    <a:pt x="3101" y="442"/>
                    <a:pt x="3100" y="443"/>
                  </a:cubicBezTo>
                  <a:cubicBezTo>
                    <a:pt x="3100" y="443"/>
                    <a:pt x="3100" y="444"/>
                    <a:pt x="3101" y="444"/>
                  </a:cubicBezTo>
                  <a:cubicBezTo>
                    <a:pt x="3101" y="443"/>
                    <a:pt x="3102" y="443"/>
                    <a:pt x="3102" y="442"/>
                  </a:cubicBezTo>
                  <a:moveTo>
                    <a:pt x="3143" y="439"/>
                  </a:moveTo>
                  <a:cubicBezTo>
                    <a:pt x="3143" y="439"/>
                    <a:pt x="3142" y="440"/>
                    <a:pt x="3142" y="440"/>
                  </a:cubicBezTo>
                  <a:cubicBezTo>
                    <a:pt x="3142" y="441"/>
                    <a:pt x="3142" y="441"/>
                    <a:pt x="3143" y="441"/>
                  </a:cubicBezTo>
                  <a:cubicBezTo>
                    <a:pt x="3143" y="441"/>
                    <a:pt x="3143" y="441"/>
                    <a:pt x="3143" y="440"/>
                  </a:cubicBezTo>
                  <a:cubicBezTo>
                    <a:pt x="3143" y="440"/>
                    <a:pt x="3143" y="440"/>
                    <a:pt x="3143" y="439"/>
                  </a:cubicBezTo>
                  <a:moveTo>
                    <a:pt x="3166" y="446"/>
                  </a:moveTo>
                  <a:cubicBezTo>
                    <a:pt x="3167" y="445"/>
                    <a:pt x="3167" y="444"/>
                    <a:pt x="3168" y="444"/>
                  </a:cubicBezTo>
                  <a:cubicBezTo>
                    <a:pt x="3168" y="443"/>
                    <a:pt x="3168" y="443"/>
                    <a:pt x="3169" y="443"/>
                  </a:cubicBezTo>
                  <a:cubicBezTo>
                    <a:pt x="3169" y="443"/>
                    <a:pt x="3170" y="443"/>
                    <a:pt x="3170" y="442"/>
                  </a:cubicBezTo>
                  <a:cubicBezTo>
                    <a:pt x="3171" y="442"/>
                    <a:pt x="3171" y="442"/>
                    <a:pt x="3171" y="441"/>
                  </a:cubicBezTo>
                  <a:cubicBezTo>
                    <a:pt x="3171" y="441"/>
                    <a:pt x="3170" y="441"/>
                    <a:pt x="3169" y="440"/>
                  </a:cubicBezTo>
                  <a:cubicBezTo>
                    <a:pt x="3168" y="441"/>
                    <a:pt x="3167" y="442"/>
                    <a:pt x="3165" y="443"/>
                  </a:cubicBezTo>
                  <a:cubicBezTo>
                    <a:pt x="3164" y="443"/>
                    <a:pt x="3163" y="445"/>
                    <a:pt x="3163" y="447"/>
                  </a:cubicBezTo>
                  <a:cubicBezTo>
                    <a:pt x="3165" y="448"/>
                    <a:pt x="3165" y="448"/>
                    <a:pt x="3166" y="446"/>
                  </a:cubicBezTo>
                  <a:moveTo>
                    <a:pt x="3172" y="444"/>
                  </a:moveTo>
                  <a:cubicBezTo>
                    <a:pt x="3173" y="445"/>
                    <a:pt x="3173" y="445"/>
                    <a:pt x="3173" y="444"/>
                  </a:cubicBezTo>
                  <a:cubicBezTo>
                    <a:pt x="3174" y="444"/>
                    <a:pt x="3174" y="444"/>
                    <a:pt x="3174" y="443"/>
                  </a:cubicBezTo>
                  <a:cubicBezTo>
                    <a:pt x="3174" y="442"/>
                    <a:pt x="3174" y="442"/>
                    <a:pt x="3174" y="441"/>
                  </a:cubicBezTo>
                  <a:cubicBezTo>
                    <a:pt x="3174" y="441"/>
                    <a:pt x="3173" y="441"/>
                    <a:pt x="3173" y="441"/>
                  </a:cubicBezTo>
                  <a:cubicBezTo>
                    <a:pt x="3173" y="442"/>
                    <a:pt x="3172" y="442"/>
                    <a:pt x="3172" y="442"/>
                  </a:cubicBezTo>
                  <a:lnTo>
                    <a:pt x="3172" y="444"/>
                  </a:lnTo>
                  <a:close/>
                  <a:moveTo>
                    <a:pt x="3095" y="452"/>
                  </a:moveTo>
                  <a:cubicBezTo>
                    <a:pt x="3095" y="451"/>
                    <a:pt x="3096" y="450"/>
                    <a:pt x="3098" y="449"/>
                  </a:cubicBezTo>
                  <a:cubicBezTo>
                    <a:pt x="3097" y="449"/>
                    <a:pt x="3096" y="449"/>
                    <a:pt x="3096" y="448"/>
                  </a:cubicBezTo>
                  <a:cubicBezTo>
                    <a:pt x="3096" y="448"/>
                    <a:pt x="3095" y="447"/>
                    <a:pt x="3095" y="447"/>
                  </a:cubicBezTo>
                  <a:cubicBezTo>
                    <a:pt x="3095" y="446"/>
                    <a:pt x="3095" y="446"/>
                    <a:pt x="3095" y="446"/>
                  </a:cubicBezTo>
                  <a:cubicBezTo>
                    <a:pt x="3094" y="445"/>
                    <a:pt x="3094" y="445"/>
                    <a:pt x="3093" y="446"/>
                  </a:cubicBezTo>
                  <a:cubicBezTo>
                    <a:pt x="3093" y="450"/>
                    <a:pt x="3093" y="453"/>
                    <a:pt x="3091" y="454"/>
                  </a:cubicBezTo>
                  <a:cubicBezTo>
                    <a:pt x="3093" y="454"/>
                    <a:pt x="3094" y="453"/>
                    <a:pt x="3095" y="452"/>
                  </a:cubicBezTo>
                  <a:moveTo>
                    <a:pt x="3100" y="446"/>
                  </a:moveTo>
                  <a:cubicBezTo>
                    <a:pt x="3100" y="447"/>
                    <a:pt x="3100" y="447"/>
                    <a:pt x="3100" y="447"/>
                  </a:cubicBezTo>
                  <a:cubicBezTo>
                    <a:pt x="3100" y="448"/>
                    <a:pt x="3101" y="448"/>
                    <a:pt x="3101" y="447"/>
                  </a:cubicBezTo>
                  <a:cubicBezTo>
                    <a:pt x="3102" y="447"/>
                    <a:pt x="3102" y="447"/>
                    <a:pt x="3101" y="446"/>
                  </a:cubicBezTo>
                  <a:cubicBezTo>
                    <a:pt x="3101" y="446"/>
                    <a:pt x="3101" y="446"/>
                    <a:pt x="3100" y="446"/>
                  </a:cubicBezTo>
                  <a:close/>
                  <a:moveTo>
                    <a:pt x="3174" y="447"/>
                  </a:moveTo>
                  <a:cubicBezTo>
                    <a:pt x="3173" y="447"/>
                    <a:pt x="3173" y="447"/>
                    <a:pt x="3173" y="448"/>
                  </a:cubicBezTo>
                  <a:cubicBezTo>
                    <a:pt x="3173" y="447"/>
                    <a:pt x="3174" y="447"/>
                    <a:pt x="3174" y="447"/>
                  </a:cubicBezTo>
                  <a:cubicBezTo>
                    <a:pt x="3175" y="447"/>
                    <a:pt x="3175" y="447"/>
                    <a:pt x="3175" y="446"/>
                  </a:cubicBezTo>
                  <a:cubicBezTo>
                    <a:pt x="3175" y="447"/>
                    <a:pt x="3174" y="447"/>
                    <a:pt x="3174" y="447"/>
                  </a:cubicBezTo>
                  <a:close/>
                  <a:moveTo>
                    <a:pt x="3102" y="456"/>
                  </a:moveTo>
                  <a:cubicBezTo>
                    <a:pt x="3103" y="456"/>
                    <a:pt x="3103" y="456"/>
                    <a:pt x="3103" y="455"/>
                  </a:cubicBezTo>
                  <a:cubicBezTo>
                    <a:pt x="3104" y="455"/>
                    <a:pt x="3104" y="454"/>
                    <a:pt x="3104" y="454"/>
                  </a:cubicBezTo>
                  <a:cubicBezTo>
                    <a:pt x="3104" y="453"/>
                    <a:pt x="3103" y="453"/>
                    <a:pt x="3102" y="453"/>
                  </a:cubicBezTo>
                  <a:cubicBezTo>
                    <a:pt x="3101" y="454"/>
                    <a:pt x="3102" y="455"/>
                    <a:pt x="3102" y="456"/>
                  </a:cubicBezTo>
                  <a:moveTo>
                    <a:pt x="3109" y="455"/>
                  </a:moveTo>
                  <a:cubicBezTo>
                    <a:pt x="3109" y="454"/>
                    <a:pt x="3109" y="454"/>
                    <a:pt x="3107" y="454"/>
                  </a:cubicBezTo>
                  <a:cubicBezTo>
                    <a:pt x="3106" y="455"/>
                    <a:pt x="3106" y="457"/>
                    <a:pt x="3109" y="458"/>
                  </a:cubicBezTo>
                  <a:cubicBezTo>
                    <a:pt x="3109" y="457"/>
                    <a:pt x="3110" y="456"/>
                    <a:pt x="3109" y="455"/>
                  </a:cubicBezTo>
                  <a:moveTo>
                    <a:pt x="3115" y="453"/>
                  </a:moveTo>
                  <a:cubicBezTo>
                    <a:pt x="3114" y="453"/>
                    <a:pt x="3113" y="454"/>
                    <a:pt x="3112" y="454"/>
                  </a:cubicBezTo>
                  <a:cubicBezTo>
                    <a:pt x="3111" y="454"/>
                    <a:pt x="3111" y="454"/>
                    <a:pt x="3111" y="455"/>
                  </a:cubicBezTo>
                  <a:cubicBezTo>
                    <a:pt x="3113" y="455"/>
                    <a:pt x="3114" y="454"/>
                    <a:pt x="3115" y="453"/>
                  </a:cubicBezTo>
                  <a:moveTo>
                    <a:pt x="3079" y="457"/>
                  </a:moveTo>
                  <a:cubicBezTo>
                    <a:pt x="3079" y="457"/>
                    <a:pt x="3079" y="458"/>
                    <a:pt x="3080" y="458"/>
                  </a:cubicBezTo>
                  <a:cubicBezTo>
                    <a:pt x="3080" y="458"/>
                    <a:pt x="3080" y="458"/>
                    <a:pt x="3080" y="458"/>
                  </a:cubicBezTo>
                  <a:cubicBezTo>
                    <a:pt x="3081" y="458"/>
                    <a:pt x="3081" y="457"/>
                    <a:pt x="3080" y="457"/>
                  </a:cubicBezTo>
                  <a:cubicBezTo>
                    <a:pt x="3080" y="457"/>
                    <a:pt x="3080" y="457"/>
                    <a:pt x="3079" y="457"/>
                  </a:cubicBezTo>
                  <a:close/>
                  <a:moveTo>
                    <a:pt x="3085" y="457"/>
                  </a:moveTo>
                  <a:cubicBezTo>
                    <a:pt x="3084" y="457"/>
                    <a:pt x="3084" y="457"/>
                    <a:pt x="3085" y="458"/>
                  </a:cubicBezTo>
                  <a:cubicBezTo>
                    <a:pt x="3085" y="458"/>
                    <a:pt x="3085" y="458"/>
                    <a:pt x="3086" y="457"/>
                  </a:cubicBezTo>
                  <a:cubicBezTo>
                    <a:pt x="3086" y="457"/>
                    <a:pt x="3086" y="457"/>
                    <a:pt x="3086" y="456"/>
                  </a:cubicBezTo>
                  <a:cubicBezTo>
                    <a:pt x="3085" y="456"/>
                    <a:pt x="3085" y="456"/>
                    <a:pt x="3085" y="457"/>
                  </a:cubicBezTo>
                  <a:moveTo>
                    <a:pt x="3106" y="458"/>
                  </a:moveTo>
                  <a:cubicBezTo>
                    <a:pt x="3106" y="458"/>
                    <a:pt x="3106" y="458"/>
                    <a:pt x="3106" y="459"/>
                  </a:cubicBezTo>
                  <a:cubicBezTo>
                    <a:pt x="3106" y="459"/>
                    <a:pt x="3106" y="460"/>
                    <a:pt x="3106" y="460"/>
                  </a:cubicBezTo>
                  <a:cubicBezTo>
                    <a:pt x="3106" y="460"/>
                    <a:pt x="3106" y="459"/>
                    <a:pt x="3107" y="459"/>
                  </a:cubicBezTo>
                  <a:cubicBezTo>
                    <a:pt x="3107" y="458"/>
                    <a:pt x="3106" y="458"/>
                    <a:pt x="3106" y="458"/>
                  </a:cubicBezTo>
                  <a:moveTo>
                    <a:pt x="3259" y="455"/>
                  </a:moveTo>
                  <a:cubicBezTo>
                    <a:pt x="3261" y="455"/>
                    <a:pt x="3262" y="454"/>
                    <a:pt x="3262" y="452"/>
                  </a:cubicBezTo>
                  <a:cubicBezTo>
                    <a:pt x="3260" y="451"/>
                    <a:pt x="3259" y="452"/>
                    <a:pt x="3258" y="453"/>
                  </a:cubicBezTo>
                  <a:cubicBezTo>
                    <a:pt x="3257" y="454"/>
                    <a:pt x="3256" y="454"/>
                    <a:pt x="3255" y="455"/>
                  </a:cubicBezTo>
                  <a:cubicBezTo>
                    <a:pt x="3256" y="455"/>
                    <a:pt x="3258" y="455"/>
                    <a:pt x="3259" y="455"/>
                  </a:cubicBezTo>
                  <a:moveTo>
                    <a:pt x="3090" y="461"/>
                  </a:moveTo>
                  <a:cubicBezTo>
                    <a:pt x="3090" y="461"/>
                    <a:pt x="3090" y="460"/>
                    <a:pt x="3090" y="460"/>
                  </a:cubicBezTo>
                  <a:cubicBezTo>
                    <a:pt x="3090" y="460"/>
                    <a:pt x="3090" y="460"/>
                    <a:pt x="3089" y="459"/>
                  </a:cubicBezTo>
                  <a:cubicBezTo>
                    <a:pt x="3088" y="459"/>
                    <a:pt x="3088" y="460"/>
                    <a:pt x="3087" y="461"/>
                  </a:cubicBezTo>
                  <a:cubicBezTo>
                    <a:pt x="3088" y="461"/>
                    <a:pt x="3089" y="461"/>
                    <a:pt x="3090" y="461"/>
                  </a:cubicBezTo>
                  <a:moveTo>
                    <a:pt x="3111" y="469"/>
                  </a:moveTo>
                  <a:cubicBezTo>
                    <a:pt x="3111" y="470"/>
                    <a:pt x="3112" y="470"/>
                    <a:pt x="3112" y="470"/>
                  </a:cubicBezTo>
                  <a:cubicBezTo>
                    <a:pt x="3113" y="471"/>
                    <a:pt x="3113" y="471"/>
                    <a:pt x="3114" y="471"/>
                  </a:cubicBezTo>
                  <a:cubicBezTo>
                    <a:pt x="3114" y="471"/>
                    <a:pt x="3115" y="470"/>
                    <a:pt x="3115" y="469"/>
                  </a:cubicBezTo>
                  <a:cubicBezTo>
                    <a:pt x="3115" y="469"/>
                    <a:pt x="3115" y="469"/>
                    <a:pt x="3114" y="469"/>
                  </a:cubicBezTo>
                  <a:cubicBezTo>
                    <a:pt x="3113" y="469"/>
                    <a:pt x="3113" y="469"/>
                    <a:pt x="3113" y="468"/>
                  </a:cubicBezTo>
                  <a:cubicBezTo>
                    <a:pt x="3113" y="466"/>
                    <a:pt x="3113" y="464"/>
                    <a:pt x="3112" y="463"/>
                  </a:cubicBezTo>
                  <a:cubicBezTo>
                    <a:pt x="3112" y="462"/>
                    <a:pt x="3111" y="461"/>
                    <a:pt x="3109" y="459"/>
                  </a:cubicBezTo>
                  <a:cubicBezTo>
                    <a:pt x="3108" y="462"/>
                    <a:pt x="3109" y="463"/>
                    <a:pt x="3109" y="464"/>
                  </a:cubicBezTo>
                  <a:cubicBezTo>
                    <a:pt x="3110" y="465"/>
                    <a:pt x="3110" y="467"/>
                    <a:pt x="3109" y="468"/>
                  </a:cubicBezTo>
                  <a:cubicBezTo>
                    <a:pt x="3110" y="468"/>
                    <a:pt x="3110" y="469"/>
                    <a:pt x="3111" y="469"/>
                  </a:cubicBezTo>
                  <a:moveTo>
                    <a:pt x="3083" y="462"/>
                  </a:moveTo>
                  <a:cubicBezTo>
                    <a:pt x="3083" y="462"/>
                    <a:pt x="3083" y="463"/>
                    <a:pt x="3083" y="463"/>
                  </a:cubicBezTo>
                  <a:cubicBezTo>
                    <a:pt x="3083" y="464"/>
                    <a:pt x="3083" y="464"/>
                    <a:pt x="3083" y="464"/>
                  </a:cubicBezTo>
                  <a:cubicBezTo>
                    <a:pt x="3083" y="464"/>
                    <a:pt x="3084" y="464"/>
                    <a:pt x="3084" y="463"/>
                  </a:cubicBezTo>
                  <a:cubicBezTo>
                    <a:pt x="3084" y="463"/>
                    <a:pt x="3084" y="463"/>
                    <a:pt x="3083" y="462"/>
                  </a:cubicBezTo>
                  <a:moveTo>
                    <a:pt x="3087" y="467"/>
                  </a:moveTo>
                  <a:cubicBezTo>
                    <a:pt x="3087" y="470"/>
                    <a:pt x="3088" y="470"/>
                    <a:pt x="3090" y="470"/>
                  </a:cubicBezTo>
                  <a:cubicBezTo>
                    <a:pt x="3091" y="471"/>
                    <a:pt x="3091" y="470"/>
                    <a:pt x="3092" y="470"/>
                  </a:cubicBezTo>
                  <a:cubicBezTo>
                    <a:pt x="3092" y="469"/>
                    <a:pt x="3092" y="469"/>
                    <a:pt x="3093" y="468"/>
                  </a:cubicBezTo>
                  <a:cubicBezTo>
                    <a:pt x="3093" y="468"/>
                    <a:pt x="3094" y="468"/>
                    <a:pt x="3095" y="468"/>
                  </a:cubicBezTo>
                  <a:cubicBezTo>
                    <a:pt x="3095" y="468"/>
                    <a:pt x="3096" y="468"/>
                    <a:pt x="3096" y="467"/>
                  </a:cubicBezTo>
                  <a:cubicBezTo>
                    <a:pt x="3095" y="467"/>
                    <a:pt x="3094" y="467"/>
                    <a:pt x="3094" y="466"/>
                  </a:cubicBezTo>
                  <a:cubicBezTo>
                    <a:pt x="3094" y="466"/>
                    <a:pt x="3095" y="466"/>
                    <a:pt x="3095" y="466"/>
                  </a:cubicBezTo>
                  <a:cubicBezTo>
                    <a:pt x="3095" y="465"/>
                    <a:pt x="3096" y="465"/>
                    <a:pt x="3096" y="465"/>
                  </a:cubicBezTo>
                  <a:cubicBezTo>
                    <a:pt x="3097" y="464"/>
                    <a:pt x="3097" y="464"/>
                    <a:pt x="3097" y="464"/>
                  </a:cubicBezTo>
                  <a:cubicBezTo>
                    <a:pt x="3096" y="464"/>
                    <a:pt x="3095" y="463"/>
                    <a:pt x="3095" y="462"/>
                  </a:cubicBezTo>
                  <a:cubicBezTo>
                    <a:pt x="3095" y="461"/>
                    <a:pt x="3095" y="461"/>
                    <a:pt x="3093" y="461"/>
                  </a:cubicBezTo>
                  <a:cubicBezTo>
                    <a:pt x="3092" y="463"/>
                    <a:pt x="3092" y="463"/>
                    <a:pt x="3093" y="464"/>
                  </a:cubicBezTo>
                  <a:cubicBezTo>
                    <a:pt x="3093" y="465"/>
                    <a:pt x="3094" y="466"/>
                    <a:pt x="3094" y="467"/>
                  </a:cubicBezTo>
                  <a:lnTo>
                    <a:pt x="3087" y="467"/>
                  </a:lnTo>
                  <a:close/>
                  <a:moveTo>
                    <a:pt x="3104" y="465"/>
                  </a:moveTo>
                  <a:cubicBezTo>
                    <a:pt x="3104" y="465"/>
                    <a:pt x="3103" y="465"/>
                    <a:pt x="3103" y="466"/>
                  </a:cubicBezTo>
                  <a:cubicBezTo>
                    <a:pt x="3104" y="465"/>
                    <a:pt x="3104" y="465"/>
                    <a:pt x="3105" y="465"/>
                  </a:cubicBezTo>
                  <a:cubicBezTo>
                    <a:pt x="3105" y="465"/>
                    <a:pt x="3106" y="465"/>
                    <a:pt x="3105" y="464"/>
                  </a:cubicBezTo>
                  <a:cubicBezTo>
                    <a:pt x="3105" y="465"/>
                    <a:pt x="3105" y="465"/>
                    <a:pt x="3104" y="465"/>
                  </a:cubicBezTo>
                  <a:close/>
                  <a:moveTo>
                    <a:pt x="3259" y="460"/>
                  </a:moveTo>
                  <a:cubicBezTo>
                    <a:pt x="3259" y="460"/>
                    <a:pt x="3259" y="459"/>
                    <a:pt x="3260" y="459"/>
                  </a:cubicBezTo>
                  <a:cubicBezTo>
                    <a:pt x="3260" y="459"/>
                    <a:pt x="3260" y="458"/>
                    <a:pt x="3260" y="458"/>
                  </a:cubicBezTo>
                  <a:cubicBezTo>
                    <a:pt x="3261" y="458"/>
                    <a:pt x="3260" y="458"/>
                    <a:pt x="3259" y="459"/>
                  </a:cubicBezTo>
                  <a:cubicBezTo>
                    <a:pt x="3259" y="460"/>
                    <a:pt x="3258" y="460"/>
                    <a:pt x="3259" y="460"/>
                  </a:cubicBezTo>
                  <a:close/>
                  <a:moveTo>
                    <a:pt x="3121" y="468"/>
                  </a:moveTo>
                  <a:cubicBezTo>
                    <a:pt x="3121" y="467"/>
                    <a:pt x="3122" y="466"/>
                    <a:pt x="3122" y="466"/>
                  </a:cubicBezTo>
                  <a:lnTo>
                    <a:pt x="3119" y="466"/>
                  </a:lnTo>
                  <a:cubicBezTo>
                    <a:pt x="3119" y="466"/>
                    <a:pt x="3119" y="467"/>
                    <a:pt x="3119" y="468"/>
                  </a:cubicBezTo>
                  <a:cubicBezTo>
                    <a:pt x="3119" y="469"/>
                    <a:pt x="3120" y="469"/>
                    <a:pt x="3120" y="470"/>
                  </a:cubicBezTo>
                  <a:cubicBezTo>
                    <a:pt x="3120" y="471"/>
                    <a:pt x="3120" y="471"/>
                    <a:pt x="3121" y="471"/>
                  </a:cubicBezTo>
                  <a:cubicBezTo>
                    <a:pt x="3121" y="471"/>
                    <a:pt x="3122" y="471"/>
                    <a:pt x="3122" y="470"/>
                  </a:cubicBezTo>
                  <a:cubicBezTo>
                    <a:pt x="3121" y="470"/>
                    <a:pt x="3120" y="470"/>
                    <a:pt x="3121" y="468"/>
                  </a:cubicBezTo>
                  <a:moveTo>
                    <a:pt x="3106" y="468"/>
                  </a:moveTo>
                  <a:cubicBezTo>
                    <a:pt x="3106" y="468"/>
                    <a:pt x="3106" y="468"/>
                    <a:pt x="3106" y="469"/>
                  </a:cubicBezTo>
                  <a:cubicBezTo>
                    <a:pt x="3106" y="469"/>
                    <a:pt x="3106" y="469"/>
                    <a:pt x="3106" y="469"/>
                  </a:cubicBezTo>
                  <a:cubicBezTo>
                    <a:pt x="3106" y="470"/>
                    <a:pt x="3107" y="469"/>
                    <a:pt x="3107" y="469"/>
                  </a:cubicBezTo>
                  <a:cubicBezTo>
                    <a:pt x="3107" y="468"/>
                    <a:pt x="3107" y="468"/>
                    <a:pt x="3106" y="468"/>
                  </a:cubicBezTo>
                  <a:moveTo>
                    <a:pt x="3149" y="466"/>
                  </a:moveTo>
                  <a:cubicBezTo>
                    <a:pt x="3148" y="465"/>
                    <a:pt x="3147" y="466"/>
                    <a:pt x="3147" y="467"/>
                  </a:cubicBezTo>
                  <a:cubicBezTo>
                    <a:pt x="3147" y="468"/>
                    <a:pt x="3147" y="469"/>
                    <a:pt x="3146" y="469"/>
                  </a:cubicBezTo>
                  <a:cubicBezTo>
                    <a:pt x="3148" y="469"/>
                    <a:pt x="3149" y="468"/>
                    <a:pt x="3149" y="466"/>
                  </a:cubicBezTo>
                  <a:moveTo>
                    <a:pt x="3099" y="472"/>
                  </a:moveTo>
                  <a:cubicBezTo>
                    <a:pt x="3101" y="472"/>
                    <a:pt x="3103" y="471"/>
                    <a:pt x="3105" y="470"/>
                  </a:cubicBezTo>
                  <a:cubicBezTo>
                    <a:pt x="3102" y="470"/>
                    <a:pt x="3100" y="470"/>
                    <a:pt x="3097" y="470"/>
                  </a:cubicBezTo>
                  <a:cubicBezTo>
                    <a:pt x="3094" y="469"/>
                    <a:pt x="3093" y="470"/>
                    <a:pt x="3092" y="473"/>
                  </a:cubicBezTo>
                  <a:cubicBezTo>
                    <a:pt x="3095" y="472"/>
                    <a:pt x="3098" y="472"/>
                    <a:pt x="3099" y="472"/>
                  </a:cubicBezTo>
                  <a:moveTo>
                    <a:pt x="3126" y="468"/>
                  </a:moveTo>
                  <a:cubicBezTo>
                    <a:pt x="3126" y="468"/>
                    <a:pt x="3125" y="468"/>
                    <a:pt x="3125" y="469"/>
                  </a:cubicBezTo>
                  <a:cubicBezTo>
                    <a:pt x="3125" y="469"/>
                    <a:pt x="3125" y="470"/>
                    <a:pt x="3126" y="470"/>
                  </a:cubicBezTo>
                  <a:cubicBezTo>
                    <a:pt x="3126" y="470"/>
                    <a:pt x="3126" y="470"/>
                    <a:pt x="3126" y="469"/>
                  </a:cubicBezTo>
                  <a:cubicBezTo>
                    <a:pt x="3126" y="468"/>
                    <a:pt x="3126" y="468"/>
                    <a:pt x="3126" y="468"/>
                  </a:cubicBezTo>
                  <a:close/>
                  <a:moveTo>
                    <a:pt x="3127" y="468"/>
                  </a:moveTo>
                  <a:cubicBezTo>
                    <a:pt x="3127" y="468"/>
                    <a:pt x="3127" y="468"/>
                    <a:pt x="3127" y="469"/>
                  </a:cubicBezTo>
                  <a:cubicBezTo>
                    <a:pt x="3128" y="469"/>
                    <a:pt x="3128" y="469"/>
                    <a:pt x="3128" y="469"/>
                  </a:cubicBezTo>
                  <a:cubicBezTo>
                    <a:pt x="3129" y="468"/>
                    <a:pt x="3129" y="468"/>
                    <a:pt x="3128" y="468"/>
                  </a:cubicBezTo>
                  <a:cubicBezTo>
                    <a:pt x="3128" y="467"/>
                    <a:pt x="3128" y="467"/>
                    <a:pt x="3127" y="468"/>
                  </a:cubicBezTo>
                  <a:moveTo>
                    <a:pt x="3141" y="470"/>
                  </a:moveTo>
                  <a:cubicBezTo>
                    <a:pt x="3142" y="468"/>
                    <a:pt x="3141" y="467"/>
                    <a:pt x="3139" y="467"/>
                  </a:cubicBezTo>
                  <a:cubicBezTo>
                    <a:pt x="3137" y="467"/>
                    <a:pt x="3137" y="469"/>
                    <a:pt x="3137" y="471"/>
                  </a:cubicBezTo>
                  <a:lnTo>
                    <a:pt x="3141" y="470"/>
                  </a:lnTo>
                  <a:close/>
                  <a:moveTo>
                    <a:pt x="3166" y="467"/>
                  </a:moveTo>
                  <a:cubicBezTo>
                    <a:pt x="3165" y="467"/>
                    <a:pt x="3164" y="468"/>
                    <a:pt x="3163" y="469"/>
                  </a:cubicBezTo>
                  <a:cubicBezTo>
                    <a:pt x="3165" y="469"/>
                    <a:pt x="3166" y="469"/>
                    <a:pt x="3166" y="467"/>
                  </a:cubicBezTo>
                  <a:close/>
                  <a:moveTo>
                    <a:pt x="3249" y="465"/>
                  </a:moveTo>
                  <a:cubicBezTo>
                    <a:pt x="3248" y="465"/>
                    <a:pt x="3248" y="465"/>
                    <a:pt x="3249" y="466"/>
                  </a:cubicBezTo>
                  <a:cubicBezTo>
                    <a:pt x="3249" y="466"/>
                    <a:pt x="3249" y="466"/>
                    <a:pt x="3250" y="466"/>
                  </a:cubicBezTo>
                  <a:cubicBezTo>
                    <a:pt x="3250" y="465"/>
                    <a:pt x="3250" y="465"/>
                    <a:pt x="3250" y="465"/>
                  </a:cubicBezTo>
                  <a:cubicBezTo>
                    <a:pt x="3249" y="464"/>
                    <a:pt x="3249" y="464"/>
                    <a:pt x="3249" y="465"/>
                  </a:cubicBezTo>
                  <a:moveTo>
                    <a:pt x="3289" y="31"/>
                  </a:moveTo>
                  <a:cubicBezTo>
                    <a:pt x="3288" y="32"/>
                    <a:pt x="3288" y="32"/>
                    <a:pt x="3287" y="33"/>
                  </a:cubicBezTo>
                  <a:cubicBezTo>
                    <a:pt x="3287" y="34"/>
                    <a:pt x="3287" y="34"/>
                    <a:pt x="3286" y="35"/>
                  </a:cubicBezTo>
                  <a:cubicBezTo>
                    <a:pt x="3286" y="36"/>
                    <a:pt x="3285" y="36"/>
                    <a:pt x="3284" y="36"/>
                  </a:cubicBezTo>
                  <a:cubicBezTo>
                    <a:pt x="3283" y="36"/>
                    <a:pt x="3283" y="35"/>
                    <a:pt x="3282" y="35"/>
                  </a:cubicBezTo>
                  <a:cubicBezTo>
                    <a:pt x="3281" y="35"/>
                    <a:pt x="3280" y="34"/>
                    <a:pt x="3280" y="33"/>
                  </a:cubicBezTo>
                  <a:cubicBezTo>
                    <a:pt x="3280" y="32"/>
                    <a:pt x="3280" y="32"/>
                    <a:pt x="3281" y="31"/>
                  </a:cubicBezTo>
                  <a:cubicBezTo>
                    <a:pt x="3282" y="31"/>
                    <a:pt x="3282" y="30"/>
                    <a:pt x="3282" y="29"/>
                  </a:cubicBezTo>
                  <a:cubicBezTo>
                    <a:pt x="3280" y="29"/>
                    <a:pt x="3278" y="30"/>
                    <a:pt x="3278" y="31"/>
                  </a:cubicBezTo>
                  <a:cubicBezTo>
                    <a:pt x="3278" y="33"/>
                    <a:pt x="3277" y="34"/>
                    <a:pt x="3275" y="35"/>
                  </a:cubicBezTo>
                  <a:cubicBezTo>
                    <a:pt x="3275" y="34"/>
                    <a:pt x="3275" y="33"/>
                    <a:pt x="3274" y="33"/>
                  </a:cubicBezTo>
                  <a:cubicBezTo>
                    <a:pt x="3273" y="33"/>
                    <a:pt x="3272" y="33"/>
                    <a:pt x="3271" y="33"/>
                  </a:cubicBezTo>
                  <a:cubicBezTo>
                    <a:pt x="3270" y="33"/>
                    <a:pt x="3269" y="33"/>
                    <a:pt x="3268" y="33"/>
                  </a:cubicBezTo>
                  <a:cubicBezTo>
                    <a:pt x="3267" y="33"/>
                    <a:pt x="3267" y="33"/>
                    <a:pt x="3267" y="32"/>
                  </a:cubicBezTo>
                  <a:cubicBezTo>
                    <a:pt x="3266" y="31"/>
                    <a:pt x="3266" y="30"/>
                    <a:pt x="3267" y="30"/>
                  </a:cubicBezTo>
                  <a:cubicBezTo>
                    <a:pt x="3267" y="29"/>
                    <a:pt x="3267" y="29"/>
                    <a:pt x="3268" y="29"/>
                  </a:cubicBezTo>
                  <a:cubicBezTo>
                    <a:pt x="3268" y="29"/>
                    <a:pt x="3269" y="28"/>
                    <a:pt x="3269" y="28"/>
                  </a:cubicBezTo>
                  <a:cubicBezTo>
                    <a:pt x="3270" y="28"/>
                    <a:pt x="3270" y="27"/>
                    <a:pt x="3270" y="26"/>
                  </a:cubicBezTo>
                  <a:cubicBezTo>
                    <a:pt x="3269" y="25"/>
                    <a:pt x="3268" y="24"/>
                    <a:pt x="3266" y="24"/>
                  </a:cubicBezTo>
                  <a:cubicBezTo>
                    <a:pt x="3265" y="23"/>
                    <a:pt x="3264" y="23"/>
                    <a:pt x="3263" y="22"/>
                  </a:cubicBezTo>
                  <a:cubicBezTo>
                    <a:pt x="3263" y="21"/>
                    <a:pt x="3263" y="20"/>
                    <a:pt x="3263" y="20"/>
                  </a:cubicBezTo>
                  <a:cubicBezTo>
                    <a:pt x="3262" y="20"/>
                    <a:pt x="3262" y="20"/>
                    <a:pt x="3261" y="19"/>
                  </a:cubicBezTo>
                  <a:cubicBezTo>
                    <a:pt x="3261" y="19"/>
                    <a:pt x="3260" y="19"/>
                    <a:pt x="3260" y="19"/>
                  </a:cubicBezTo>
                  <a:cubicBezTo>
                    <a:pt x="3260" y="19"/>
                    <a:pt x="3259" y="18"/>
                    <a:pt x="3260" y="18"/>
                  </a:cubicBezTo>
                  <a:cubicBezTo>
                    <a:pt x="3261" y="17"/>
                    <a:pt x="3261" y="17"/>
                    <a:pt x="3262" y="17"/>
                  </a:cubicBezTo>
                  <a:cubicBezTo>
                    <a:pt x="3263" y="17"/>
                    <a:pt x="3263" y="16"/>
                    <a:pt x="3263" y="15"/>
                  </a:cubicBezTo>
                  <a:cubicBezTo>
                    <a:pt x="3261" y="16"/>
                    <a:pt x="3259" y="16"/>
                    <a:pt x="3257" y="15"/>
                  </a:cubicBezTo>
                  <a:cubicBezTo>
                    <a:pt x="3255" y="15"/>
                    <a:pt x="3253" y="15"/>
                    <a:pt x="3251" y="16"/>
                  </a:cubicBezTo>
                  <a:cubicBezTo>
                    <a:pt x="3250" y="16"/>
                    <a:pt x="3249" y="17"/>
                    <a:pt x="3249" y="17"/>
                  </a:cubicBezTo>
                  <a:cubicBezTo>
                    <a:pt x="3248" y="18"/>
                    <a:pt x="3247" y="18"/>
                    <a:pt x="3247" y="18"/>
                  </a:cubicBezTo>
                  <a:lnTo>
                    <a:pt x="3246" y="17"/>
                  </a:lnTo>
                  <a:cubicBezTo>
                    <a:pt x="3246" y="17"/>
                    <a:pt x="3246" y="17"/>
                    <a:pt x="3246" y="16"/>
                  </a:cubicBezTo>
                  <a:cubicBezTo>
                    <a:pt x="3246" y="16"/>
                    <a:pt x="3245" y="16"/>
                    <a:pt x="3245" y="16"/>
                  </a:cubicBezTo>
                  <a:cubicBezTo>
                    <a:pt x="3244" y="15"/>
                    <a:pt x="3242" y="15"/>
                    <a:pt x="3240" y="15"/>
                  </a:cubicBezTo>
                  <a:cubicBezTo>
                    <a:pt x="3238" y="16"/>
                    <a:pt x="3236" y="16"/>
                    <a:pt x="3234" y="16"/>
                  </a:cubicBezTo>
                  <a:cubicBezTo>
                    <a:pt x="3232" y="17"/>
                    <a:pt x="3230" y="17"/>
                    <a:pt x="3228" y="17"/>
                  </a:cubicBezTo>
                  <a:cubicBezTo>
                    <a:pt x="3226" y="17"/>
                    <a:pt x="3224" y="17"/>
                    <a:pt x="3221" y="17"/>
                  </a:cubicBezTo>
                  <a:cubicBezTo>
                    <a:pt x="3222" y="30"/>
                    <a:pt x="3223" y="44"/>
                    <a:pt x="3223" y="58"/>
                  </a:cubicBezTo>
                  <a:cubicBezTo>
                    <a:pt x="3224" y="73"/>
                    <a:pt x="3224" y="87"/>
                    <a:pt x="3225" y="101"/>
                  </a:cubicBezTo>
                  <a:cubicBezTo>
                    <a:pt x="3226" y="116"/>
                    <a:pt x="3226" y="130"/>
                    <a:pt x="3227" y="145"/>
                  </a:cubicBezTo>
                  <a:cubicBezTo>
                    <a:pt x="3228" y="159"/>
                    <a:pt x="3229" y="173"/>
                    <a:pt x="3230" y="187"/>
                  </a:cubicBezTo>
                  <a:cubicBezTo>
                    <a:pt x="3231" y="186"/>
                    <a:pt x="3232" y="185"/>
                    <a:pt x="3231" y="185"/>
                  </a:cubicBezTo>
                  <a:cubicBezTo>
                    <a:pt x="3231" y="185"/>
                    <a:pt x="3231" y="183"/>
                    <a:pt x="3231" y="181"/>
                  </a:cubicBezTo>
                  <a:cubicBezTo>
                    <a:pt x="3233" y="180"/>
                    <a:pt x="3234" y="178"/>
                    <a:pt x="3234" y="175"/>
                  </a:cubicBezTo>
                  <a:cubicBezTo>
                    <a:pt x="3234" y="172"/>
                    <a:pt x="3235" y="169"/>
                    <a:pt x="3236" y="167"/>
                  </a:cubicBezTo>
                  <a:cubicBezTo>
                    <a:pt x="3236" y="166"/>
                    <a:pt x="3237" y="165"/>
                    <a:pt x="3238" y="163"/>
                  </a:cubicBezTo>
                  <a:cubicBezTo>
                    <a:pt x="3240" y="162"/>
                    <a:pt x="3241" y="161"/>
                    <a:pt x="3241" y="160"/>
                  </a:cubicBezTo>
                  <a:cubicBezTo>
                    <a:pt x="3241" y="160"/>
                    <a:pt x="3240" y="160"/>
                    <a:pt x="3239" y="159"/>
                  </a:cubicBezTo>
                  <a:cubicBezTo>
                    <a:pt x="3238" y="159"/>
                    <a:pt x="3238" y="158"/>
                    <a:pt x="3238" y="157"/>
                  </a:cubicBezTo>
                  <a:cubicBezTo>
                    <a:pt x="3243" y="155"/>
                    <a:pt x="3244" y="150"/>
                    <a:pt x="3243" y="143"/>
                  </a:cubicBezTo>
                  <a:cubicBezTo>
                    <a:pt x="3245" y="141"/>
                    <a:pt x="3246" y="139"/>
                    <a:pt x="3247" y="136"/>
                  </a:cubicBezTo>
                  <a:cubicBezTo>
                    <a:pt x="3248" y="134"/>
                    <a:pt x="3248" y="132"/>
                    <a:pt x="3248" y="130"/>
                  </a:cubicBezTo>
                  <a:cubicBezTo>
                    <a:pt x="3249" y="129"/>
                    <a:pt x="3250" y="129"/>
                    <a:pt x="3251" y="129"/>
                  </a:cubicBezTo>
                  <a:cubicBezTo>
                    <a:pt x="3252" y="129"/>
                    <a:pt x="3252" y="130"/>
                    <a:pt x="3253" y="130"/>
                  </a:cubicBezTo>
                  <a:cubicBezTo>
                    <a:pt x="3252" y="133"/>
                    <a:pt x="3251" y="134"/>
                    <a:pt x="3250" y="136"/>
                  </a:cubicBezTo>
                  <a:cubicBezTo>
                    <a:pt x="3248" y="138"/>
                    <a:pt x="3247" y="140"/>
                    <a:pt x="3246" y="142"/>
                  </a:cubicBezTo>
                  <a:cubicBezTo>
                    <a:pt x="3246" y="144"/>
                    <a:pt x="3246" y="145"/>
                    <a:pt x="3247" y="146"/>
                  </a:cubicBezTo>
                  <a:cubicBezTo>
                    <a:pt x="3247" y="147"/>
                    <a:pt x="3247" y="148"/>
                    <a:pt x="3247" y="149"/>
                  </a:cubicBezTo>
                  <a:cubicBezTo>
                    <a:pt x="3247" y="150"/>
                    <a:pt x="3246" y="150"/>
                    <a:pt x="3246" y="151"/>
                  </a:cubicBezTo>
                  <a:cubicBezTo>
                    <a:pt x="3245" y="151"/>
                    <a:pt x="3245" y="152"/>
                    <a:pt x="3245" y="152"/>
                  </a:cubicBezTo>
                  <a:cubicBezTo>
                    <a:pt x="3245" y="153"/>
                    <a:pt x="3245" y="154"/>
                    <a:pt x="3245" y="156"/>
                  </a:cubicBezTo>
                  <a:cubicBezTo>
                    <a:pt x="3245" y="157"/>
                    <a:pt x="3245" y="158"/>
                    <a:pt x="3245" y="159"/>
                  </a:cubicBezTo>
                  <a:cubicBezTo>
                    <a:pt x="3245" y="160"/>
                    <a:pt x="3244" y="160"/>
                    <a:pt x="3244" y="161"/>
                  </a:cubicBezTo>
                  <a:cubicBezTo>
                    <a:pt x="3243" y="162"/>
                    <a:pt x="3242" y="162"/>
                    <a:pt x="3242" y="163"/>
                  </a:cubicBezTo>
                  <a:cubicBezTo>
                    <a:pt x="3242" y="165"/>
                    <a:pt x="3241" y="166"/>
                    <a:pt x="3241" y="168"/>
                  </a:cubicBezTo>
                  <a:cubicBezTo>
                    <a:pt x="3241" y="170"/>
                    <a:pt x="3241" y="172"/>
                    <a:pt x="3240" y="173"/>
                  </a:cubicBezTo>
                  <a:cubicBezTo>
                    <a:pt x="3239" y="176"/>
                    <a:pt x="3238" y="179"/>
                    <a:pt x="3236" y="181"/>
                  </a:cubicBezTo>
                  <a:cubicBezTo>
                    <a:pt x="3237" y="185"/>
                    <a:pt x="3236" y="189"/>
                    <a:pt x="3235" y="191"/>
                  </a:cubicBezTo>
                  <a:cubicBezTo>
                    <a:pt x="3234" y="194"/>
                    <a:pt x="3232" y="196"/>
                    <a:pt x="3230" y="198"/>
                  </a:cubicBezTo>
                  <a:cubicBezTo>
                    <a:pt x="3231" y="202"/>
                    <a:pt x="3230" y="205"/>
                    <a:pt x="3230" y="207"/>
                  </a:cubicBezTo>
                  <a:cubicBezTo>
                    <a:pt x="3230" y="210"/>
                    <a:pt x="3230" y="213"/>
                    <a:pt x="3230" y="217"/>
                  </a:cubicBezTo>
                  <a:cubicBezTo>
                    <a:pt x="3229" y="216"/>
                    <a:pt x="3229" y="216"/>
                    <a:pt x="3228" y="217"/>
                  </a:cubicBezTo>
                  <a:cubicBezTo>
                    <a:pt x="3228" y="217"/>
                    <a:pt x="3228" y="218"/>
                    <a:pt x="3228" y="218"/>
                  </a:cubicBezTo>
                  <a:cubicBezTo>
                    <a:pt x="3228" y="219"/>
                    <a:pt x="3228" y="220"/>
                    <a:pt x="3228" y="220"/>
                  </a:cubicBezTo>
                  <a:cubicBezTo>
                    <a:pt x="3228" y="220"/>
                    <a:pt x="3227" y="221"/>
                    <a:pt x="3226" y="220"/>
                  </a:cubicBezTo>
                  <a:cubicBezTo>
                    <a:pt x="3225" y="219"/>
                    <a:pt x="3224" y="217"/>
                    <a:pt x="3223" y="215"/>
                  </a:cubicBezTo>
                  <a:cubicBezTo>
                    <a:pt x="3221" y="213"/>
                    <a:pt x="3221" y="211"/>
                    <a:pt x="3221" y="209"/>
                  </a:cubicBezTo>
                  <a:cubicBezTo>
                    <a:pt x="3221" y="207"/>
                    <a:pt x="3222" y="206"/>
                    <a:pt x="3223" y="205"/>
                  </a:cubicBezTo>
                  <a:cubicBezTo>
                    <a:pt x="3224" y="205"/>
                    <a:pt x="3225" y="203"/>
                    <a:pt x="3224" y="202"/>
                  </a:cubicBezTo>
                  <a:cubicBezTo>
                    <a:pt x="3214" y="175"/>
                    <a:pt x="3204" y="148"/>
                    <a:pt x="3194" y="121"/>
                  </a:cubicBezTo>
                  <a:cubicBezTo>
                    <a:pt x="3184" y="95"/>
                    <a:pt x="3174" y="68"/>
                    <a:pt x="3164" y="40"/>
                  </a:cubicBezTo>
                  <a:cubicBezTo>
                    <a:pt x="3163" y="39"/>
                    <a:pt x="3162" y="38"/>
                    <a:pt x="3161" y="37"/>
                  </a:cubicBezTo>
                  <a:cubicBezTo>
                    <a:pt x="3160" y="37"/>
                    <a:pt x="3159" y="36"/>
                    <a:pt x="3158" y="35"/>
                  </a:cubicBezTo>
                  <a:lnTo>
                    <a:pt x="3161" y="35"/>
                  </a:lnTo>
                  <a:cubicBezTo>
                    <a:pt x="3162" y="34"/>
                    <a:pt x="3162" y="33"/>
                    <a:pt x="3161" y="33"/>
                  </a:cubicBezTo>
                  <a:cubicBezTo>
                    <a:pt x="3161" y="32"/>
                    <a:pt x="3160" y="32"/>
                    <a:pt x="3160" y="32"/>
                  </a:cubicBezTo>
                  <a:cubicBezTo>
                    <a:pt x="3159" y="32"/>
                    <a:pt x="3159" y="32"/>
                    <a:pt x="3158" y="32"/>
                  </a:cubicBezTo>
                  <a:cubicBezTo>
                    <a:pt x="3158" y="32"/>
                    <a:pt x="3157" y="31"/>
                    <a:pt x="3157" y="31"/>
                  </a:cubicBezTo>
                  <a:cubicBezTo>
                    <a:pt x="3159" y="29"/>
                    <a:pt x="3159" y="28"/>
                    <a:pt x="3158" y="26"/>
                  </a:cubicBezTo>
                  <a:cubicBezTo>
                    <a:pt x="3157" y="23"/>
                    <a:pt x="3156" y="21"/>
                    <a:pt x="3155" y="20"/>
                  </a:cubicBezTo>
                  <a:cubicBezTo>
                    <a:pt x="3151" y="20"/>
                    <a:pt x="3147" y="20"/>
                    <a:pt x="3143" y="21"/>
                  </a:cubicBezTo>
                  <a:cubicBezTo>
                    <a:pt x="3138" y="21"/>
                    <a:pt x="3134" y="22"/>
                    <a:pt x="3130" y="22"/>
                  </a:cubicBezTo>
                  <a:cubicBezTo>
                    <a:pt x="3127" y="22"/>
                    <a:pt x="3125" y="22"/>
                    <a:pt x="3123" y="22"/>
                  </a:cubicBezTo>
                  <a:cubicBezTo>
                    <a:pt x="3120" y="21"/>
                    <a:pt x="3118" y="21"/>
                    <a:pt x="3116" y="22"/>
                  </a:cubicBezTo>
                  <a:cubicBezTo>
                    <a:pt x="3115" y="22"/>
                    <a:pt x="3113" y="22"/>
                    <a:pt x="3112" y="23"/>
                  </a:cubicBezTo>
                  <a:cubicBezTo>
                    <a:pt x="3110" y="23"/>
                    <a:pt x="3108" y="24"/>
                    <a:pt x="3107" y="25"/>
                  </a:cubicBezTo>
                  <a:cubicBezTo>
                    <a:pt x="3105" y="25"/>
                    <a:pt x="3104" y="26"/>
                    <a:pt x="3103" y="27"/>
                  </a:cubicBezTo>
                  <a:cubicBezTo>
                    <a:pt x="3101" y="28"/>
                    <a:pt x="3101" y="28"/>
                    <a:pt x="3101" y="29"/>
                  </a:cubicBezTo>
                  <a:cubicBezTo>
                    <a:pt x="3101" y="28"/>
                    <a:pt x="3101" y="27"/>
                    <a:pt x="3101" y="26"/>
                  </a:cubicBezTo>
                  <a:cubicBezTo>
                    <a:pt x="3101" y="24"/>
                    <a:pt x="3100" y="24"/>
                    <a:pt x="3098" y="25"/>
                  </a:cubicBezTo>
                  <a:cubicBezTo>
                    <a:pt x="3098" y="25"/>
                    <a:pt x="3097" y="26"/>
                    <a:pt x="3097" y="26"/>
                  </a:cubicBezTo>
                  <a:cubicBezTo>
                    <a:pt x="3096" y="26"/>
                    <a:pt x="3095" y="26"/>
                    <a:pt x="3094" y="27"/>
                  </a:cubicBezTo>
                  <a:cubicBezTo>
                    <a:pt x="3093" y="27"/>
                    <a:pt x="3093" y="27"/>
                    <a:pt x="3092" y="27"/>
                  </a:cubicBezTo>
                  <a:cubicBezTo>
                    <a:pt x="3091" y="28"/>
                    <a:pt x="3090" y="28"/>
                    <a:pt x="3090" y="29"/>
                  </a:cubicBezTo>
                  <a:cubicBezTo>
                    <a:pt x="3089" y="29"/>
                    <a:pt x="3089" y="28"/>
                    <a:pt x="3089" y="27"/>
                  </a:cubicBezTo>
                  <a:cubicBezTo>
                    <a:pt x="3089" y="26"/>
                    <a:pt x="3089" y="25"/>
                    <a:pt x="3090" y="24"/>
                  </a:cubicBezTo>
                  <a:cubicBezTo>
                    <a:pt x="3088" y="24"/>
                    <a:pt x="3087" y="24"/>
                    <a:pt x="3086" y="24"/>
                  </a:cubicBezTo>
                  <a:cubicBezTo>
                    <a:pt x="3085" y="25"/>
                    <a:pt x="3084" y="25"/>
                    <a:pt x="3083" y="25"/>
                  </a:cubicBezTo>
                  <a:cubicBezTo>
                    <a:pt x="3080" y="24"/>
                    <a:pt x="3076" y="23"/>
                    <a:pt x="3072" y="24"/>
                  </a:cubicBezTo>
                  <a:cubicBezTo>
                    <a:pt x="3068" y="24"/>
                    <a:pt x="3064" y="25"/>
                    <a:pt x="3059" y="24"/>
                  </a:cubicBezTo>
                  <a:cubicBezTo>
                    <a:pt x="3060" y="47"/>
                    <a:pt x="3060" y="71"/>
                    <a:pt x="3061" y="95"/>
                  </a:cubicBezTo>
                  <a:cubicBezTo>
                    <a:pt x="3062" y="120"/>
                    <a:pt x="3063" y="145"/>
                    <a:pt x="3064" y="170"/>
                  </a:cubicBezTo>
                  <a:cubicBezTo>
                    <a:pt x="3065" y="195"/>
                    <a:pt x="3066" y="221"/>
                    <a:pt x="3068" y="246"/>
                  </a:cubicBezTo>
                  <a:cubicBezTo>
                    <a:pt x="3069" y="271"/>
                    <a:pt x="3070" y="296"/>
                    <a:pt x="3071" y="321"/>
                  </a:cubicBezTo>
                  <a:cubicBezTo>
                    <a:pt x="3071" y="327"/>
                    <a:pt x="3072" y="334"/>
                    <a:pt x="3072" y="341"/>
                  </a:cubicBezTo>
                  <a:cubicBezTo>
                    <a:pt x="3072" y="349"/>
                    <a:pt x="3072" y="356"/>
                    <a:pt x="3073" y="364"/>
                  </a:cubicBezTo>
                  <a:cubicBezTo>
                    <a:pt x="3073" y="372"/>
                    <a:pt x="3073" y="380"/>
                    <a:pt x="3073" y="387"/>
                  </a:cubicBezTo>
                  <a:cubicBezTo>
                    <a:pt x="3074" y="395"/>
                    <a:pt x="3074" y="402"/>
                    <a:pt x="3075" y="408"/>
                  </a:cubicBezTo>
                  <a:cubicBezTo>
                    <a:pt x="3075" y="410"/>
                    <a:pt x="3075" y="411"/>
                    <a:pt x="3075" y="412"/>
                  </a:cubicBezTo>
                  <a:cubicBezTo>
                    <a:pt x="3075" y="413"/>
                    <a:pt x="3075" y="414"/>
                    <a:pt x="3076" y="415"/>
                  </a:cubicBezTo>
                  <a:cubicBezTo>
                    <a:pt x="3076" y="416"/>
                    <a:pt x="3076" y="416"/>
                    <a:pt x="3076" y="417"/>
                  </a:cubicBezTo>
                  <a:cubicBezTo>
                    <a:pt x="3076" y="417"/>
                    <a:pt x="3077" y="418"/>
                    <a:pt x="3078" y="419"/>
                  </a:cubicBezTo>
                  <a:cubicBezTo>
                    <a:pt x="3077" y="418"/>
                    <a:pt x="3077" y="418"/>
                    <a:pt x="3078" y="418"/>
                  </a:cubicBezTo>
                  <a:cubicBezTo>
                    <a:pt x="3078" y="418"/>
                    <a:pt x="3078" y="418"/>
                    <a:pt x="3079" y="418"/>
                  </a:cubicBezTo>
                  <a:cubicBezTo>
                    <a:pt x="3079" y="418"/>
                    <a:pt x="3079" y="419"/>
                    <a:pt x="3079" y="419"/>
                  </a:cubicBezTo>
                  <a:cubicBezTo>
                    <a:pt x="3079" y="420"/>
                    <a:pt x="3079" y="420"/>
                    <a:pt x="3078" y="421"/>
                  </a:cubicBezTo>
                  <a:cubicBezTo>
                    <a:pt x="3078" y="421"/>
                    <a:pt x="3079" y="421"/>
                    <a:pt x="3080" y="421"/>
                  </a:cubicBezTo>
                  <a:cubicBezTo>
                    <a:pt x="3080" y="421"/>
                    <a:pt x="3081" y="421"/>
                    <a:pt x="3081" y="420"/>
                  </a:cubicBezTo>
                  <a:cubicBezTo>
                    <a:pt x="3081" y="420"/>
                    <a:pt x="3082" y="420"/>
                    <a:pt x="3082" y="420"/>
                  </a:cubicBezTo>
                  <a:cubicBezTo>
                    <a:pt x="3082" y="420"/>
                    <a:pt x="3083" y="421"/>
                    <a:pt x="3083" y="422"/>
                  </a:cubicBezTo>
                  <a:cubicBezTo>
                    <a:pt x="3083" y="423"/>
                    <a:pt x="3083" y="423"/>
                    <a:pt x="3082" y="423"/>
                  </a:cubicBezTo>
                  <a:cubicBezTo>
                    <a:pt x="3081" y="423"/>
                    <a:pt x="3080" y="424"/>
                    <a:pt x="3080" y="425"/>
                  </a:cubicBezTo>
                  <a:cubicBezTo>
                    <a:pt x="3081" y="426"/>
                    <a:pt x="3082" y="426"/>
                    <a:pt x="3083" y="426"/>
                  </a:cubicBezTo>
                  <a:cubicBezTo>
                    <a:pt x="3084" y="425"/>
                    <a:pt x="3085" y="425"/>
                    <a:pt x="3086" y="423"/>
                  </a:cubicBezTo>
                  <a:cubicBezTo>
                    <a:pt x="3087" y="422"/>
                    <a:pt x="3088" y="421"/>
                    <a:pt x="3089" y="420"/>
                  </a:cubicBezTo>
                  <a:cubicBezTo>
                    <a:pt x="3090" y="419"/>
                    <a:pt x="3091" y="419"/>
                    <a:pt x="3092" y="419"/>
                  </a:cubicBezTo>
                  <a:cubicBezTo>
                    <a:pt x="3091" y="421"/>
                    <a:pt x="3091" y="422"/>
                    <a:pt x="3092" y="422"/>
                  </a:cubicBezTo>
                  <a:cubicBezTo>
                    <a:pt x="3092" y="422"/>
                    <a:pt x="3092" y="422"/>
                    <a:pt x="3092" y="422"/>
                  </a:cubicBezTo>
                  <a:cubicBezTo>
                    <a:pt x="3093" y="422"/>
                    <a:pt x="3093" y="422"/>
                    <a:pt x="3094" y="422"/>
                  </a:cubicBezTo>
                  <a:cubicBezTo>
                    <a:pt x="3094" y="423"/>
                    <a:pt x="3094" y="423"/>
                    <a:pt x="3094" y="425"/>
                  </a:cubicBezTo>
                  <a:cubicBezTo>
                    <a:pt x="3093" y="425"/>
                    <a:pt x="3092" y="424"/>
                    <a:pt x="3091" y="424"/>
                  </a:cubicBezTo>
                  <a:cubicBezTo>
                    <a:pt x="3089" y="423"/>
                    <a:pt x="3088" y="423"/>
                    <a:pt x="3088" y="424"/>
                  </a:cubicBezTo>
                  <a:cubicBezTo>
                    <a:pt x="3089" y="425"/>
                    <a:pt x="3089" y="425"/>
                    <a:pt x="3089" y="426"/>
                  </a:cubicBezTo>
                  <a:cubicBezTo>
                    <a:pt x="3088" y="426"/>
                    <a:pt x="3088" y="427"/>
                    <a:pt x="3088" y="428"/>
                  </a:cubicBezTo>
                  <a:cubicBezTo>
                    <a:pt x="3087" y="428"/>
                    <a:pt x="3087" y="429"/>
                    <a:pt x="3087" y="430"/>
                  </a:cubicBezTo>
                  <a:cubicBezTo>
                    <a:pt x="3086" y="431"/>
                    <a:pt x="3086" y="432"/>
                    <a:pt x="3087" y="433"/>
                  </a:cubicBezTo>
                  <a:cubicBezTo>
                    <a:pt x="3088" y="433"/>
                    <a:pt x="3088" y="433"/>
                    <a:pt x="3089" y="433"/>
                  </a:cubicBezTo>
                  <a:cubicBezTo>
                    <a:pt x="3090" y="433"/>
                    <a:pt x="3090" y="433"/>
                    <a:pt x="3091" y="432"/>
                  </a:cubicBezTo>
                  <a:cubicBezTo>
                    <a:pt x="3091" y="432"/>
                    <a:pt x="3092" y="432"/>
                    <a:pt x="3092" y="432"/>
                  </a:cubicBezTo>
                  <a:cubicBezTo>
                    <a:pt x="3092" y="432"/>
                    <a:pt x="3092" y="432"/>
                    <a:pt x="3092" y="433"/>
                  </a:cubicBezTo>
                  <a:cubicBezTo>
                    <a:pt x="3091" y="433"/>
                    <a:pt x="3090" y="434"/>
                    <a:pt x="3090" y="435"/>
                  </a:cubicBezTo>
                  <a:cubicBezTo>
                    <a:pt x="3089" y="436"/>
                    <a:pt x="3090" y="435"/>
                    <a:pt x="3092" y="435"/>
                  </a:cubicBezTo>
                  <a:lnTo>
                    <a:pt x="3092" y="441"/>
                  </a:lnTo>
                  <a:cubicBezTo>
                    <a:pt x="3092" y="442"/>
                    <a:pt x="3092" y="442"/>
                    <a:pt x="3091" y="442"/>
                  </a:cubicBezTo>
                  <a:cubicBezTo>
                    <a:pt x="3090" y="441"/>
                    <a:pt x="3089" y="441"/>
                    <a:pt x="3088" y="442"/>
                  </a:cubicBezTo>
                  <a:cubicBezTo>
                    <a:pt x="3088" y="442"/>
                    <a:pt x="3087" y="443"/>
                    <a:pt x="3087" y="444"/>
                  </a:cubicBezTo>
                  <a:cubicBezTo>
                    <a:pt x="3086" y="444"/>
                    <a:pt x="3086" y="444"/>
                    <a:pt x="3086" y="444"/>
                  </a:cubicBezTo>
                  <a:cubicBezTo>
                    <a:pt x="3085" y="444"/>
                    <a:pt x="3085" y="444"/>
                    <a:pt x="3085" y="443"/>
                  </a:cubicBezTo>
                  <a:cubicBezTo>
                    <a:pt x="3085" y="442"/>
                    <a:pt x="3085" y="441"/>
                    <a:pt x="3085" y="441"/>
                  </a:cubicBezTo>
                  <a:cubicBezTo>
                    <a:pt x="3086" y="441"/>
                    <a:pt x="3086" y="440"/>
                    <a:pt x="3087" y="440"/>
                  </a:cubicBezTo>
                  <a:cubicBezTo>
                    <a:pt x="3087" y="440"/>
                    <a:pt x="3088" y="440"/>
                    <a:pt x="3089" y="440"/>
                  </a:cubicBezTo>
                  <a:cubicBezTo>
                    <a:pt x="3089" y="440"/>
                    <a:pt x="3089" y="440"/>
                    <a:pt x="3089" y="439"/>
                  </a:cubicBezTo>
                  <a:cubicBezTo>
                    <a:pt x="3088" y="439"/>
                    <a:pt x="3088" y="439"/>
                    <a:pt x="3087" y="439"/>
                  </a:cubicBezTo>
                  <a:cubicBezTo>
                    <a:pt x="3086" y="439"/>
                    <a:pt x="3085" y="439"/>
                    <a:pt x="3084" y="440"/>
                  </a:cubicBezTo>
                  <a:cubicBezTo>
                    <a:pt x="3083" y="440"/>
                    <a:pt x="3082" y="440"/>
                    <a:pt x="3081" y="441"/>
                  </a:cubicBezTo>
                  <a:cubicBezTo>
                    <a:pt x="3080" y="441"/>
                    <a:pt x="3080" y="440"/>
                    <a:pt x="3079" y="440"/>
                  </a:cubicBezTo>
                  <a:cubicBezTo>
                    <a:pt x="3079" y="438"/>
                    <a:pt x="3079" y="438"/>
                    <a:pt x="3079" y="437"/>
                  </a:cubicBezTo>
                  <a:cubicBezTo>
                    <a:pt x="3080" y="437"/>
                    <a:pt x="3080" y="437"/>
                    <a:pt x="3081" y="436"/>
                  </a:cubicBezTo>
                  <a:cubicBezTo>
                    <a:pt x="3081" y="436"/>
                    <a:pt x="3082" y="436"/>
                    <a:pt x="3083" y="436"/>
                  </a:cubicBezTo>
                  <a:cubicBezTo>
                    <a:pt x="3084" y="436"/>
                    <a:pt x="3084" y="436"/>
                    <a:pt x="3085" y="435"/>
                  </a:cubicBezTo>
                  <a:cubicBezTo>
                    <a:pt x="3083" y="435"/>
                    <a:pt x="3082" y="434"/>
                    <a:pt x="3082" y="433"/>
                  </a:cubicBezTo>
                  <a:cubicBezTo>
                    <a:pt x="3081" y="432"/>
                    <a:pt x="3082" y="432"/>
                    <a:pt x="3083" y="431"/>
                  </a:cubicBezTo>
                  <a:cubicBezTo>
                    <a:pt x="3082" y="429"/>
                    <a:pt x="3081" y="429"/>
                    <a:pt x="3079" y="431"/>
                  </a:cubicBezTo>
                  <a:cubicBezTo>
                    <a:pt x="3080" y="428"/>
                    <a:pt x="3079" y="427"/>
                    <a:pt x="3077" y="427"/>
                  </a:cubicBezTo>
                  <a:cubicBezTo>
                    <a:pt x="3076" y="428"/>
                    <a:pt x="3076" y="429"/>
                    <a:pt x="3077" y="430"/>
                  </a:cubicBezTo>
                  <a:cubicBezTo>
                    <a:pt x="3078" y="431"/>
                    <a:pt x="3078" y="433"/>
                    <a:pt x="3078" y="434"/>
                  </a:cubicBezTo>
                  <a:cubicBezTo>
                    <a:pt x="3077" y="434"/>
                    <a:pt x="3076" y="435"/>
                    <a:pt x="3076" y="436"/>
                  </a:cubicBezTo>
                  <a:cubicBezTo>
                    <a:pt x="3076" y="437"/>
                    <a:pt x="3076" y="439"/>
                    <a:pt x="3076" y="440"/>
                  </a:cubicBezTo>
                  <a:cubicBezTo>
                    <a:pt x="3076" y="441"/>
                    <a:pt x="3076" y="442"/>
                    <a:pt x="3077" y="443"/>
                  </a:cubicBezTo>
                  <a:cubicBezTo>
                    <a:pt x="3077" y="445"/>
                    <a:pt x="3078" y="445"/>
                    <a:pt x="3079" y="445"/>
                  </a:cubicBezTo>
                  <a:cubicBezTo>
                    <a:pt x="3078" y="446"/>
                    <a:pt x="3077" y="446"/>
                    <a:pt x="3077" y="447"/>
                  </a:cubicBezTo>
                  <a:cubicBezTo>
                    <a:pt x="3077" y="448"/>
                    <a:pt x="3077" y="448"/>
                    <a:pt x="3077" y="449"/>
                  </a:cubicBezTo>
                  <a:cubicBezTo>
                    <a:pt x="3077" y="450"/>
                    <a:pt x="3077" y="450"/>
                    <a:pt x="3077" y="451"/>
                  </a:cubicBezTo>
                  <a:cubicBezTo>
                    <a:pt x="3077" y="452"/>
                    <a:pt x="3077" y="453"/>
                    <a:pt x="3077" y="454"/>
                  </a:cubicBezTo>
                  <a:cubicBezTo>
                    <a:pt x="3078" y="455"/>
                    <a:pt x="3079" y="455"/>
                    <a:pt x="3081" y="455"/>
                  </a:cubicBezTo>
                  <a:cubicBezTo>
                    <a:pt x="3083" y="455"/>
                    <a:pt x="3084" y="455"/>
                    <a:pt x="3086" y="454"/>
                  </a:cubicBezTo>
                  <a:cubicBezTo>
                    <a:pt x="3087" y="454"/>
                    <a:pt x="3088" y="453"/>
                    <a:pt x="3089" y="452"/>
                  </a:cubicBezTo>
                  <a:cubicBezTo>
                    <a:pt x="3090" y="452"/>
                    <a:pt x="3090" y="451"/>
                    <a:pt x="3089" y="450"/>
                  </a:cubicBezTo>
                  <a:cubicBezTo>
                    <a:pt x="3088" y="450"/>
                    <a:pt x="3087" y="451"/>
                    <a:pt x="3085" y="452"/>
                  </a:cubicBezTo>
                  <a:cubicBezTo>
                    <a:pt x="3083" y="453"/>
                    <a:pt x="3081" y="453"/>
                    <a:pt x="3080" y="452"/>
                  </a:cubicBezTo>
                  <a:cubicBezTo>
                    <a:pt x="3079" y="451"/>
                    <a:pt x="3080" y="450"/>
                    <a:pt x="3081" y="450"/>
                  </a:cubicBezTo>
                  <a:cubicBezTo>
                    <a:pt x="3082" y="451"/>
                    <a:pt x="3083" y="451"/>
                    <a:pt x="3084" y="450"/>
                  </a:cubicBezTo>
                  <a:cubicBezTo>
                    <a:pt x="3084" y="449"/>
                    <a:pt x="3083" y="447"/>
                    <a:pt x="3084" y="447"/>
                  </a:cubicBezTo>
                  <a:cubicBezTo>
                    <a:pt x="3084" y="446"/>
                    <a:pt x="3085" y="445"/>
                    <a:pt x="3086" y="445"/>
                  </a:cubicBezTo>
                  <a:cubicBezTo>
                    <a:pt x="3087" y="445"/>
                    <a:pt x="3088" y="445"/>
                    <a:pt x="3088" y="446"/>
                  </a:cubicBezTo>
                  <a:cubicBezTo>
                    <a:pt x="3088" y="447"/>
                    <a:pt x="3088" y="448"/>
                    <a:pt x="3089" y="448"/>
                  </a:cubicBezTo>
                  <a:cubicBezTo>
                    <a:pt x="3090" y="447"/>
                    <a:pt x="3091" y="446"/>
                    <a:pt x="3092" y="445"/>
                  </a:cubicBezTo>
                  <a:cubicBezTo>
                    <a:pt x="3092" y="444"/>
                    <a:pt x="3093" y="443"/>
                    <a:pt x="3094" y="442"/>
                  </a:cubicBezTo>
                  <a:cubicBezTo>
                    <a:pt x="3094" y="442"/>
                    <a:pt x="3095" y="442"/>
                    <a:pt x="3096" y="443"/>
                  </a:cubicBezTo>
                  <a:cubicBezTo>
                    <a:pt x="3096" y="443"/>
                    <a:pt x="3097" y="443"/>
                    <a:pt x="3097" y="442"/>
                  </a:cubicBezTo>
                  <a:cubicBezTo>
                    <a:pt x="3096" y="441"/>
                    <a:pt x="3095" y="441"/>
                    <a:pt x="3095" y="439"/>
                  </a:cubicBezTo>
                  <a:cubicBezTo>
                    <a:pt x="3094" y="438"/>
                    <a:pt x="3094" y="436"/>
                    <a:pt x="3094" y="435"/>
                  </a:cubicBezTo>
                  <a:cubicBezTo>
                    <a:pt x="3096" y="435"/>
                    <a:pt x="3097" y="435"/>
                    <a:pt x="3097" y="433"/>
                  </a:cubicBezTo>
                  <a:cubicBezTo>
                    <a:pt x="3098" y="431"/>
                    <a:pt x="3099" y="429"/>
                    <a:pt x="3099" y="428"/>
                  </a:cubicBezTo>
                  <a:cubicBezTo>
                    <a:pt x="3100" y="427"/>
                    <a:pt x="3099" y="427"/>
                    <a:pt x="3099" y="427"/>
                  </a:cubicBezTo>
                  <a:cubicBezTo>
                    <a:pt x="3098" y="427"/>
                    <a:pt x="3098" y="427"/>
                    <a:pt x="3097" y="427"/>
                  </a:cubicBezTo>
                  <a:cubicBezTo>
                    <a:pt x="3097" y="427"/>
                    <a:pt x="3096" y="427"/>
                    <a:pt x="3096" y="427"/>
                  </a:cubicBezTo>
                  <a:cubicBezTo>
                    <a:pt x="3096" y="426"/>
                    <a:pt x="3096" y="426"/>
                    <a:pt x="3096" y="425"/>
                  </a:cubicBezTo>
                  <a:cubicBezTo>
                    <a:pt x="3097" y="425"/>
                    <a:pt x="3098" y="426"/>
                    <a:pt x="3098" y="426"/>
                  </a:cubicBezTo>
                  <a:cubicBezTo>
                    <a:pt x="3098" y="425"/>
                    <a:pt x="3098" y="425"/>
                    <a:pt x="3098" y="425"/>
                  </a:cubicBezTo>
                  <a:cubicBezTo>
                    <a:pt x="3098" y="424"/>
                    <a:pt x="3098" y="424"/>
                    <a:pt x="3098" y="423"/>
                  </a:cubicBezTo>
                  <a:cubicBezTo>
                    <a:pt x="3098" y="423"/>
                    <a:pt x="3098" y="423"/>
                    <a:pt x="3099" y="423"/>
                  </a:cubicBezTo>
                  <a:cubicBezTo>
                    <a:pt x="3100" y="423"/>
                    <a:pt x="3101" y="424"/>
                    <a:pt x="3102" y="424"/>
                  </a:cubicBezTo>
                  <a:cubicBezTo>
                    <a:pt x="3103" y="424"/>
                    <a:pt x="3103" y="425"/>
                    <a:pt x="3104" y="425"/>
                  </a:cubicBezTo>
                  <a:lnTo>
                    <a:pt x="3100" y="426"/>
                  </a:lnTo>
                  <a:cubicBezTo>
                    <a:pt x="3100" y="427"/>
                    <a:pt x="3100" y="427"/>
                    <a:pt x="3101" y="428"/>
                  </a:cubicBezTo>
                  <a:cubicBezTo>
                    <a:pt x="3102" y="428"/>
                    <a:pt x="3103" y="428"/>
                    <a:pt x="3103" y="429"/>
                  </a:cubicBezTo>
                  <a:cubicBezTo>
                    <a:pt x="3103" y="429"/>
                    <a:pt x="3103" y="430"/>
                    <a:pt x="3102" y="430"/>
                  </a:cubicBezTo>
                  <a:cubicBezTo>
                    <a:pt x="3102" y="430"/>
                    <a:pt x="3102" y="431"/>
                    <a:pt x="3101" y="431"/>
                  </a:cubicBezTo>
                  <a:cubicBezTo>
                    <a:pt x="3101" y="432"/>
                    <a:pt x="3101" y="432"/>
                    <a:pt x="3101" y="432"/>
                  </a:cubicBezTo>
                  <a:cubicBezTo>
                    <a:pt x="3101" y="432"/>
                    <a:pt x="3102" y="432"/>
                    <a:pt x="3103" y="432"/>
                  </a:cubicBezTo>
                  <a:cubicBezTo>
                    <a:pt x="3103" y="433"/>
                    <a:pt x="3104" y="433"/>
                    <a:pt x="3104" y="433"/>
                  </a:cubicBezTo>
                  <a:cubicBezTo>
                    <a:pt x="3104" y="432"/>
                    <a:pt x="3105" y="431"/>
                    <a:pt x="3105" y="431"/>
                  </a:cubicBezTo>
                  <a:cubicBezTo>
                    <a:pt x="3106" y="431"/>
                    <a:pt x="3107" y="430"/>
                    <a:pt x="3107" y="430"/>
                  </a:cubicBezTo>
                  <a:cubicBezTo>
                    <a:pt x="3108" y="430"/>
                    <a:pt x="3109" y="429"/>
                    <a:pt x="3109" y="429"/>
                  </a:cubicBezTo>
                  <a:cubicBezTo>
                    <a:pt x="3108" y="429"/>
                    <a:pt x="3107" y="429"/>
                    <a:pt x="3106" y="428"/>
                  </a:cubicBezTo>
                  <a:cubicBezTo>
                    <a:pt x="3105" y="427"/>
                    <a:pt x="3105" y="426"/>
                    <a:pt x="3106" y="425"/>
                  </a:cubicBezTo>
                  <a:cubicBezTo>
                    <a:pt x="3107" y="425"/>
                    <a:pt x="3108" y="425"/>
                    <a:pt x="3108" y="425"/>
                  </a:cubicBezTo>
                  <a:cubicBezTo>
                    <a:pt x="3109" y="425"/>
                    <a:pt x="3109" y="426"/>
                    <a:pt x="3109" y="426"/>
                  </a:cubicBezTo>
                  <a:cubicBezTo>
                    <a:pt x="3110" y="427"/>
                    <a:pt x="3110" y="427"/>
                    <a:pt x="3110" y="428"/>
                  </a:cubicBezTo>
                  <a:cubicBezTo>
                    <a:pt x="3110" y="428"/>
                    <a:pt x="3111" y="429"/>
                    <a:pt x="3111" y="428"/>
                  </a:cubicBezTo>
                  <a:cubicBezTo>
                    <a:pt x="3112" y="427"/>
                    <a:pt x="3112" y="426"/>
                    <a:pt x="3111" y="426"/>
                  </a:cubicBezTo>
                  <a:cubicBezTo>
                    <a:pt x="3110" y="425"/>
                    <a:pt x="3110" y="425"/>
                    <a:pt x="3110" y="423"/>
                  </a:cubicBezTo>
                  <a:cubicBezTo>
                    <a:pt x="3112" y="423"/>
                    <a:pt x="3112" y="422"/>
                    <a:pt x="3111" y="421"/>
                  </a:cubicBezTo>
                  <a:lnTo>
                    <a:pt x="3117" y="421"/>
                  </a:lnTo>
                  <a:cubicBezTo>
                    <a:pt x="3116" y="419"/>
                    <a:pt x="3116" y="418"/>
                    <a:pt x="3116" y="418"/>
                  </a:cubicBezTo>
                  <a:cubicBezTo>
                    <a:pt x="3116" y="418"/>
                    <a:pt x="3117" y="418"/>
                    <a:pt x="3119" y="417"/>
                  </a:cubicBezTo>
                  <a:cubicBezTo>
                    <a:pt x="3119" y="417"/>
                    <a:pt x="3119" y="417"/>
                    <a:pt x="3120" y="416"/>
                  </a:cubicBezTo>
                  <a:cubicBezTo>
                    <a:pt x="3120" y="416"/>
                    <a:pt x="3121" y="415"/>
                    <a:pt x="3121" y="414"/>
                  </a:cubicBezTo>
                  <a:cubicBezTo>
                    <a:pt x="3122" y="414"/>
                    <a:pt x="3122" y="413"/>
                    <a:pt x="3123" y="413"/>
                  </a:cubicBezTo>
                  <a:cubicBezTo>
                    <a:pt x="3124" y="413"/>
                    <a:pt x="3124" y="413"/>
                    <a:pt x="3125" y="414"/>
                  </a:cubicBezTo>
                  <a:cubicBezTo>
                    <a:pt x="3124" y="415"/>
                    <a:pt x="3124" y="415"/>
                    <a:pt x="3123" y="416"/>
                  </a:cubicBezTo>
                  <a:cubicBezTo>
                    <a:pt x="3123" y="416"/>
                    <a:pt x="3123" y="417"/>
                    <a:pt x="3124" y="418"/>
                  </a:cubicBezTo>
                  <a:cubicBezTo>
                    <a:pt x="3125" y="419"/>
                    <a:pt x="3126" y="418"/>
                    <a:pt x="3126" y="418"/>
                  </a:cubicBezTo>
                  <a:cubicBezTo>
                    <a:pt x="3126" y="417"/>
                    <a:pt x="3126" y="417"/>
                    <a:pt x="3126" y="416"/>
                  </a:cubicBezTo>
                  <a:cubicBezTo>
                    <a:pt x="3126" y="415"/>
                    <a:pt x="3126" y="414"/>
                    <a:pt x="3126" y="413"/>
                  </a:cubicBezTo>
                  <a:cubicBezTo>
                    <a:pt x="3126" y="412"/>
                    <a:pt x="3126" y="412"/>
                    <a:pt x="3127" y="412"/>
                  </a:cubicBezTo>
                  <a:cubicBezTo>
                    <a:pt x="3130" y="413"/>
                    <a:pt x="3132" y="413"/>
                    <a:pt x="3133" y="412"/>
                  </a:cubicBezTo>
                  <a:cubicBezTo>
                    <a:pt x="3135" y="411"/>
                    <a:pt x="3137" y="410"/>
                    <a:pt x="3139" y="409"/>
                  </a:cubicBezTo>
                  <a:cubicBezTo>
                    <a:pt x="3139" y="410"/>
                    <a:pt x="3139" y="411"/>
                    <a:pt x="3139" y="411"/>
                  </a:cubicBezTo>
                  <a:cubicBezTo>
                    <a:pt x="3140" y="412"/>
                    <a:pt x="3141" y="412"/>
                    <a:pt x="3141" y="412"/>
                  </a:cubicBezTo>
                  <a:cubicBezTo>
                    <a:pt x="3142" y="413"/>
                    <a:pt x="3143" y="413"/>
                    <a:pt x="3144" y="413"/>
                  </a:cubicBezTo>
                  <a:cubicBezTo>
                    <a:pt x="3145" y="413"/>
                    <a:pt x="3145" y="413"/>
                    <a:pt x="3146" y="414"/>
                  </a:cubicBezTo>
                  <a:cubicBezTo>
                    <a:pt x="3145" y="417"/>
                    <a:pt x="3145" y="418"/>
                    <a:pt x="3146" y="419"/>
                  </a:cubicBezTo>
                  <a:cubicBezTo>
                    <a:pt x="3147" y="421"/>
                    <a:pt x="3148" y="422"/>
                    <a:pt x="3149" y="422"/>
                  </a:cubicBezTo>
                  <a:cubicBezTo>
                    <a:pt x="3147" y="423"/>
                    <a:pt x="3146" y="424"/>
                    <a:pt x="3147" y="425"/>
                  </a:cubicBezTo>
                  <a:cubicBezTo>
                    <a:pt x="3147" y="426"/>
                    <a:pt x="3147" y="428"/>
                    <a:pt x="3147" y="429"/>
                  </a:cubicBezTo>
                  <a:cubicBezTo>
                    <a:pt x="3148" y="429"/>
                    <a:pt x="3150" y="428"/>
                    <a:pt x="3150" y="426"/>
                  </a:cubicBezTo>
                  <a:cubicBezTo>
                    <a:pt x="3151" y="424"/>
                    <a:pt x="3152" y="423"/>
                    <a:pt x="3153" y="421"/>
                  </a:cubicBezTo>
                  <a:cubicBezTo>
                    <a:pt x="3153" y="421"/>
                    <a:pt x="3152" y="420"/>
                    <a:pt x="3152" y="420"/>
                  </a:cubicBezTo>
                  <a:cubicBezTo>
                    <a:pt x="3151" y="420"/>
                    <a:pt x="3151" y="420"/>
                    <a:pt x="3150" y="420"/>
                  </a:cubicBezTo>
                  <a:cubicBezTo>
                    <a:pt x="3150" y="419"/>
                    <a:pt x="3149" y="419"/>
                    <a:pt x="3149" y="419"/>
                  </a:cubicBezTo>
                  <a:cubicBezTo>
                    <a:pt x="3148" y="419"/>
                    <a:pt x="3148" y="418"/>
                    <a:pt x="3148" y="417"/>
                  </a:cubicBezTo>
                  <a:cubicBezTo>
                    <a:pt x="3150" y="417"/>
                    <a:pt x="3151" y="417"/>
                    <a:pt x="3152" y="417"/>
                  </a:cubicBezTo>
                  <a:cubicBezTo>
                    <a:pt x="3153" y="417"/>
                    <a:pt x="3154" y="417"/>
                    <a:pt x="3154" y="417"/>
                  </a:cubicBezTo>
                  <a:cubicBezTo>
                    <a:pt x="3155" y="417"/>
                    <a:pt x="3156" y="417"/>
                    <a:pt x="3156" y="418"/>
                  </a:cubicBezTo>
                  <a:cubicBezTo>
                    <a:pt x="3157" y="418"/>
                    <a:pt x="3158" y="418"/>
                    <a:pt x="3159" y="419"/>
                  </a:cubicBezTo>
                  <a:cubicBezTo>
                    <a:pt x="3158" y="420"/>
                    <a:pt x="3158" y="420"/>
                    <a:pt x="3157" y="421"/>
                  </a:cubicBezTo>
                  <a:cubicBezTo>
                    <a:pt x="3157" y="421"/>
                    <a:pt x="3156" y="422"/>
                    <a:pt x="3156" y="422"/>
                  </a:cubicBezTo>
                  <a:cubicBezTo>
                    <a:pt x="3155" y="423"/>
                    <a:pt x="3155" y="423"/>
                    <a:pt x="3155" y="424"/>
                  </a:cubicBezTo>
                  <a:cubicBezTo>
                    <a:pt x="3154" y="425"/>
                    <a:pt x="3155" y="426"/>
                    <a:pt x="3155" y="428"/>
                  </a:cubicBezTo>
                  <a:cubicBezTo>
                    <a:pt x="3156" y="428"/>
                    <a:pt x="3157" y="428"/>
                    <a:pt x="3157" y="427"/>
                  </a:cubicBezTo>
                  <a:cubicBezTo>
                    <a:pt x="3158" y="426"/>
                    <a:pt x="3158" y="425"/>
                    <a:pt x="3160" y="425"/>
                  </a:cubicBezTo>
                  <a:cubicBezTo>
                    <a:pt x="3160" y="426"/>
                    <a:pt x="3160" y="427"/>
                    <a:pt x="3159" y="427"/>
                  </a:cubicBezTo>
                  <a:cubicBezTo>
                    <a:pt x="3159" y="428"/>
                    <a:pt x="3159" y="428"/>
                    <a:pt x="3159" y="430"/>
                  </a:cubicBezTo>
                  <a:cubicBezTo>
                    <a:pt x="3160" y="430"/>
                    <a:pt x="3161" y="430"/>
                    <a:pt x="3161" y="430"/>
                  </a:cubicBezTo>
                  <a:cubicBezTo>
                    <a:pt x="3161" y="429"/>
                    <a:pt x="3162" y="429"/>
                    <a:pt x="3162" y="428"/>
                  </a:cubicBezTo>
                  <a:cubicBezTo>
                    <a:pt x="3162" y="428"/>
                    <a:pt x="3163" y="428"/>
                    <a:pt x="3163" y="428"/>
                  </a:cubicBezTo>
                  <a:cubicBezTo>
                    <a:pt x="3163" y="427"/>
                    <a:pt x="3163" y="428"/>
                    <a:pt x="3164" y="428"/>
                  </a:cubicBezTo>
                  <a:cubicBezTo>
                    <a:pt x="3164" y="430"/>
                    <a:pt x="3163" y="431"/>
                    <a:pt x="3162" y="431"/>
                  </a:cubicBezTo>
                  <a:cubicBezTo>
                    <a:pt x="3161" y="431"/>
                    <a:pt x="3160" y="431"/>
                    <a:pt x="3159" y="431"/>
                  </a:cubicBezTo>
                  <a:cubicBezTo>
                    <a:pt x="3158" y="431"/>
                    <a:pt x="3158" y="431"/>
                    <a:pt x="3157" y="432"/>
                  </a:cubicBezTo>
                  <a:cubicBezTo>
                    <a:pt x="3157" y="432"/>
                    <a:pt x="3157" y="433"/>
                    <a:pt x="3157" y="434"/>
                  </a:cubicBezTo>
                  <a:cubicBezTo>
                    <a:pt x="3158" y="434"/>
                    <a:pt x="3158" y="433"/>
                    <a:pt x="3159" y="433"/>
                  </a:cubicBezTo>
                  <a:cubicBezTo>
                    <a:pt x="3160" y="433"/>
                    <a:pt x="3160" y="432"/>
                    <a:pt x="3161" y="432"/>
                  </a:cubicBezTo>
                  <a:cubicBezTo>
                    <a:pt x="3161" y="432"/>
                    <a:pt x="3162" y="432"/>
                    <a:pt x="3162" y="432"/>
                  </a:cubicBezTo>
                  <a:cubicBezTo>
                    <a:pt x="3163" y="432"/>
                    <a:pt x="3163" y="433"/>
                    <a:pt x="3163" y="434"/>
                  </a:cubicBezTo>
                  <a:cubicBezTo>
                    <a:pt x="3161" y="435"/>
                    <a:pt x="3158" y="436"/>
                    <a:pt x="3155" y="437"/>
                  </a:cubicBezTo>
                  <a:cubicBezTo>
                    <a:pt x="3152" y="437"/>
                    <a:pt x="3150" y="438"/>
                    <a:pt x="3147" y="439"/>
                  </a:cubicBezTo>
                  <a:cubicBezTo>
                    <a:pt x="3151" y="440"/>
                    <a:pt x="3154" y="440"/>
                    <a:pt x="3157" y="440"/>
                  </a:cubicBezTo>
                  <a:cubicBezTo>
                    <a:pt x="3160" y="439"/>
                    <a:pt x="3163" y="438"/>
                    <a:pt x="3164" y="435"/>
                  </a:cubicBezTo>
                  <a:cubicBezTo>
                    <a:pt x="3165" y="435"/>
                    <a:pt x="3165" y="436"/>
                    <a:pt x="3166" y="436"/>
                  </a:cubicBezTo>
                  <a:cubicBezTo>
                    <a:pt x="3167" y="437"/>
                    <a:pt x="3168" y="438"/>
                    <a:pt x="3169" y="438"/>
                  </a:cubicBezTo>
                  <a:cubicBezTo>
                    <a:pt x="3170" y="439"/>
                    <a:pt x="3171" y="439"/>
                    <a:pt x="3172" y="439"/>
                  </a:cubicBezTo>
                  <a:cubicBezTo>
                    <a:pt x="3173" y="439"/>
                    <a:pt x="3173" y="438"/>
                    <a:pt x="3174" y="437"/>
                  </a:cubicBezTo>
                  <a:cubicBezTo>
                    <a:pt x="3173" y="436"/>
                    <a:pt x="3172" y="436"/>
                    <a:pt x="3170" y="437"/>
                  </a:cubicBezTo>
                  <a:cubicBezTo>
                    <a:pt x="3169" y="437"/>
                    <a:pt x="3168" y="437"/>
                    <a:pt x="3168" y="436"/>
                  </a:cubicBezTo>
                  <a:cubicBezTo>
                    <a:pt x="3169" y="434"/>
                    <a:pt x="3170" y="433"/>
                    <a:pt x="3170" y="432"/>
                  </a:cubicBezTo>
                  <a:cubicBezTo>
                    <a:pt x="3171" y="430"/>
                    <a:pt x="3171" y="428"/>
                    <a:pt x="3171" y="426"/>
                  </a:cubicBezTo>
                  <a:cubicBezTo>
                    <a:pt x="3169" y="426"/>
                    <a:pt x="3169" y="426"/>
                    <a:pt x="3168" y="427"/>
                  </a:cubicBezTo>
                  <a:cubicBezTo>
                    <a:pt x="3168" y="427"/>
                    <a:pt x="3168" y="427"/>
                    <a:pt x="3169" y="428"/>
                  </a:cubicBezTo>
                  <a:cubicBezTo>
                    <a:pt x="3169" y="428"/>
                    <a:pt x="3169" y="429"/>
                    <a:pt x="3169" y="429"/>
                  </a:cubicBezTo>
                  <a:cubicBezTo>
                    <a:pt x="3170" y="430"/>
                    <a:pt x="3169" y="430"/>
                    <a:pt x="3169" y="430"/>
                  </a:cubicBezTo>
                  <a:cubicBezTo>
                    <a:pt x="3168" y="430"/>
                    <a:pt x="3167" y="429"/>
                    <a:pt x="3167" y="428"/>
                  </a:cubicBezTo>
                  <a:cubicBezTo>
                    <a:pt x="3166" y="428"/>
                    <a:pt x="3165" y="427"/>
                    <a:pt x="3165" y="425"/>
                  </a:cubicBezTo>
                  <a:cubicBezTo>
                    <a:pt x="3168" y="425"/>
                    <a:pt x="3169" y="425"/>
                    <a:pt x="3170" y="424"/>
                  </a:cubicBezTo>
                  <a:cubicBezTo>
                    <a:pt x="3171" y="423"/>
                    <a:pt x="3172" y="422"/>
                    <a:pt x="3173" y="421"/>
                  </a:cubicBezTo>
                  <a:cubicBezTo>
                    <a:pt x="3173" y="421"/>
                    <a:pt x="3173" y="421"/>
                    <a:pt x="3173" y="420"/>
                  </a:cubicBezTo>
                  <a:cubicBezTo>
                    <a:pt x="3173" y="420"/>
                    <a:pt x="3173" y="419"/>
                    <a:pt x="3174" y="419"/>
                  </a:cubicBezTo>
                  <a:cubicBezTo>
                    <a:pt x="3173" y="415"/>
                    <a:pt x="3173" y="411"/>
                    <a:pt x="3173" y="406"/>
                  </a:cubicBezTo>
                  <a:cubicBezTo>
                    <a:pt x="3173" y="401"/>
                    <a:pt x="3173" y="396"/>
                    <a:pt x="3173" y="391"/>
                  </a:cubicBezTo>
                  <a:cubicBezTo>
                    <a:pt x="3173" y="386"/>
                    <a:pt x="3172" y="381"/>
                    <a:pt x="3172" y="377"/>
                  </a:cubicBezTo>
                  <a:cubicBezTo>
                    <a:pt x="3172" y="373"/>
                    <a:pt x="3171" y="370"/>
                    <a:pt x="3170" y="368"/>
                  </a:cubicBezTo>
                  <a:cubicBezTo>
                    <a:pt x="3171" y="367"/>
                    <a:pt x="3171" y="366"/>
                    <a:pt x="3172" y="365"/>
                  </a:cubicBezTo>
                  <a:cubicBezTo>
                    <a:pt x="3172" y="364"/>
                    <a:pt x="3172" y="363"/>
                    <a:pt x="3172" y="361"/>
                  </a:cubicBezTo>
                  <a:cubicBezTo>
                    <a:pt x="3171" y="360"/>
                    <a:pt x="3171" y="359"/>
                    <a:pt x="3171" y="358"/>
                  </a:cubicBezTo>
                  <a:cubicBezTo>
                    <a:pt x="3170" y="357"/>
                    <a:pt x="3170" y="356"/>
                    <a:pt x="3170" y="355"/>
                  </a:cubicBezTo>
                  <a:cubicBezTo>
                    <a:pt x="3170" y="352"/>
                    <a:pt x="3170" y="349"/>
                    <a:pt x="3171" y="347"/>
                  </a:cubicBezTo>
                  <a:cubicBezTo>
                    <a:pt x="3171" y="345"/>
                    <a:pt x="3171" y="342"/>
                    <a:pt x="3171" y="339"/>
                  </a:cubicBezTo>
                  <a:cubicBezTo>
                    <a:pt x="3170" y="337"/>
                    <a:pt x="3170" y="336"/>
                    <a:pt x="3170" y="336"/>
                  </a:cubicBezTo>
                  <a:cubicBezTo>
                    <a:pt x="3170" y="335"/>
                    <a:pt x="3170" y="334"/>
                    <a:pt x="3170" y="332"/>
                  </a:cubicBezTo>
                  <a:cubicBezTo>
                    <a:pt x="3170" y="327"/>
                    <a:pt x="3170" y="321"/>
                    <a:pt x="3170" y="316"/>
                  </a:cubicBezTo>
                  <a:cubicBezTo>
                    <a:pt x="3169" y="311"/>
                    <a:pt x="3169" y="305"/>
                    <a:pt x="3169" y="300"/>
                  </a:cubicBezTo>
                  <a:cubicBezTo>
                    <a:pt x="3168" y="295"/>
                    <a:pt x="3168" y="290"/>
                    <a:pt x="3168" y="284"/>
                  </a:cubicBezTo>
                  <a:cubicBezTo>
                    <a:pt x="3168" y="279"/>
                    <a:pt x="3168" y="274"/>
                    <a:pt x="3169" y="269"/>
                  </a:cubicBezTo>
                  <a:cubicBezTo>
                    <a:pt x="3171" y="278"/>
                    <a:pt x="3174" y="286"/>
                    <a:pt x="3176" y="294"/>
                  </a:cubicBezTo>
                  <a:cubicBezTo>
                    <a:pt x="3176" y="295"/>
                    <a:pt x="3177" y="296"/>
                    <a:pt x="3178" y="297"/>
                  </a:cubicBezTo>
                  <a:cubicBezTo>
                    <a:pt x="3179" y="298"/>
                    <a:pt x="3179" y="300"/>
                    <a:pt x="3180" y="301"/>
                  </a:cubicBezTo>
                  <a:cubicBezTo>
                    <a:pt x="3181" y="304"/>
                    <a:pt x="3181" y="306"/>
                    <a:pt x="3182" y="308"/>
                  </a:cubicBezTo>
                  <a:cubicBezTo>
                    <a:pt x="3182" y="310"/>
                    <a:pt x="3183" y="313"/>
                    <a:pt x="3183" y="315"/>
                  </a:cubicBezTo>
                  <a:cubicBezTo>
                    <a:pt x="3185" y="320"/>
                    <a:pt x="3187" y="325"/>
                    <a:pt x="3188" y="329"/>
                  </a:cubicBezTo>
                  <a:cubicBezTo>
                    <a:pt x="3190" y="334"/>
                    <a:pt x="3192" y="338"/>
                    <a:pt x="3194" y="343"/>
                  </a:cubicBezTo>
                  <a:cubicBezTo>
                    <a:pt x="3194" y="345"/>
                    <a:pt x="3195" y="347"/>
                    <a:pt x="3196" y="349"/>
                  </a:cubicBezTo>
                  <a:cubicBezTo>
                    <a:pt x="3196" y="352"/>
                    <a:pt x="3198" y="354"/>
                    <a:pt x="3199" y="356"/>
                  </a:cubicBezTo>
                  <a:cubicBezTo>
                    <a:pt x="3199" y="358"/>
                    <a:pt x="3199" y="361"/>
                    <a:pt x="3201" y="364"/>
                  </a:cubicBezTo>
                  <a:cubicBezTo>
                    <a:pt x="3202" y="366"/>
                    <a:pt x="3203" y="369"/>
                    <a:pt x="3203" y="373"/>
                  </a:cubicBezTo>
                  <a:cubicBezTo>
                    <a:pt x="3205" y="372"/>
                    <a:pt x="3206" y="371"/>
                    <a:pt x="3207" y="370"/>
                  </a:cubicBezTo>
                  <a:cubicBezTo>
                    <a:pt x="3207" y="368"/>
                    <a:pt x="3207" y="367"/>
                    <a:pt x="3207" y="365"/>
                  </a:cubicBezTo>
                  <a:cubicBezTo>
                    <a:pt x="3207" y="364"/>
                    <a:pt x="3208" y="362"/>
                    <a:pt x="3208" y="361"/>
                  </a:cubicBezTo>
                  <a:cubicBezTo>
                    <a:pt x="3208" y="360"/>
                    <a:pt x="3209" y="358"/>
                    <a:pt x="3210" y="357"/>
                  </a:cubicBezTo>
                  <a:cubicBezTo>
                    <a:pt x="3210" y="361"/>
                    <a:pt x="3211" y="365"/>
                    <a:pt x="3212" y="368"/>
                  </a:cubicBezTo>
                  <a:cubicBezTo>
                    <a:pt x="3213" y="371"/>
                    <a:pt x="3213" y="374"/>
                    <a:pt x="3212" y="378"/>
                  </a:cubicBezTo>
                  <a:cubicBezTo>
                    <a:pt x="3212" y="379"/>
                    <a:pt x="3211" y="380"/>
                    <a:pt x="3211" y="381"/>
                  </a:cubicBezTo>
                  <a:cubicBezTo>
                    <a:pt x="3210" y="381"/>
                    <a:pt x="3210" y="383"/>
                    <a:pt x="3210" y="384"/>
                  </a:cubicBezTo>
                  <a:cubicBezTo>
                    <a:pt x="3212" y="386"/>
                    <a:pt x="3214" y="389"/>
                    <a:pt x="3215" y="392"/>
                  </a:cubicBezTo>
                  <a:cubicBezTo>
                    <a:pt x="3217" y="395"/>
                    <a:pt x="3218" y="398"/>
                    <a:pt x="3217" y="401"/>
                  </a:cubicBezTo>
                  <a:cubicBezTo>
                    <a:pt x="3216" y="402"/>
                    <a:pt x="3216" y="403"/>
                    <a:pt x="3215" y="403"/>
                  </a:cubicBezTo>
                  <a:cubicBezTo>
                    <a:pt x="3215" y="403"/>
                    <a:pt x="3214" y="403"/>
                    <a:pt x="3215" y="404"/>
                  </a:cubicBezTo>
                  <a:cubicBezTo>
                    <a:pt x="3218" y="412"/>
                    <a:pt x="3220" y="420"/>
                    <a:pt x="3223" y="428"/>
                  </a:cubicBezTo>
                  <a:cubicBezTo>
                    <a:pt x="3226" y="435"/>
                    <a:pt x="3228" y="443"/>
                    <a:pt x="3231" y="452"/>
                  </a:cubicBezTo>
                  <a:cubicBezTo>
                    <a:pt x="3233" y="451"/>
                    <a:pt x="3234" y="451"/>
                    <a:pt x="3235" y="452"/>
                  </a:cubicBezTo>
                  <a:cubicBezTo>
                    <a:pt x="3236" y="453"/>
                    <a:pt x="3236" y="453"/>
                    <a:pt x="3236" y="455"/>
                  </a:cubicBezTo>
                  <a:cubicBezTo>
                    <a:pt x="3238" y="454"/>
                    <a:pt x="3240" y="454"/>
                    <a:pt x="3241" y="454"/>
                  </a:cubicBezTo>
                  <a:cubicBezTo>
                    <a:pt x="3242" y="454"/>
                    <a:pt x="3244" y="454"/>
                    <a:pt x="3245" y="455"/>
                  </a:cubicBezTo>
                  <a:cubicBezTo>
                    <a:pt x="3244" y="455"/>
                    <a:pt x="3243" y="455"/>
                    <a:pt x="3242" y="456"/>
                  </a:cubicBezTo>
                  <a:cubicBezTo>
                    <a:pt x="3241" y="456"/>
                    <a:pt x="3241" y="457"/>
                    <a:pt x="3240" y="458"/>
                  </a:cubicBezTo>
                  <a:cubicBezTo>
                    <a:pt x="3240" y="458"/>
                    <a:pt x="3239" y="459"/>
                    <a:pt x="3239" y="460"/>
                  </a:cubicBezTo>
                  <a:cubicBezTo>
                    <a:pt x="3238" y="461"/>
                    <a:pt x="3237" y="461"/>
                    <a:pt x="3236" y="461"/>
                  </a:cubicBezTo>
                  <a:cubicBezTo>
                    <a:pt x="3236" y="460"/>
                    <a:pt x="3236" y="460"/>
                    <a:pt x="3236" y="459"/>
                  </a:cubicBezTo>
                  <a:cubicBezTo>
                    <a:pt x="3236" y="459"/>
                    <a:pt x="3236" y="458"/>
                    <a:pt x="3236" y="458"/>
                  </a:cubicBezTo>
                  <a:cubicBezTo>
                    <a:pt x="3237" y="457"/>
                    <a:pt x="3237" y="457"/>
                    <a:pt x="3236" y="457"/>
                  </a:cubicBezTo>
                  <a:cubicBezTo>
                    <a:pt x="3236" y="457"/>
                    <a:pt x="3236" y="457"/>
                    <a:pt x="3234" y="457"/>
                  </a:cubicBezTo>
                  <a:cubicBezTo>
                    <a:pt x="3234" y="458"/>
                    <a:pt x="3234" y="460"/>
                    <a:pt x="3235" y="462"/>
                  </a:cubicBezTo>
                  <a:cubicBezTo>
                    <a:pt x="3235" y="464"/>
                    <a:pt x="3237" y="465"/>
                    <a:pt x="3238" y="465"/>
                  </a:cubicBezTo>
                  <a:cubicBezTo>
                    <a:pt x="3240" y="463"/>
                    <a:pt x="3242" y="461"/>
                    <a:pt x="3244" y="459"/>
                  </a:cubicBezTo>
                  <a:cubicBezTo>
                    <a:pt x="3246" y="458"/>
                    <a:pt x="3249" y="457"/>
                    <a:pt x="3254" y="458"/>
                  </a:cubicBezTo>
                  <a:cubicBezTo>
                    <a:pt x="3254" y="457"/>
                    <a:pt x="3254" y="456"/>
                    <a:pt x="3254" y="455"/>
                  </a:cubicBezTo>
                  <a:cubicBezTo>
                    <a:pt x="3254" y="455"/>
                    <a:pt x="3254" y="454"/>
                    <a:pt x="3254" y="453"/>
                  </a:cubicBezTo>
                  <a:cubicBezTo>
                    <a:pt x="3253" y="452"/>
                    <a:pt x="3253" y="451"/>
                    <a:pt x="3254" y="450"/>
                  </a:cubicBezTo>
                  <a:cubicBezTo>
                    <a:pt x="3254" y="450"/>
                    <a:pt x="3254" y="449"/>
                    <a:pt x="3255" y="449"/>
                  </a:cubicBezTo>
                  <a:cubicBezTo>
                    <a:pt x="3256" y="449"/>
                    <a:pt x="3257" y="450"/>
                    <a:pt x="3259" y="450"/>
                  </a:cubicBezTo>
                  <a:cubicBezTo>
                    <a:pt x="3260" y="450"/>
                    <a:pt x="3261" y="450"/>
                    <a:pt x="3263" y="450"/>
                  </a:cubicBezTo>
                  <a:cubicBezTo>
                    <a:pt x="3264" y="450"/>
                    <a:pt x="3265" y="451"/>
                    <a:pt x="3267" y="451"/>
                  </a:cubicBezTo>
                  <a:cubicBezTo>
                    <a:pt x="3268" y="452"/>
                    <a:pt x="3268" y="453"/>
                    <a:pt x="3269" y="454"/>
                  </a:cubicBezTo>
                  <a:cubicBezTo>
                    <a:pt x="3268" y="454"/>
                    <a:pt x="3267" y="455"/>
                    <a:pt x="3266" y="455"/>
                  </a:cubicBezTo>
                  <a:cubicBezTo>
                    <a:pt x="3266" y="456"/>
                    <a:pt x="3266" y="457"/>
                    <a:pt x="3266" y="458"/>
                  </a:cubicBezTo>
                  <a:cubicBezTo>
                    <a:pt x="3268" y="458"/>
                    <a:pt x="3269" y="457"/>
                    <a:pt x="3269" y="456"/>
                  </a:cubicBezTo>
                  <a:cubicBezTo>
                    <a:pt x="3269" y="454"/>
                    <a:pt x="3270" y="452"/>
                    <a:pt x="3272" y="452"/>
                  </a:cubicBezTo>
                  <a:cubicBezTo>
                    <a:pt x="3273" y="453"/>
                    <a:pt x="3273" y="454"/>
                    <a:pt x="3274" y="454"/>
                  </a:cubicBezTo>
                  <a:cubicBezTo>
                    <a:pt x="3275" y="454"/>
                    <a:pt x="3276" y="454"/>
                    <a:pt x="3277" y="453"/>
                  </a:cubicBezTo>
                  <a:cubicBezTo>
                    <a:pt x="3278" y="453"/>
                    <a:pt x="3278" y="453"/>
                    <a:pt x="3279" y="453"/>
                  </a:cubicBezTo>
                  <a:cubicBezTo>
                    <a:pt x="3280" y="453"/>
                    <a:pt x="3281" y="454"/>
                    <a:pt x="3282" y="455"/>
                  </a:cubicBezTo>
                  <a:cubicBezTo>
                    <a:pt x="3281" y="456"/>
                    <a:pt x="3280" y="457"/>
                    <a:pt x="3279" y="458"/>
                  </a:cubicBezTo>
                  <a:cubicBezTo>
                    <a:pt x="3278" y="458"/>
                    <a:pt x="3277" y="459"/>
                    <a:pt x="3278" y="461"/>
                  </a:cubicBezTo>
                  <a:cubicBezTo>
                    <a:pt x="3280" y="461"/>
                    <a:pt x="3281" y="462"/>
                    <a:pt x="3283" y="463"/>
                  </a:cubicBezTo>
                  <a:cubicBezTo>
                    <a:pt x="3284" y="464"/>
                    <a:pt x="3286" y="464"/>
                    <a:pt x="3289" y="464"/>
                  </a:cubicBezTo>
                  <a:cubicBezTo>
                    <a:pt x="3289" y="464"/>
                    <a:pt x="3290" y="464"/>
                    <a:pt x="3290" y="463"/>
                  </a:cubicBezTo>
                  <a:cubicBezTo>
                    <a:pt x="3290" y="462"/>
                    <a:pt x="3290" y="462"/>
                    <a:pt x="3290" y="461"/>
                  </a:cubicBezTo>
                  <a:cubicBezTo>
                    <a:pt x="3290" y="460"/>
                    <a:pt x="3291" y="460"/>
                    <a:pt x="3291" y="459"/>
                  </a:cubicBezTo>
                  <a:cubicBezTo>
                    <a:pt x="3291" y="459"/>
                    <a:pt x="3292" y="458"/>
                    <a:pt x="3293" y="458"/>
                  </a:cubicBezTo>
                  <a:cubicBezTo>
                    <a:pt x="3294" y="459"/>
                    <a:pt x="3294" y="460"/>
                    <a:pt x="3294" y="460"/>
                  </a:cubicBezTo>
                  <a:cubicBezTo>
                    <a:pt x="3294" y="461"/>
                    <a:pt x="3293" y="461"/>
                    <a:pt x="3293" y="462"/>
                  </a:cubicBezTo>
                  <a:cubicBezTo>
                    <a:pt x="3293" y="462"/>
                    <a:pt x="3292" y="463"/>
                    <a:pt x="3292" y="463"/>
                  </a:cubicBezTo>
                  <a:cubicBezTo>
                    <a:pt x="3292" y="464"/>
                    <a:pt x="3293" y="464"/>
                    <a:pt x="3294" y="464"/>
                  </a:cubicBezTo>
                  <a:cubicBezTo>
                    <a:pt x="3295" y="464"/>
                    <a:pt x="3295" y="463"/>
                    <a:pt x="3295" y="463"/>
                  </a:cubicBezTo>
                  <a:cubicBezTo>
                    <a:pt x="3295" y="462"/>
                    <a:pt x="3296" y="462"/>
                    <a:pt x="3296" y="461"/>
                  </a:cubicBezTo>
                  <a:cubicBezTo>
                    <a:pt x="3296" y="462"/>
                    <a:pt x="3297" y="463"/>
                    <a:pt x="3297" y="463"/>
                  </a:cubicBezTo>
                  <a:cubicBezTo>
                    <a:pt x="3297" y="463"/>
                    <a:pt x="3298" y="463"/>
                    <a:pt x="3299" y="464"/>
                  </a:cubicBezTo>
                  <a:cubicBezTo>
                    <a:pt x="3301" y="464"/>
                    <a:pt x="3305" y="464"/>
                    <a:pt x="3308" y="464"/>
                  </a:cubicBezTo>
                  <a:cubicBezTo>
                    <a:pt x="3312" y="463"/>
                    <a:pt x="3315" y="463"/>
                    <a:pt x="3319" y="463"/>
                  </a:cubicBezTo>
                  <a:cubicBezTo>
                    <a:pt x="3323" y="462"/>
                    <a:pt x="3326" y="462"/>
                    <a:pt x="3330" y="462"/>
                  </a:cubicBezTo>
                  <a:cubicBezTo>
                    <a:pt x="3333" y="461"/>
                    <a:pt x="3336" y="461"/>
                    <a:pt x="3339" y="462"/>
                  </a:cubicBezTo>
                  <a:cubicBezTo>
                    <a:pt x="3339" y="461"/>
                    <a:pt x="3339" y="460"/>
                    <a:pt x="3338" y="460"/>
                  </a:cubicBezTo>
                  <a:cubicBezTo>
                    <a:pt x="3338" y="459"/>
                    <a:pt x="3338" y="458"/>
                    <a:pt x="3339" y="458"/>
                  </a:cubicBezTo>
                  <a:cubicBezTo>
                    <a:pt x="3338" y="457"/>
                    <a:pt x="3338" y="456"/>
                    <a:pt x="3337" y="456"/>
                  </a:cubicBezTo>
                  <a:cubicBezTo>
                    <a:pt x="3337" y="456"/>
                    <a:pt x="3336" y="456"/>
                    <a:pt x="3335" y="457"/>
                  </a:cubicBezTo>
                  <a:cubicBezTo>
                    <a:pt x="3334" y="457"/>
                    <a:pt x="3333" y="457"/>
                    <a:pt x="3333" y="457"/>
                  </a:cubicBezTo>
                  <a:cubicBezTo>
                    <a:pt x="3332" y="457"/>
                    <a:pt x="3332" y="457"/>
                    <a:pt x="3332" y="456"/>
                  </a:cubicBezTo>
                  <a:cubicBezTo>
                    <a:pt x="3333" y="455"/>
                    <a:pt x="3334" y="455"/>
                    <a:pt x="3335" y="453"/>
                  </a:cubicBezTo>
                  <a:cubicBezTo>
                    <a:pt x="3335" y="452"/>
                    <a:pt x="3336" y="452"/>
                    <a:pt x="3338" y="452"/>
                  </a:cubicBezTo>
                  <a:cubicBezTo>
                    <a:pt x="3335" y="380"/>
                    <a:pt x="3332" y="308"/>
                    <a:pt x="3329" y="236"/>
                  </a:cubicBezTo>
                  <a:cubicBezTo>
                    <a:pt x="3326" y="164"/>
                    <a:pt x="3323" y="93"/>
                    <a:pt x="3318" y="22"/>
                  </a:cubicBezTo>
                  <a:cubicBezTo>
                    <a:pt x="3318" y="23"/>
                    <a:pt x="3317" y="23"/>
                    <a:pt x="3317" y="23"/>
                  </a:cubicBezTo>
                  <a:cubicBezTo>
                    <a:pt x="3316" y="23"/>
                    <a:pt x="3315" y="23"/>
                    <a:pt x="3314" y="23"/>
                  </a:cubicBezTo>
                  <a:cubicBezTo>
                    <a:pt x="3314" y="23"/>
                    <a:pt x="3313" y="22"/>
                    <a:pt x="3312" y="22"/>
                  </a:cubicBezTo>
                  <a:cubicBezTo>
                    <a:pt x="3311" y="21"/>
                    <a:pt x="3310" y="21"/>
                    <a:pt x="3310" y="21"/>
                  </a:cubicBezTo>
                  <a:cubicBezTo>
                    <a:pt x="3310" y="22"/>
                    <a:pt x="3310" y="22"/>
                    <a:pt x="3310" y="23"/>
                  </a:cubicBezTo>
                  <a:cubicBezTo>
                    <a:pt x="3309" y="23"/>
                    <a:pt x="3309" y="23"/>
                    <a:pt x="3308" y="24"/>
                  </a:cubicBezTo>
                  <a:cubicBezTo>
                    <a:pt x="3308" y="24"/>
                    <a:pt x="3307" y="24"/>
                    <a:pt x="3307" y="24"/>
                  </a:cubicBezTo>
                  <a:cubicBezTo>
                    <a:pt x="3306" y="24"/>
                    <a:pt x="3306" y="24"/>
                    <a:pt x="3305" y="24"/>
                  </a:cubicBezTo>
                  <a:cubicBezTo>
                    <a:pt x="3305" y="25"/>
                    <a:pt x="3305" y="25"/>
                    <a:pt x="3305" y="26"/>
                  </a:cubicBezTo>
                  <a:cubicBezTo>
                    <a:pt x="3305" y="27"/>
                    <a:pt x="3305" y="27"/>
                    <a:pt x="3304" y="28"/>
                  </a:cubicBezTo>
                  <a:cubicBezTo>
                    <a:pt x="3304" y="28"/>
                    <a:pt x="3304" y="28"/>
                    <a:pt x="3303" y="28"/>
                  </a:cubicBezTo>
                  <a:cubicBezTo>
                    <a:pt x="3302" y="28"/>
                    <a:pt x="3302" y="28"/>
                    <a:pt x="3301" y="29"/>
                  </a:cubicBezTo>
                  <a:cubicBezTo>
                    <a:pt x="3300" y="29"/>
                    <a:pt x="3298" y="29"/>
                    <a:pt x="3297" y="29"/>
                  </a:cubicBezTo>
                  <a:cubicBezTo>
                    <a:pt x="3296" y="29"/>
                    <a:pt x="3295" y="29"/>
                    <a:pt x="3294" y="28"/>
                  </a:cubicBezTo>
                  <a:cubicBezTo>
                    <a:pt x="3293" y="30"/>
                    <a:pt x="3294" y="31"/>
                    <a:pt x="3294" y="34"/>
                  </a:cubicBezTo>
                  <a:cubicBezTo>
                    <a:pt x="3295" y="36"/>
                    <a:pt x="3294" y="37"/>
                    <a:pt x="3293" y="38"/>
                  </a:cubicBezTo>
                  <a:cubicBezTo>
                    <a:pt x="3293" y="37"/>
                    <a:pt x="3292" y="37"/>
                    <a:pt x="3292" y="37"/>
                  </a:cubicBezTo>
                  <a:cubicBezTo>
                    <a:pt x="3291" y="37"/>
                    <a:pt x="3291" y="37"/>
                    <a:pt x="3290" y="37"/>
                  </a:cubicBezTo>
                  <a:cubicBezTo>
                    <a:pt x="3289" y="37"/>
                    <a:pt x="3289" y="37"/>
                    <a:pt x="3288" y="37"/>
                  </a:cubicBezTo>
                  <a:cubicBezTo>
                    <a:pt x="3287" y="37"/>
                    <a:pt x="3287" y="36"/>
                    <a:pt x="3287" y="36"/>
                  </a:cubicBezTo>
                  <a:cubicBezTo>
                    <a:pt x="3288" y="35"/>
                    <a:pt x="3288" y="34"/>
                    <a:pt x="3289" y="34"/>
                  </a:cubicBezTo>
                  <a:cubicBezTo>
                    <a:pt x="3290" y="33"/>
                    <a:pt x="3292" y="32"/>
                    <a:pt x="3293" y="32"/>
                  </a:cubicBezTo>
                  <a:cubicBezTo>
                    <a:pt x="3291" y="31"/>
                    <a:pt x="3290" y="31"/>
                    <a:pt x="3289" y="31"/>
                  </a:cubicBezTo>
                  <a:moveTo>
                    <a:pt x="3090" y="446"/>
                  </a:moveTo>
                  <a:lnTo>
                    <a:pt x="3088" y="446"/>
                  </a:lnTo>
                  <a:lnTo>
                    <a:pt x="3088" y="444"/>
                  </a:lnTo>
                  <a:lnTo>
                    <a:pt x="3090" y="443"/>
                  </a:lnTo>
                  <a:lnTo>
                    <a:pt x="3090" y="446"/>
                  </a:lnTo>
                  <a:close/>
                  <a:moveTo>
                    <a:pt x="3133" y="23"/>
                  </a:moveTo>
                  <a:cubicBezTo>
                    <a:pt x="3133" y="23"/>
                    <a:pt x="3134" y="23"/>
                    <a:pt x="3134" y="23"/>
                  </a:cubicBezTo>
                  <a:cubicBezTo>
                    <a:pt x="3134" y="23"/>
                    <a:pt x="3134" y="24"/>
                    <a:pt x="3134" y="24"/>
                  </a:cubicBezTo>
                  <a:cubicBezTo>
                    <a:pt x="3133" y="24"/>
                    <a:pt x="3133" y="24"/>
                    <a:pt x="3133" y="24"/>
                  </a:cubicBezTo>
                  <a:cubicBezTo>
                    <a:pt x="3132" y="24"/>
                    <a:pt x="3132" y="23"/>
                    <a:pt x="3133" y="23"/>
                  </a:cubicBezTo>
                  <a:moveTo>
                    <a:pt x="3065" y="27"/>
                  </a:moveTo>
                  <a:cubicBezTo>
                    <a:pt x="3065" y="27"/>
                    <a:pt x="3066" y="28"/>
                    <a:pt x="3066" y="28"/>
                  </a:cubicBezTo>
                  <a:cubicBezTo>
                    <a:pt x="3065" y="29"/>
                    <a:pt x="3065" y="29"/>
                    <a:pt x="3065" y="29"/>
                  </a:cubicBezTo>
                  <a:cubicBezTo>
                    <a:pt x="3064" y="29"/>
                    <a:pt x="3064" y="29"/>
                    <a:pt x="3064" y="28"/>
                  </a:cubicBezTo>
                  <a:cubicBezTo>
                    <a:pt x="3064" y="28"/>
                    <a:pt x="3064" y="27"/>
                    <a:pt x="3065" y="27"/>
                  </a:cubicBezTo>
                  <a:moveTo>
                    <a:pt x="3108" y="28"/>
                  </a:moveTo>
                  <a:cubicBezTo>
                    <a:pt x="3108" y="28"/>
                    <a:pt x="3108" y="28"/>
                    <a:pt x="3108" y="29"/>
                  </a:cubicBezTo>
                  <a:cubicBezTo>
                    <a:pt x="3108" y="29"/>
                    <a:pt x="3108" y="29"/>
                    <a:pt x="3108" y="29"/>
                  </a:cubicBezTo>
                  <a:cubicBezTo>
                    <a:pt x="3108" y="29"/>
                    <a:pt x="3107" y="29"/>
                    <a:pt x="3107" y="29"/>
                  </a:cubicBezTo>
                  <a:cubicBezTo>
                    <a:pt x="3107" y="28"/>
                    <a:pt x="3108" y="28"/>
                    <a:pt x="3108" y="28"/>
                  </a:cubicBezTo>
                  <a:moveTo>
                    <a:pt x="3067" y="30"/>
                  </a:moveTo>
                  <a:cubicBezTo>
                    <a:pt x="3068" y="30"/>
                    <a:pt x="3069" y="30"/>
                    <a:pt x="3069" y="31"/>
                  </a:cubicBezTo>
                  <a:cubicBezTo>
                    <a:pt x="3069" y="32"/>
                    <a:pt x="3069" y="32"/>
                    <a:pt x="3070" y="33"/>
                  </a:cubicBezTo>
                  <a:cubicBezTo>
                    <a:pt x="3069" y="33"/>
                    <a:pt x="3069" y="33"/>
                    <a:pt x="3068" y="33"/>
                  </a:cubicBezTo>
                  <a:cubicBezTo>
                    <a:pt x="3068" y="32"/>
                    <a:pt x="3068" y="32"/>
                    <a:pt x="3067" y="33"/>
                  </a:cubicBezTo>
                  <a:lnTo>
                    <a:pt x="3067" y="30"/>
                  </a:lnTo>
                  <a:close/>
                  <a:moveTo>
                    <a:pt x="3252" y="24"/>
                  </a:moveTo>
                  <a:cubicBezTo>
                    <a:pt x="3252" y="24"/>
                    <a:pt x="3252" y="24"/>
                    <a:pt x="3252" y="25"/>
                  </a:cubicBezTo>
                  <a:cubicBezTo>
                    <a:pt x="3252" y="25"/>
                    <a:pt x="3252" y="25"/>
                    <a:pt x="3252" y="25"/>
                  </a:cubicBezTo>
                  <a:cubicBezTo>
                    <a:pt x="3251" y="25"/>
                    <a:pt x="3251" y="25"/>
                    <a:pt x="3251" y="25"/>
                  </a:cubicBezTo>
                  <a:cubicBezTo>
                    <a:pt x="3251" y="24"/>
                    <a:pt x="3251" y="24"/>
                    <a:pt x="3252" y="24"/>
                  </a:cubicBezTo>
                  <a:moveTo>
                    <a:pt x="3257" y="26"/>
                  </a:moveTo>
                  <a:cubicBezTo>
                    <a:pt x="3256" y="26"/>
                    <a:pt x="3256" y="27"/>
                    <a:pt x="3256" y="29"/>
                  </a:cubicBezTo>
                  <a:cubicBezTo>
                    <a:pt x="3256" y="29"/>
                    <a:pt x="3255" y="28"/>
                    <a:pt x="3255" y="28"/>
                  </a:cubicBezTo>
                  <a:cubicBezTo>
                    <a:pt x="3254" y="27"/>
                    <a:pt x="3254" y="26"/>
                    <a:pt x="3254" y="26"/>
                  </a:cubicBezTo>
                  <a:cubicBezTo>
                    <a:pt x="3254" y="25"/>
                    <a:pt x="3255" y="24"/>
                    <a:pt x="3255" y="24"/>
                  </a:cubicBezTo>
                  <a:cubicBezTo>
                    <a:pt x="3256" y="23"/>
                    <a:pt x="3256" y="23"/>
                    <a:pt x="3257" y="23"/>
                  </a:cubicBezTo>
                  <a:cubicBezTo>
                    <a:pt x="3258" y="25"/>
                    <a:pt x="3257" y="25"/>
                    <a:pt x="3257" y="26"/>
                  </a:cubicBezTo>
                  <a:moveTo>
                    <a:pt x="3263" y="27"/>
                  </a:moveTo>
                  <a:cubicBezTo>
                    <a:pt x="3262" y="27"/>
                    <a:pt x="3262" y="27"/>
                    <a:pt x="3261" y="27"/>
                  </a:cubicBezTo>
                  <a:cubicBezTo>
                    <a:pt x="3261" y="26"/>
                    <a:pt x="3261" y="26"/>
                    <a:pt x="3260" y="26"/>
                  </a:cubicBezTo>
                  <a:cubicBezTo>
                    <a:pt x="3260" y="26"/>
                    <a:pt x="3260" y="25"/>
                    <a:pt x="3261" y="25"/>
                  </a:cubicBezTo>
                  <a:cubicBezTo>
                    <a:pt x="3261" y="25"/>
                    <a:pt x="3261" y="25"/>
                    <a:pt x="3261" y="24"/>
                  </a:cubicBezTo>
                  <a:cubicBezTo>
                    <a:pt x="3262" y="24"/>
                    <a:pt x="3263" y="25"/>
                    <a:pt x="3263" y="27"/>
                  </a:cubicBezTo>
                  <a:moveTo>
                    <a:pt x="3154" y="31"/>
                  </a:moveTo>
                  <a:cubicBezTo>
                    <a:pt x="3155" y="31"/>
                    <a:pt x="3155" y="31"/>
                    <a:pt x="3155" y="32"/>
                  </a:cubicBezTo>
                  <a:cubicBezTo>
                    <a:pt x="3155" y="33"/>
                    <a:pt x="3154" y="33"/>
                    <a:pt x="3154" y="33"/>
                  </a:cubicBezTo>
                  <a:cubicBezTo>
                    <a:pt x="3154" y="32"/>
                    <a:pt x="3153" y="32"/>
                    <a:pt x="3153" y="32"/>
                  </a:cubicBezTo>
                  <a:cubicBezTo>
                    <a:pt x="3153" y="31"/>
                    <a:pt x="3153" y="31"/>
                    <a:pt x="3154" y="31"/>
                  </a:cubicBezTo>
                  <a:close/>
                  <a:moveTo>
                    <a:pt x="3067" y="38"/>
                  </a:moveTo>
                  <a:cubicBezTo>
                    <a:pt x="3066" y="38"/>
                    <a:pt x="3066" y="38"/>
                    <a:pt x="3066" y="37"/>
                  </a:cubicBezTo>
                  <a:cubicBezTo>
                    <a:pt x="3066" y="37"/>
                    <a:pt x="3066" y="36"/>
                    <a:pt x="3066" y="36"/>
                  </a:cubicBezTo>
                  <a:cubicBezTo>
                    <a:pt x="3067" y="36"/>
                    <a:pt x="3067" y="36"/>
                    <a:pt x="3068" y="37"/>
                  </a:cubicBezTo>
                  <a:cubicBezTo>
                    <a:pt x="3067" y="38"/>
                    <a:pt x="3067" y="38"/>
                    <a:pt x="3067" y="38"/>
                  </a:cubicBezTo>
                  <a:moveTo>
                    <a:pt x="3260" y="28"/>
                  </a:moveTo>
                  <a:cubicBezTo>
                    <a:pt x="3260" y="28"/>
                    <a:pt x="3260" y="28"/>
                    <a:pt x="3260" y="29"/>
                  </a:cubicBezTo>
                  <a:cubicBezTo>
                    <a:pt x="3260" y="29"/>
                    <a:pt x="3260" y="29"/>
                    <a:pt x="3259" y="29"/>
                  </a:cubicBezTo>
                  <a:cubicBezTo>
                    <a:pt x="3259" y="29"/>
                    <a:pt x="3259" y="29"/>
                    <a:pt x="3259" y="29"/>
                  </a:cubicBezTo>
                  <a:cubicBezTo>
                    <a:pt x="3259" y="28"/>
                    <a:pt x="3259" y="28"/>
                    <a:pt x="3260" y="28"/>
                  </a:cubicBezTo>
                  <a:moveTo>
                    <a:pt x="3138" y="35"/>
                  </a:moveTo>
                  <a:cubicBezTo>
                    <a:pt x="3139" y="37"/>
                    <a:pt x="3140" y="38"/>
                    <a:pt x="3140" y="40"/>
                  </a:cubicBezTo>
                  <a:cubicBezTo>
                    <a:pt x="3136" y="40"/>
                    <a:pt x="3134" y="41"/>
                    <a:pt x="3134" y="43"/>
                  </a:cubicBezTo>
                  <a:cubicBezTo>
                    <a:pt x="3132" y="40"/>
                    <a:pt x="3132" y="37"/>
                    <a:pt x="3133" y="34"/>
                  </a:cubicBezTo>
                  <a:cubicBezTo>
                    <a:pt x="3136" y="33"/>
                    <a:pt x="3137" y="34"/>
                    <a:pt x="3138" y="35"/>
                  </a:cubicBezTo>
                  <a:moveTo>
                    <a:pt x="3313" y="30"/>
                  </a:moveTo>
                  <a:cubicBezTo>
                    <a:pt x="3313" y="30"/>
                    <a:pt x="3314" y="30"/>
                    <a:pt x="3316" y="29"/>
                  </a:cubicBezTo>
                  <a:cubicBezTo>
                    <a:pt x="3316" y="31"/>
                    <a:pt x="3315" y="32"/>
                    <a:pt x="3316" y="33"/>
                  </a:cubicBezTo>
                  <a:cubicBezTo>
                    <a:pt x="3316" y="34"/>
                    <a:pt x="3316" y="35"/>
                    <a:pt x="3316" y="36"/>
                  </a:cubicBezTo>
                  <a:cubicBezTo>
                    <a:pt x="3313" y="36"/>
                    <a:pt x="3312" y="35"/>
                    <a:pt x="3312" y="33"/>
                  </a:cubicBezTo>
                  <a:cubicBezTo>
                    <a:pt x="3310" y="33"/>
                    <a:pt x="3308" y="33"/>
                    <a:pt x="3307" y="33"/>
                  </a:cubicBezTo>
                  <a:cubicBezTo>
                    <a:pt x="3305" y="33"/>
                    <a:pt x="3304" y="33"/>
                    <a:pt x="3302" y="32"/>
                  </a:cubicBezTo>
                  <a:cubicBezTo>
                    <a:pt x="3302" y="31"/>
                    <a:pt x="3303" y="31"/>
                    <a:pt x="3304" y="31"/>
                  </a:cubicBezTo>
                  <a:cubicBezTo>
                    <a:pt x="3304" y="32"/>
                    <a:pt x="3305" y="32"/>
                    <a:pt x="3306" y="31"/>
                  </a:cubicBezTo>
                  <a:cubicBezTo>
                    <a:pt x="3307" y="30"/>
                    <a:pt x="3308" y="29"/>
                    <a:pt x="3308" y="28"/>
                  </a:cubicBezTo>
                  <a:cubicBezTo>
                    <a:pt x="3309" y="27"/>
                    <a:pt x="3310" y="26"/>
                    <a:pt x="3312" y="26"/>
                  </a:cubicBezTo>
                  <a:cubicBezTo>
                    <a:pt x="3312" y="29"/>
                    <a:pt x="3312" y="30"/>
                    <a:pt x="3313" y="30"/>
                  </a:cubicBezTo>
                  <a:moveTo>
                    <a:pt x="3226" y="32"/>
                  </a:moveTo>
                  <a:lnTo>
                    <a:pt x="3228" y="32"/>
                  </a:lnTo>
                  <a:lnTo>
                    <a:pt x="3228" y="34"/>
                  </a:lnTo>
                  <a:lnTo>
                    <a:pt x="3226" y="34"/>
                  </a:lnTo>
                  <a:lnTo>
                    <a:pt x="3226" y="32"/>
                  </a:lnTo>
                  <a:close/>
                  <a:moveTo>
                    <a:pt x="3248" y="32"/>
                  </a:moveTo>
                  <a:cubicBezTo>
                    <a:pt x="3248" y="32"/>
                    <a:pt x="3249" y="32"/>
                    <a:pt x="3249" y="32"/>
                  </a:cubicBezTo>
                  <a:cubicBezTo>
                    <a:pt x="3249" y="33"/>
                    <a:pt x="3249" y="33"/>
                    <a:pt x="3248" y="33"/>
                  </a:cubicBezTo>
                  <a:cubicBezTo>
                    <a:pt x="3248" y="33"/>
                    <a:pt x="3247" y="33"/>
                    <a:pt x="3247" y="32"/>
                  </a:cubicBezTo>
                  <a:cubicBezTo>
                    <a:pt x="3248" y="31"/>
                    <a:pt x="3248" y="31"/>
                    <a:pt x="3248" y="32"/>
                  </a:cubicBezTo>
                  <a:moveTo>
                    <a:pt x="3128" y="39"/>
                  </a:moveTo>
                  <a:cubicBezTo>
                    <a:pt x="3128" y="38"/>
                    <a:pt x="3128" y="38"/>
                    <a:pt x="3129" y="38"/>
                  </a:cubicBezTo>
                  <a:cubicBezTo>
                    <a:pt x="3129" y="37"/>
                    <a:pt x="3130" y="37"/>
                    <a:pt x="3131" y="37"/>
                  </a:cubicBezTo>
                  <a:cubicBezTo>
                    <a:pt x="3131" y="39"/>
                    <a:pt x="3130" y="40"/>
                    <a:pt x="3128" y="39"/>
                  </a:cubicBezTo>
                  <a:moveTo>
                    <a:pt x="3073" y="43"/>
                  </a:moveTo>
                  <a:cubicBezTo>
                    <a:pt x="3073" y="43"/>
                    <a:pt x="3074" y="43"/>
                    <a:pt x="3074" y="43"/>
                  </a:cubicBezTo>
                  <a:cubicBezTo>
                    <a:pt x="3074" y="43"/>
                    <a:pt x="3074" y="44"/>
                    <a:pt x="3074" y="44"/>
                  </a:cubicBezTo>
                  <a:cubicBezTo>
                    <a:pt x="3073" y="44"/>
                    <a:pt x="3073" y="44"/>
                    <a:pt x="3073" y="44"/>
                  </a:cubicBezTo>
                  <a:cubicBezTo>
                    <a:pt x="3073" y="44"/>
                    <a:pt x="3073" y="43"/>
                    <a:pt x="3073" y="43"/>
                  </a:cubicBezTo>
                  <a:close/>
                  <a:moveTo>
                    <a:pt x="3295" y="33"/>
                  </a:moveTo>
                  <a:cubicBezTo>
                    <a:pt x="3296" y="33"/>
                    <a:pt x="3297" y="33"/>
                    <a:pt x="3297" y="34"/>
                  </a:cubicBezTo>
                  <a:cubicBezTo>
                    <a:pt x="3297" y="34"/>
                    <a:pt x="3298" y="35"/>
                    <a:pt x="3298" y="36"/>
                  </a:cubicBezTo>
                  <a:cubicBezTo>
                    <a:pt x="3297" y="36"/>
                    <a:pt x="3297" y="36"/>
                    <a:pt x="3297" y="36"/>
                  </a:cubicBezTo>
                  <a:cubicBezTo>
                    <a:pt x="3296" y="35"/>
                    <a:pt x="3296" y="35"/>
                    <a:pt x="3295" y="35"/>
                  </a:cubicBezTo>
                  <a:lnTo>
                    <a:pt x="3295" y="33"/>
                  </a:lnTo>
                  <a:close/>
                  <a:moveTo>
                    <a:pt x="3140" y="41"/>
                  </a:moveTo>
                  <a:cubicBezTo>
                    <a:pt x="3141" y="41"/>
                    <a:pt x="3141" y="41"/>
                    <a:pt x="3141" y="41"/>
                  </a:cubicBezTo>
                  <a:cubicBezTo>
                    <a:pt x="3141" y="41"/>
                    <a:pt x="3141" y="42"/>
                    <a:pt x="3141" y="42"/>
                  </a:cubicBezTo>
                  <a:cubicBezTo>
                    <a:pt x="3141" y="42"/>
                    <a:pt x="3140" y="42"/>
                    <a:pt x="3140" y="42"/>
                  </a:cubicBezTo>
                  <a:cubicBezTo>
                    <a:pt x="3140" y="42"/>
                    <a:pt x="3140" y="42"/>
                    <a:pt x="3140" y="41"/>
                  </a:cubicBezTo>
                  <a:close/>
                  <a:moveTo>
                    <a:pt x="3072" y="46"/>
                  </a:moveTo>
                  <a:cubicBezTo>
                    <a:pt x="3072" y="46"/>
                    <a:pt x="3072" y="47"/>
                    <a:pt x="3072" y="47"/>
                  </a:cubicBezTo>
                  <a:cubicBezTo>
                    <a:pt x="3072" y="48"/>
                    <a:pt x="3072" y="48"/>
                    <a:pt x="3071" y="49"/>
                  </a:cubicBezTo>
                  <a:cubicBezTo>
                    <a:pt x="3071" y="49"/>
                    <a:pt x="3071" y="49"/>
                    <a:pt x="3070" y="49"/>
                  </a:cubicBezTo>
                  <a:lnTo>
                    <a:pt x="3070" y="46"/>
                  </a:lnTo>
                  <a:cubicBezTo>
                    <a:pt x="3070" y="47"/>
                    <a:pt x="3071" y="46"/>
                    <a:pt x="3071" y="45"/>
                  </a:cubicBezTo>
                  <a:cubicBezTo>
                    <a:pt x="3072" y="45"/>
                    <a:pt x="3072" y="45"/>
                    <a:pt x="3072" y="46"/>
                  </a:cubicBezTo>
                  <a:moveTo>
                    <a:pt x="3135" y="51"/>
                  </a:moveTo>
                  <a:cubicBezTo>
                    <a:pt x="3134" y="50"/>
                    <a:pt x="3134" y="50"/>
                    <a:pt x="3133" y="49"/>
                  </a:cubicBezTo>
                  <a:cubicBezTo>
                    <a:pt x="3133" y="48"/>
                    <a:pt x="3132" y="47"/>
                    <a:pt x="3132" y="46"/>
                  </a:cubicBezTo>
                  <a:cubicBezTo>
                    <a:pt x="3131" y="45"/>
                    <a:pt x="3130" y="45"/>
                    <a:pt x="3130" y="45"/>
                  </a:cubicBezTo>
                  <a:cubicBezTo>
                    <a:pt x="3130" y="43"/>
                    <a:pt x="3131" y="43"/>
                    <a:pt x="3131" y="43"/>
                  </a:cubicBezTo>
                  <a:cubicBezTo>
                    <a:pt x="3132" y="44"/>
                    <a:pt x="3133" y="44"/>
                    <a:pt x="3133" y="45"/>
                  </a:cubicBezTo>
                  <a:cubicBezTo>
                    <a:pt x="3134" y="46"/>
                    <a:pt x="3134" y="47"/>
                    <a:pt x="3135" y="48"/>
                  </a:cubicBezTo>
                  <a:cubicBezTo>
                    <a:pt x="3136" y="49"/>
                    <a:pt x="3136" y="50"/>
                    <a:pt x="3137" y="50"/>
                  </a:cubicBezTo>
                  <a:cubicBezTo>
                    <a:pt x="3136" y="51"/>
                    <a:pt x="3136" y="51"/>
                    <a:pt x="3135" y="51"/>
                  </a:cubicBezTo>
                  <a:moveTo>
                    <a:pt x="3137" y="43"/>
                  </a:moveTo>
                  <a:cubicBezTo>
                    <a:pt x="3138" y="43"/>
                    <a:pt x="3138" y="43"/>
                    <a:pt x="3138" y="43"/>
                  </a:cubicBezTo>
                  <a:cubicBezTo>
                    <a:pt x="3138" y="44"/>
                    <a:pt x="3138" y="44"/>
                    <a:pt x="3138" y="44"/>
                  </a:cubicBezTo>
                  <a:cubicBezTo>
                    <a:pt x="3138" y="44"/>
                    <a:pt x="3137" y="45"/>
                    <a:pt x="3137" y="44"/>
                  </a:cubicBezTo>
                  <a:cubicBezTo>
                    <a:pt x="3137" y="44"/>
                    <a:pt x="3137" y="44"/>
                    <a:pt x="3137" y="43"/>
                  </a:cubicBezTo>
                  <a:moveTo>
                    <a:pt x="3160" y="44"/>
                  </a:moveTo>
                  <a:cubicBezTo>
                    <a:pt x="3161" y="44"/>
                    <a:pt x="3161" y="44"/>
                    <a:pt x="3161" y="45"/>
                  </a:cubicBezTo>
                  <a:cubicBezTo>
                    <a:pt x="3161" y="45"/>
                    <a:pt x="3160" y="46"/>
                    <a:pt x="3160" y="45"/>
                  </a:cubicBezTo>
                  <a:cubicBezTo>
                    <a:pt x="3160" y="45"/>
                    <a:pt x="3159" y="45"/>
                    <a:pt x="3159" y="45"/>
                  </a:cubicBezTo>
                  <a:cubicBezTo>
                    <a:pt x="3159" y="44"/>
                    <a:pt x="3159" y="44"/>
                    <a:pt x="3160" y="44"/>
                  </a:cubicBezTo>
                  <a:moveTo>
                    <a:pt x="3251" y="42"/>
                  </a:moveTo>
                  <a:cubicBezTo>
                    <a:pt x="3250" y="43"/>
                    <a:pt x="3249" y="44"/>
                    <a:pt x="3248" y="44"/>
                  </a:cubicBezTo>
                  <a:cubicBezTo>
                    <a:pt x="3247" y="41"/>
                    <a:pt x="3248" y="40"/>
                    <a:pt x="3251" y="40"/>
                  </a:cubicBezTo>
                  <a:cubicBezTo>
                    <a:pt x="3252" y="41"/>
                    <a:pt x="3252" y="41"/>
                    <a:pt x="3251" y="42"/>
                  </a:cubicBezTo>
                  <a:moveTo>
                    <a:pt x="3257" y="46"/>
                  </a:moveTo>
                  <a:cubicBezTo>
                    <a:pt x="3256" y="45"/>
                    <a:pt x="3256" y="45"/>
                    <a:pt x="3255" y="45"/>
                  </a:cubicBezTo>
                  <a:cubicBezTo>
                    <a:pt x="3254" y="44"/>
                    <a:pt x="3254" y="43"/>
                    <a:pt x="3254" y="42"/>
                  </a:cubicBezTo>
                  <a:cubicBezTo>
                    <a:pt x="3256" y="41"/>
                    <a:pt x="3257" y="42"/>
                    <a:pt x="3257" y="46"/>
                  </a:cubicBezTo>
                  <a:moveTo>
                    <a:pt x="3163" y="50"/>
                  </a:moveTo>
                  <a:cubicBezTo>
                    <a:pt x="3164" y="50"/>
                    <a:pt x="3164" y="50"/>
                    <a:pt x="3164" y="50"/>
                  </a:cubicBezTo>
                  <a:cubicBezTo>
                    <a:pt x="3165" y="50"/>
                    <a:pt x="3165" y="51"/>
                    <a:pt x="3164" y="51"/>
                  </a:cubicBezTo>
                  <a:cubicBezTo>
                    <a:pt x="3164" y="51"/>
                    <a:pt x="3163" y="51"/>
                    <a:pt x="3163" y="51"/>
                  </a:cubicBezTo>
                  <a:cubicBezTo>
                    <a:pt x="3163" y="51"/>
                    <a:pt x="3163" y="50"/>
                    <a:pt x="3163" y="50"/>
                  </a:cubicBezTo>
                  <a:moveTo>
                    <a:pt x="3153" y="55"/>
                  </a:moveTo>
                  <a:cubicBezTo>
                    <a:pt x="3154" y="55"/>
                    <a:pt x="3155" y="55"/>
                    <a:pt x="3156" y="55"/>
                  </a:cubicBezTo>
                  <a:cubicBezTo>
                    <a:pt x="3156" y="56"/>
                    <a:pt x="3155" y="57"/>
                    <a:pt x="3154" y="57"/>
                  </a:cubicBezTo>
                  <a:cubicBezTo>
                    <a:pt x="3153" y="57"/>
                    <a:pt x="3153" y="57"/>
                    <a:pt x="3152" y="56"/>
                  </a:cubicBezTo>
                  <a:cubicBezTo>
                    <a:pt x="3152" y="55"/>
                    <a:pt x="3152" y="55"/>
                    <a:pt x="3153" y="55"/>
                  </a:cubicBezTo>
                  <a:moveTo>
                    <a:pt x="3228" y="56"/>
                  </a:moveTo>
                  <a:cubicBezTo>
                    <a:pt x="3229" y="56"/>
                    <a:pt x="3229" y="56"/>
                    <a:pt x="3229" y="57"/>
                  </a:cubicBezTo>
                  <a:cubicBezTo>
                    <a:pt x="3229" y="57"/>
                    <a:pt x="3228" y="58"/>
                    <a:pt x="3228" y="58"/>
                  </a:cubicBezTo>
                  <a:cubicBezTo>
                    <a:pt x="3228" y="57"/>
                    <a:pt x="3228" y="57"/>
                    <a:pt x="3228" y="57"/>
                  </a:cubicBezTo>
                  <a:cubicBezTo>
                    <a:pt x="3228" y="56"/>
                    <a:pt x="3228" y="56"/>
                    <a:pt x="3228" y="56"/>
                  </a:cubicBezTo>
                  <a:close/>
                  <a:moveTo>
                    <a:pt x="3268" y="95"/>
                  </a:moveTo>
                  <a:cubicBezTo>
                    <a:pt x="3268" y="96"/>
                    <a:pt x="3268" y="97"/>
                    <a:pt x="3267" y="98"/>
                  </a:cubicBezTo>
                  <a:cubicBezTo>
                    <a:pt x="3267" y="99"/>
                    <a:pt x="3267" y="100"/>
                    <a:pt x="3266" y="101"/>
                  </a:cubicBezTo>
                  <a:cubicBezTo>
                    <a:pt x="3266" y="102"/>
                    <a:pt x="3266" y="103"/>
                    <a:pt x="3267" y="104"/>
                  </a:cubicBezTo>
                  <a:cubicBezTo>
                    <a:pt x="3263" y="104"/>
                    <a:pt x="3261" y="102"/>
                    <a:pt x="3262" y="97"/>
                  </a:cubicBezTo>
                  <a:cubicBezTo>
                    <a:pt x="3263" y="99"/>
                    <a:pt x="3264" y="99"/>
                    <a:pt x="3265" y="97"/>
                  </a:cubicBezTo>
                  <a:cubicBezTo>
                    <a:pt x="3265" y="96"/>
                    <a:pt x="3265" y="94"/>
                    <a:pt x="3266" y="93"/>
                  </a:cubicBezTo>
                  <a:cubicBezTo>
                    <a:pt x="3267" y="94"/>
                    <a:pt x="3268" y="94"/>
                    <a:pt x="3268" y="95"/>
                  </a:cubicBezTo>
                  <a:moveTo>
                    <a:pt x="3280" y="102"/>
                  </a:moveTo>
                  <a:cubicBezTo>
                    <a:pt x="3280" y="102"/>
                    <a:pt x="3280" y="102"/>
                    <a:pt x="3281" y="102"/>
                  </a:cubicBezTo>
                  <a:cubicBezTo>
                    <a:pt x="3281" y="102"/>
                    <a:pt x="3281" y="103"/>
                    <a:pt x="3281" y="103"/>
                  </a:cubicBezTo>
                  <a:cubicBezTo>
                    <a:pt x="3280" y="103"/>
                    <a:pt x="3280" y="103"/>
                    <a:pt x="3280" y="103"/>
                  </a:cubicBezTo>
                  <a:cubicBezTo>
                    <a:pt x="3279" y="103"/>
                    <a:pt x="3279" y="102"/>
                    <a:pt x="3280" y="102"/>
                  </a:cubicBezTo>
                  <a:close/>
                  <a:moveTo>
                    <a:pt x="3123" y="110"/>
                  </a:moveTo>
                  <a:cubicBezTo>
                    <a:pt x="3123" y="110"/>
                    <a:pt x="3123" y="110"/>
                    <a:pt x="3124" y="110"/>
                  </a:cubicBezTo>
                  <a:cubicBezTo>
                    <a:pt x="3124" y="111"/>
                    <a:pt x="3124" y="111"/>
                    <a:pt x="3124" y="111"/>
                  </a:cubicBezTo>
                  <a:cubicBezTo>
                    <a:pt x="3123" y="111"/>
                    <a:pt x="3123" y="111"/>
                    <a:pt x="3123" y="111"/>
                  </a:cubicBezTo>
                  <a:cubicBezTo>
                    <a:pt x="3122" y="111"/>
                    <a:pt x="3122" y="110"/>
                    <a:pt x="3123" y="110"/>
                  </a:cubicBezTo>
                  <a:moveTo>
                    <a:pt x="3262" y="109"/>
                  </a:moveTo>
                  <a:cubicBezTo>
                    <a:pt x="3262" y="111"/>
                    <a:pt x="3261" y="112"/>
                    <a:pt x="3261" y="114"/>
                  </a:cubicBezTo>
                  <a:cubicBezTo>
                    <a:pt x="3261" y="113"/>
                    <a:pt x="3260" y="113"/>
                    <a:pt x="3260" y="112"/>
                  </a:cubicBezTo>
                  <a:cubicBezTo>
                    <a:pt x="3260" y="111"/>
                    <a:pt x="3260" y="110"/>
                    <a:pt x="3260" y="108"/>
                  </a:cubicBezTo>
                  <a:cubicBezTo>
                    <a:pt x="3260" y="107"/>
                    <a:pt x="3261" y="106"/>
                    <a:pt x="3261" y="105"/>
                  </a:cubicBezTo>
                  <a:cubicBezTo>
                    <a:pt x="3261" y="105"/>
                    <a:pt x="3262" y="104"/>
                    <a:pt x="3263" y="104"/>
                  </a:cubicBezTo>
                  <a:cubicBezTo>
                    <a:pt x="3262" y="106"/>
                    <a:pt x="3262" y="108"/>
                    <a:pt x="3262" y="109"/>
                  </a:cubicBezTo>
                  <a:moveTo>
                    <a:pt x="3249" y="106"/>
                  </a:moveTo>
                  <a:cubicBezTo>
                    <a:pt x="3250" y="105"/>
                    <a:pt x="3250" y="105"/>
                    <a:pt x="3250" y="105"/>
                  </a:cubicBezTo>
                  <a:cubicBezTo>
                    <a:pt x="3251" y="106"/>
                    <a:pt x="3251" y="106"/>
                    <a:pt x="3250" y="106"/>
                  </a:cubicBezTo>
                  <a:cubicBezTo>
                    <a:pt x="3250" y="107"/>
                    <a:pt x="3249" y="107"/>
                    <a:pt x="3249" y="107"/>
                  </a:cubicBezTo>
                  <a:cubicBezTo>
                    <a:pt x="3249" y="106"/>
                    <a:pt x="3249" y="106"/>
                    <a:pt x="3249" y="106"/>
                  </a:cubicBezTo>
                  <a:moveTo>
                    <a:pt x="3274" y="105"/>
                  </a:moveTo>
                  <a:cubicBezTo>
                    <a:pt x="3274" y="105"/>
                    <a:pt x="3274" y="106"/>
                    <a:pt x="3274" y="106"/>
                  </a:cubicBezTo>
                  <a:cubicBezTo>
                    <a:pt x="3273" y="106"/>
                    <a:pt x="3273" y="107"/>
                    <a:pt x="3273" y="107"/>
                  </a:cubicBezTo>
                  <a:cubicBezTo>
                    <a:pt x="3272" y="107"/>
                    <a:pt x="3272" y="107"/>
                    <a:pt x="3273" y="106"/>
                  </a:cubicBezTo>
                  <a:cubicBezTo>
                    <a:pt x="3274" y="105"/>
                    <a:pt x="3275" y="105"/>
                    <a:pt x="3274" y="105"/>
                  </a:cubicBezTo>
                  <a:moveTo>
                    <a:pt x="3277" y="106"/>
                  </a:moveTo>
                  <a:cubicBezTo>
                    <a:pt x="3280" y="106"/>
                    <a:pt x="3281" y="107"/>
                    <a:pt x="3281" y="109"/>
                  </a:cubicBezTo>
                  <a:lnTo>
                    <a:pt x="3278" y="109"/>
                  </a:lnTo>
                  <a:lnTo>
                    <a:pt x="3277" y="106"/>
                  </a:lnTo>
                  <a:close/>
                  <a:moveTo>
                    <a:pt x="3272" y="111"/>
                  </a:moveTo>
                  <a:cubicBezTo>
                    <a:pt x="3272" y="111"/>
                    <a:pt x="3272" y="112"/>
                    <a:pt x="3271" y="112"/>
                  </a:cubicBezTo>
                  <a:cubicBezTo>
                    <a:pt x="3271" y="112"/>
                    <a:pt x="3270" y="111"/>
                    <a:pt x="3270" y="111"/>
                  </a:cubicBezTo>
                  <a:cubicBezTo>
                    <a:pt x="3270" y="111"/>
                    <a:pt x="3270" y="110"/>
                    <a:pt x="3271" y="109"/>
                  </a:cubicBezTo>
                  <a:cubicBezTo>
                    <a:pt x="3272" y="110"/>
                    <a:pt x="3272" y="111"/>
                    <a:pt x="3272" y="111"/>
                  </a:cubicBezTo>
                  <a:moveTo>
                    <a:pt x="3074" y="119"/>
                  </a:moveTo>
                  <a:cubicBezTo>
                    <a:pt x="3076" y="118"/>
                    <a:pt x="3077" y="119"/>
                    <a:pt x="3077" y="122"/>
                  </a:cubicBezTo>
                  <a:lnTo>
                    <a:pt x="3074" y="122"/>
                  </a:lnTo>
                  <a:lnTo>
                    <a:pt x="3074" y="119"/>
                  </a:lnTo>
                  <a:close/>
                  <a:moveTo>
                    <a:pt x="3273" y="113"/>
                  </a:moveTo>
                  <a:cubicBezTo>
                    <a:pt x="3274" y="114"/>
                    <a:pt x="3275" y="114"/>
                    <a:pt x="3277" y="114"/>
                  </a:cubicBezTo>
                  <a:cubicBezTo>
                    <a:pt x="3277" y="117"/>
                    <a:pt x="3277" y="119"/>
                    <a:pt x="3276" y="120"/>
                  </a:cubicBezTo>
                  <a:cubicBezTo>
                    <a:pt x="3276" y="121"/>
                    <a:pt x="3275" y="123"/>
                    <a:pt x="3275" y="125"/>
                  </a:cubicBezTo>
                  <a:cubicBezTo>
                    <a:pt x="3274" y="124"/>
                    <a:pt x="3274" y="123"/>
                    <a:pt x="3274" y="123"/>
                  </a:cubicBezTo>
                  <a:cubicBezTo>
                    <a:pt x="3274" y="121"/>
                    <a:pt x="3274" y="120"/>
                    <a:pt x="3274" y="119"/>
                  </a:cubicBezTo>
                  <a:cubicBezTo>
                    <a:pt x="3275" y="118"/>
                    <a:pt x="3274" y="117"/>
                    <a:pt x="3274" y="117"/>
                  </a:cubicBezTo>
                  <a:cubicBezTo>
                    <a:pt x="3274" y="116"/>
                    <a:pt x="3273" y="115"/>
                    <a:pt x="3271" y="115"/>
                  </a:cubicBezTo>
                  <a:cubicBezTo>
                    <a:pt x="3272" y="114"/>
                    <a:pt x="3272" y="113"/>
                    <a:pt x="3273" y="113"/>
                  </a:cubicBezTo>
                  <a:moveTo>
                    <a:pt x="3261" y="117"/>
                  </a:moveTo>
                  <a:cubicBezTo>
                    <a:pt x="3261" y="117"/>
                    <a:pt x="3261" y="118"/>
                    <a:pt x="3261" y="118"/>
                  </a:cubicBezTo>
                  <a:cubicBezTo>
                    <a:pt x="3262" y="119"/>
                    <a:pt x="3262" y="119"/>
                    <a:pt x="3262" y="120"/>
                  </a:cubicBezTo>
                  <a:cubicBezTo>
                    <a:pt x="3262" y="120"/>
                    <a:pt x="3261" y="120"/>
                    <a:pt x="3260" y="120"/>
                  </a:cubicBezTo>
                  <a:cubicBezTo>
                    <a:pt x="3260" y="122"/>
                    <a:pt x="3259" y="122"/>
                    <a:pt x="3260" y="121"/>
                  </a:cubicBezTo>
                  <a:cubicBezTo>
                    <a:pt x="3260" y="120"/>
                    <a:pt x="3260" y="119"/>
                    <a:pt x="3260" y="118"/>
                  </a:cubicBezTo>
                  <a:cubicBezTo>
                    <a:pt x="3260" y="117"/>
                    <a:pt x="3260" y="117"/>
                    <a:pt x="3261" y="117"/>
                  </a:cubicBezTo>
                  <a:moveTo>
                    <a:pt x="3233" y="120"/>
                  </a:moveTo>
                  <a:lnTo>
                    <a:pt x="3236" y="120"/>
                  </a:lnTo>
                  <a:cubicBezTo>
                    <a:pt x="3236" y="121"/>
                    <a:pt x="3236" y="122"/>
                    <a:pt x="3236" y="123"/>
                  </a:cubicBezTo>
                  <a:cubicBezTo>
                    <a:pt x="3235" y="125"/>
                    <a:pt x="3235" y="125"/>
                    <a:pt x="3233" y="125"/>
                  </a:cubicBezTo>
                  <a:lnTo>
                    <a:pt x="3233" y="120"/>
                  </a:lnTo>
                  <a:close/>
                  <a:moveTo>
                    <a:pt x="3075" y="129"/>
                  </a:moveTo>
                  <a:cubicBezTo>
                    <a:pt x="3075" y="128"/>
                    <a:pt x="3075" y="128"/>
                    <a:pt x="3075" y="128"/>
                  </a:cubicBezTo>
                  <a:cubicBezTo>
                    <a:pt x="3076" y="129"/>
                    <a:pt x="3076" y="129"/>
                    <a:pt x="3075" y="129"/>
                  </a:cubicBezTo>
                  <a:cubicBezTo>
                    <a:pt x="3075" y="130"/>
                    <a:pt x="3075" y="130"/>
                    <a:pt x="3075" y="130"/>
                  </a:cubicBezTo>
                  <a:cubicBezTo>
                    <a:pt x="3074" y="129"/>
                    <a:pt x="3074" y="129"/>
                    <a:pt x="3075" y="129"/>
                  </a:cubicBezTo>
                  <a:moveTo>
                    <a:pt x="3082" y="129"/>
                  </a:moveTo>
                  <a:lnTo>
                    <a:pt x="3084" y="129"/>
                  </a:lnTo>
                  <a:lnTo>
                    <a:pt x="3085" y="131"/>
                  </a:lnTo>
                  <a:lnTo>
                    <a:pt x="3082" y="131"/>
                  </a:lnTo>
                  <a:lnTo>
                    <a:pt x="3082" y="129"/>
                  </a:lnTo>
                  <a:close/>
                  <a:moveTo>
                    <a:pt x="3256" y="125"/>
                  </a:moveTo>
                  <a:cubicBezTo>
                    <a:pt x="3255" y="127"/>
                    <a:pt x="3254" y="127"/>
                    <a:pt x="3252" y="127"/>
                  </a:cubicBezTo>
                  <a:cubicBezTo>
                    <a:pt x="3252" y="125"/>
                    <a:pt x="3252" y="124"/>
                    <a:pt x="3253" y="124"/>
                  </a:cubicBezTo>
                  <a:cubicBezTo>
                    <a:pt x="3254" y="124"/>
                    <a:pt x="3255" y="123"/>
                    <a:pt x="3255" y="122"/>
                  </a:cubicBezTo>
                  <a:cubicBezTo>
                    <a:pt x="3257" y="123"/>
                    <a:pt x="3257" y="124"/>
                    <a:pt x="3256" y="125"/>
                  </a:cubicBezTo>
                  <a:moveTo>
                    <a:pt x="3279" y="126"/>
                  </a:moveTo>
                  <a:cubicBezTo>
                    <a:pt x="3280" y="126"/>
                    <a:pt x="3280" y="126"/>
                    <a:pt x="3281" y="126"/>
                  </a:cubicBezTo>
                  <a:cubicBezTo>
                    <a:pt x="3281" y="126"/>
                    <a:pt x="3280" y="126"/>
                    <a:pt x="3280" y="126"/>
                  </a:cubicBezTo>
                  <a:cubicBezTo>
                    <a:pt x="3279" y="127"/>
                    <a:pt x="3279" y="127"/>
                    <a:pt x="3278" y="127"/>
                  </a:cubicBezTo>
                  <a:cubicBezTo>
                    <a:pt x="3278" y="126"/>
                    <a:pt x="3279" y="126"/>
                    <a:pt x="3279" y="126"/>
                  </a:cubicBezTo>
                  <a:close/>
                  <a:moveTo>
                    <a:pt x="3264" y="130"/>
                  </a:moveTo>
                  <a:cubicBezTo>
                    <a:pt x="3264" y="132"/>
                    <a:pt x="3265" y="134"/>
                    <a:pt x="3264" y="135"/>
                  </a:cubicBezTo>
                  <a:cubicBezTo>
                    <a:pt x="3264" y="135"/>
                    <a:pt x="3263" y="135"/>
                    <a:pt x="3263" y="134"/>
                  </a:cubicBezTo>
                  <a:cubicBezTo>
                    <a:pt x="3263" y="134"/>
                    <a:pt x="3262" y="133"/>
                    <a:pt x="3262" y="132"/>
                  </a:cubicBezTo>
                  <a:cubicBezTo>
                    <a:pt x="3262" y="132"/>
                    <a:pt x="3262" y="131"/>
                    <a:pt x="3262" y="130"/>
                  </a:cubicBezTo>
                  <a:cubicBezTo>
                    <a:pt x="3262" y="130"/>
                    <a:pt x="3261" y="129"/>
                    <a:pt x="3261" y="129"/>
                  </a:cubicBezTo>
                  <a:cubicBezTo>
                    <a:pt x="3262" y="127"/>
                    <a:pt x="3263" y="128"/>
                    <a:pt x="3264" y="130"/>
                  </a:cubicBezTo>
                  <a:moveTo>
                    <a:pt x="3269" y="133"/>
                  </a:moveTo>
                  <a:cubicBezTo>
                    <a:pt x="3270" y="135"/>
                    <a:pt x="3271" y="137"/>
                    <a:pt x="3271" y="139"/>
                  </a:cubicBezTo>
                  <a:cubicBezTo>
                    <a:pt x="3271" y="141"/>
                    <a:pt x="3271" y="143"/>
                    <a:pt x="3270" y="145"/>
                  </a:cubicBezTo>
                  <a:cubicBezTo>
                    <a:pt x="3269" y="147"/>
                    <a:pt x="3267" y="148"/>
                    <a:pt x="3265" y="147"/>
                  </a:cubicBezTo>
                  <a:cubicBezTo>
                    <a:pt x="3265" y="145"/>
                    <a:pt x="3266" y="144"/>
                    <a:pt x="3267" y="143"/>
                  </a:cubicBezTo>
                  <a:cubicBezTo>
                    <a:pt x="3268" y="142"/>
                    <a:pt x="3269" y="141"/>
                    <a:pt x="3269" y="140"/>
                  </a:cubicBezTo>
                  <a:cubicBezTo>
                    <a:pt x="3269" y="136"/>
                    <a:pt x="3268" y="134"/>
                    <a:pt x="3266" y="132"/>
                  </a:cubicBezTo>
                  <a:cubicBezTo>
                    <a:pt x="3268" y="131"/>
                    <a:pt x="3269" y="131"/>
                    <a:pt x="3270" y="133"/>
                  </a:cubicBezTo>
                  <a:moveTo>
                    <a:pt x="3277" y="132"/>
                  </a:moveTo>
                  <a:cubicBezTo>
                    <a:pt x="3278" y="135"/>
                    <a:pt x="3279" y="138"/>
                    <a:pt x="3279" y="140"/>
                  </a:cubicBezTo>
                  <a:cubicBezTo>
                    <a:pt x="3280" y="141"/>
                    <a:pt x="3279" y="143"/>
                    <a:pt x="3277" y="146"/>
                  </a:cubicBezTo>
                  <a:cubicBezTo>
                    <a:pt x="3276" y="145"/>
                    <a:pt x="3275" y="144"/>
                    <a:pt x="3275" y="143"/>
                  </a:cubicBezTo>
                  <a:cubicBezTo>
                    <a:pt x="3275" y="142"/>
                    <a:pt x="3275" y="141"/>
                    <a:pt x="3275" y="140"/>
                  </a:cubicBezTo>
                  <a:cubicBezTo>
                    <a:pt x="3275" y="138"/>
                    <a:pt x="3275" y="137"/>
                    <a:pt x="3275" y="136"/>
                  </a:cubicBezTo>
                  <a:cubicBezTo>
                    <a:pt x="3275" y="135"/>
                    <a:pt x="3274" y="134"/>
                    <a:pt x="3273" y="133"/>
                  </a:cubicBezTo>
                  <a:lnTo>
                    <a:pt x="3277" y="132"/>
                  </a:lnTo>
                  <a:close/>
                  <a:moveTo>
                    <a:pt x="3261" y="147"/>
                  </a:moveTo>
                  <a:cubicBezTo>
                    <a:pt x="3261" y="147"/>
                    <a:pt x="3260" y="149"/>
                    <a:pt x="3260" y="151"/>
                  </a:cubicBezTo>
                  <a:cubicBezTo>
                    <a:pt x="3259" y="150"/>
                    <a:pt x="3258" y="150"/>
                    <a:pt x="3258" y="149"/>
                  </a:cubicBezTo>
                  <a:cubicBezTo>
                    <a:pt x="3258" y="148"/>
                    <a:pt x="3257" y="147"/>
                    <a:pt x="3257" y="146"/>
                  </a:cubicBezTo>
                  <a:cubicBezTo>
                    <a:pt x="3257" y="144"/>
                    <a:pt x="3257" y="143"/>
                    <a:pt x="3257" y="142"/>
                  </a:cubicBezTo>
                  <a:cubicBezTo>
                    <a:pt x="3257" y="141"/>
                    <a:pt x="3257" y="140"/>
                    <a:pt x="3256" y="139"/>
                  </a:cubicBezTo>
                  <a:cubicBezTo>
                    <a:pt x="3254" y="139"/>
                    <a:pt x="3253" y="140"/>
                    <a:pt x="3253" y="142"/>
                  </a:cubicBezTo>
                  <a:cubicBezTo>
                    <a:pt x="3252" y="143"/>
                    <a:pt x="3252" y="145"/>
                    <a:pt x="3252" y="147"/>
                  </a:cubicBezTo>
                  <a:cubicBezTo>
                    <a:pt x="3253" y="148"/>
                    <a:pt x="3254" y="149"/>
                    <a:pt x="3255" y="149"/>
                  </a:cubicBezTo>
                  <a:cubicBezTo>
                    <a:pt x="3257" y="150"/>
                    <a:pt x="3257" y="152"/>
                    <a:pt x="3257" y="154"/>
                  </a:cubicBezTo>
                  <a:cubicBezTo>
                    <a:pt x="3255" y="155"/>
                    <a:pt x="3254" y="154"/>
                    <a:pt x="3252" y="153"/>
                  </a:cubicBezTo>
                  <a:cubicBezTo>
                    <a:pt x="3251" y="152"/>
                    <a:pt x="3250" y="150"/>
                    <a:pt x="3250" y="148"/>
                  </a:cubicBezTo>
                  <a:cubicBezTo>
                    <a:pt x="3249" y="146"/>
                    <a:pt x="3249" y="144"/>
                    <a:pt x="3250" y="142"/>
                  </a:cubicBezTo>
                  <a:cubicBezTo>
                    <a:pt x="3250" y="140"/>
                    <a:pt x="3251" y="138"/>
                    <a:pt x="3253" y="137"/>
                  </a:cubicBezTo>
                  <a:cubicBezTo>
                    <a:pt x="3254" y="137"/>
                    <a:pt x="3255" y="137"/>
                    <a:pt x="3256" y="138"/>
                  </a:cubicBezTo>
                  <a:cubicBezTo>
                    <a:pt x="3257" y="138"/>
                    <a:pt x="3258" y="139"/>
                    <a:pt x="3259" y="140"/>
                  </a:cubicBezTo>
                  <a:cubicBezTo>
                    <a:pt x="3259" y="141"/>
                    <a:pt x="3260" y="141"/>
                    <a:pt x="3261" y="142"/>
                  </a:cubicBezTo>
                  <a:cubicBezTo>
                    <a:pt x="3261" y="143"/>
                    <a:pt x="3262" y="143"/>
                    <a:pt x="3264" y="143"/>
                  </a:cubicBezTo>
                  <a:cubicBezTo>
                    <a:pt x="3263" y="145"/>
                    <a:pt x="3263" y="146"/>
                    <a:pt x="3261" y="147"/>
                  </a:cubicBezTo>
                  <a:moveTo>
                    <a:pt x="3069" y="146"/>
                  </a:moveTo>
                  <a:cubicBezTo>
                    <a:pt x="3070" y="146"/>
                    <a:pt x="3070" y="147"/>
                    <a:pt x="3070" y="147"/>
                  </a:cubicBezTo>
                  <a:cubicBezTo>
                    <a:pt x="3070" y="148"/>
                    <a:pt x="3070" y="148"/>
                    <a:pt x="3069" y="148"/>
                  </a:cubicBezTo>
                  <a:cubicBezTo>
                    <a:pt x="3069" y="148"/>
                    <a:pt x="3069" y="148"/>
                    <a:pt x="3069" y="147"/>
                  </a:cubicBezTo>
                  <a:cubicBezTo>
                    <a:pt x="3069" y="146"/>
                    <a:pt x="3069" y="146"/>
                    <a:pt x="3069" y="146"/>
                  </a:cubicBezTo>
                  <a:close/>
                  <a:moveTo>
                    <a:pt x="3265" y="140"/>
                  </a:moveTo>
                  <a:cubicBezTo>
                    <a:pt x="3265" y="141"/>
                    <a:pt x="3265" y="141"/>
                    <a:pt x="3266" y="141"/>
                  </a:cubicBezTo>
                  <a:cubicBezTo>
                    <a:pt x="3266" y="142"/>
                    <a:pt x="3266" y="142"/>
                    <a:pt x="3265" y="142"/>
                  </a:cubicBezTo>
                  <a:cubicBezTo>
                    <a:pt x="3264" y="142"/>
                    <a:pt x="3264" y="141"/>
                    <a:pt x="3264" y="141"/>
                  </a:cubicBezTo>
                  <a:cubicBezTo>
                    <a:pt x="3264" y="140"/>
                    <a:pt x="3264" y="140"/>
                    <a:pt x="3265" y="140"/>
                  </a:cubicBezTo>
                  <a:moveTo>
                    <a:pt x="3171" y="151"/>
                  </a:moveTo>
                  <a:cubicBezTo>
                    <a:pt x="3172" y="151"/>
                    <a:pt x="3172" y="152"/>
                    <a:pt x="3172" y="154"/>
                  </a:cubicBezTo>
                  <a:cubicBezTo>
                    <a:pt x="3169" y="154"/>
                    <a:pt x="3168" y="153"/>
                    <a:pt x="3168" y="150"/>
                  </a:cubicBezTo>
                  <a:cubicBezTo>
                    <a:pt x="3169" y="150"/>
                    <a:pt x="3170" y="151"/>
                    <a:pt x="3171" y="151"/>
                  </a:cubicBezTo>
                  <a:moveTo>
                    <a:pt x="3280" y="152"/>
                  </a:moveTo>
                  <a:cubicBezTo>
                    <a:pt x="3280" y="153"/>
                    <a:pt x="3281" y="154"/>
                    <a:pt x="3282" y="155"/>
                  </a:cubicBezTo>
                  <a:cubicBezTo>
                    <a:pt x="3282" y="157"/>
                    <a:pt x="3282" y="157"/>
                    <a:pt x="3281" y="157"/>
                  </a:cubicBezTo>
                  <a:cubicBezTo>
                    <a:pt x="3280" y="157"/>
                    <a:pt x="3279" y="158"/>
                    <a:pt x="3279" y="158"/>
                  </a:cubicBezTo>
                  <a:cubicBezTo>
                    <a:pt x="3279" y="162"/>
                    <a:pt x="3277" y="164"/>
                    <a:pt x="3275" y="165"/>
                  </a:cubicBezTo>
                  <a:cubicBezTo>
                    <a:pt x="3273" y="164"/>
                    <a:pt x="3273" y="163"/>
                    <a:pt x="3273" y="162"/>
                  </a:cubicBezTo>
                  <a:cubicBezTo>
                    <a:pt x="3273" y="160"/>
                    <a:pt x="3274" y="159"/>
                    <a:pt x="3274" y="158"/>
                  </a:cubicBezTo>
                  <a:cubicBezTo>
                    <a:pt x="3275" y="157"/>
                    <a:pt x="3275" y="156"/>
                    <a:pt x="3275" y="155"/>
                  </a:cubicBezTo>
                  <a:cubicBezTo>
                    <a:pt x="3275" y="154"/>
                    <a:pt x="3274" y="153"/>
                    <a:pt x="3272" y="153"/>
                  </a:cubicBezTo>
                  <a:cubicBezTo>
                    <a:pt x="3272" y="153"/>
                    <a:pt x="3273" y="152"/>
                    <a:pt x="3274" y="151"/>
                  </a:cubicBezTo>
                  <a:cubicBezTo>
                    <a:pt x="3275" y="151"/>
                    <a:pt x="3275" y="150"/>
                    <a:pt x="3276" y="150"/>
                  </a:cubicBezTo>
                  <a:cubicBezTo>
                    <a:pt x="3278" y="150"/>
                    <a:pt x="3279" y="150"/>
                    <a:pt x="3280" y="152"/>
                  </a:cubicBezTo>
                  <a:moveTo>
                    <a:pt x="3282" y="164"/>
                  </a:moveTo>
                  <a:cubicBezTo>
                    <a:pt x="3283" y="164"/>
                    <a:pt x="3283" y="164"/>
                    <a:pt x="3283" y="164"/>
                  </a:cubicBezTo>
                  <a:cubicBezTo>
                    <a:pt x="3284" y="164"/>
                    <a:pt x="3284" y="164"/>
                    <a:pt x="3283" y="165"/>
                  </a:cubicBezTo>
                  <a:cubicBezTo>
                    <a:pt x="3283" y="165"/>
                    <a:pt x="3282" y="165"/>
                    <a:pt x="3282" y="165"/>
                  </a:cubicBezTo>
                  <a:cubicBezTo>
                    <a:pt x="3282" y="165"/>
                    <a:pt x="3282" y="164"/>
                    <a:pt x="3282" y="164"/>
                  </a:cubicBezTo>
                  <a:close/>
                  <a:moveTo>
                    <a:pt x="3251" y="173"/>
                  </a:moveTo>
                  <a:cubicBezTo>
                    <a:pt x="3249" y="173"/>
                    <a:pt x="3248" y="173"/>
                    <a:pt x="3248" y="172"/>
                  </a:cubicBezTo>
                  <a:cubicBezTo>
                    <a:pt x="3248" y="171"/>
                    <a:pt x="3248" y="170"/>
                    <a:pt x="3249" y="169"/>
                  </a:cubicBezTo>
                  <a:cubicBezTo>
                    <a:pt x="3250" y="170"/>
                    <a:pt x="3251" y="171"/>
                    <a:pt x="3251" y="173"/>
                  </a:cubicBezTo>
                  <a:moveTo>
                    <a:pt x="3101" y="177"/>
                  </a:moveTo>
                  <a:cubicBezTo>
                    <a:pt x="3101" y="177"/>
                    <a:pt x="3101" y="177"/>
                    <a:pt x="3102" y="177"/>
                  </a:cubicBezTo>
                  <a:cubicBezTo>
                    <a:pt x="3102" y="177"/>
                    <a:pt x="3102" y="178"/>
                    <a:pt x="3101" y="178"/>
                  </a:cubicBezTo>
                  <a:cubicBezTo>
                    <a:pt x="3101" y="178"/>
                    <a:pt x="3101" y="178"/>
                    <a:pt x="3100" y="178"/>
                  </a:cubicBezTo>
                  <a:cubicBezTo>
                    <a:pt x="3100" y="178"/>
                    <a:pt x="3100" y="177"/>
                    <a:pt x="3101" y="177"/>
                  </a:cubicBezTo>
                  <a:close/>
                  <a:moveTo>
                    <a:pt x="3254" y="173"/>
                  </a:moveTo>
                  <a:cubicBezTo>
                    <a:pt x="3255" y="173"/>
                    <a:pt x="3255" y="173"/>
                    <a:pt x="3256" y="173"/>
                  </a:cubicBezTo>
                  <a:cubicBezTo>
                    <a:pt x="3257" y="173"/>
                    <a:pt x="3257" y="174"/>
                    <a:pt x="3258" y="174"/>
                  </a:cubicBezTo>
                  <a:cubicBezTo>
                    <a:pt x="3258" y="175"/>
                    <a:pt x="3258" y="176"/>
                    <a:pt x="3258" y="177"/>
                  </a:cubicBezTo>
                  <a:cubicBezTo>
                    <a:pt x="3257" y="176"/>
                    <a:pt x="3256" y="176"/>
                    <a:pt x="3255" y="176"/>
                  </a:cubicBezTo>
                  <a:cubicBezTo>
                    <a:pt x="3254" y="175"/>
                    <a:pt x="3253" y="175"/>
                    <a:pt x="3252" y="174"/>
                  </a:cubicBezTo>
                  <a:cubicBezTo>
                    <a:pt x="3253" y="173"/>
                    <a:pt x="3253" y="173"/>
                    <a:pt x="3254" y="173"/>
                  </a:cubicBezTo>
                  <a:moveTo>
                    <a:pt x="3145" y="183"/>
                  </a:moveTo>
                  <a:cubicBezTo>
                    <a:pt x="3145" y="185"/>
                    <a:pt x="3144" y="185"/>
                    <a:pt x="3142" y="185"/>
                  </a:cubicBezTo>
                  <a:cubicBezTo>
                    <a:pt x="3142" y="184"/>
                    <a:pt x="3142" y="183"/>
                    <a:pt x="3142" y="183"/>
                  </a:cubicBezTo>
                  <a:cubicBezTo>
                    <a:pt x="3142" y="182"/>
                    <a:pt x="3143" y="181"/>
                    <a:pt x="3143" y="181"/>
                  </a:cubicBezTo>
                  <a:cubicBezTo>
                    <a:pt x="3144" y="181"/>
                    <a:pt x="3145" y="181"/>
                    <a:pt x="3145" y="183"/>
                  </a:cubicBezTo>
                  <a:moveTo>
                    <a:pt x="3135" y="190"/>
                  </a:moveTo>
                  <a:lnTo>
                    <a:pt x="3137" y="190"/>
                  </a:lnTo>
                  <a:lnTo>
                    <a:pt x="3137" y="192"/>
                  </a:lnTo>
                  <a:lnTo>
                    <a:pt x="3135" y="192"/>
                  </a:lnTo>
                  <a:lnTo>
                    <a:pt x="3135" y="190"/>
                  </a:lnTo>
                  <a:close/>
                  <a:moveTo>
                    <a:pt x="3245" y="189"/>
                  </a:moveTo>
                  <a:lnTo>
                    <a:pt x="3248" y="189"/>
                  </a:lnTo>
                  <a:lnTo>
                    <a:pt x="3248" y="191"/>
                  </a:lnTo>
                  <a:lnTo>
                    <a:pt x="3245" y="191"/>
                  </a:lnTo>
                  <a:lnTo>
                    <a:pt x="3245" y="189"/>
                  </a:lnTo>
                  <a:close/>
                  <a:moveTo>
                    <a:pt x="3129" y="201"/>
                  </a:moveTo>
                  <a:cubicBezTo>
                    <a:pt x="3130" y="202"/>
                    <a:pt x="3130" y="203"/>
                    <a:pt x="3130" y="205"/>
                  </a:cubicBezTo>
                  <a:cubicBezTo>
                    <a:pt x="3128" y="207"/>
                    <a:pt x="3125" y="208"/>
                    <a:pt x="3122" y="209"/>
                  </a:cubicBezTo>
                  <a:cubicBezTo>
                    <a:pt x="3121" y="208"/>
                    <a:pt x="3120" y="206"/>
                    <a:pt x="3119" y="204"/>
                  </a:cubicBezTo>
                  <a:cubicBezTo>
                    <a:pt x="3119" y="202"/>
                    <a:pt x="3119" y="201"/>
                    <a:pt x="3120" y="199"/>
                  </a:cubicBezTo>
                  <a:cubicBezTo>
                    <a:pt x="3120" y="197"/>
                    <a:pt x="3122" y="196"/>
                    <a:pt x="3123" y="196"/>
                  </a:cubicBezTo>
                  <a:cubicBezTo>
                    <a:pt x="3125" y="195"/>
                    <a:pt x="3126" y="196"/>
                    <a:pt x="3128" y="198"/>
                  </a:cubicBezTo>
                  <a:cubicBezTo>
                    <a:pt x="3128" y="199"/>
                    <a:pt x="3128" y="201"/>
                    <a:pt x="3129" y="201"/>
                  </a:cubicBezTo>
                  <a:moveTo>
                    <a:pt x="3170" y="196"/>
                  </a:moveTo>
                  <a:cubicBezTo>
                    <a:pt x="3170" y="197"/>
                    <a:pt x="3170" y="198"/>
                    <a:pt x="3170" y="198"/>
                  </a:cubicBezTo>
                  <a:cubicBezTo>
                    <a:pt x="3170" y="199"/>
                    <a:pt x="3169" y="199"/>
                    <a:pt x="3169" y="200"/>
                  </a:cubicBezTo>
                  <a:cubicBezTo>
                    <a:pt x="3167" y="200"/>
                    <a:pt x="3166" y="199"/>
                    <a:pt x="3166" y="196"/>
                  </a:cubicBezTo>
                  <a:lnTo>
                    <a:pt x="3170" y="196"/>
                  </a:lnTo>
                  <a:close/>
                  <a:moveTo>
                    <a:pt x="3263" y="192"/>
                  </a:moveTo>
                  <a:cubicBezTo>
                    <a:pt x="3263" y="191"/>
                    <a:pt x="3264" y="191"/>
                    <a:pt x="3264" y="192"/>
                  </a:cubicBezTo>
                  <a:cubicBezTo>
                    <a:pt x="3264" y="192"/>
                    <a:pt x="3264" y="192"/>
                    <a:pt x="3264" y="193"/>
                  </a:cubicBezTo>
                  <a:cubicBezTo>
                    <a:pt x="3263" y="193"/>
                    <a:pt x="3263" y="193"/>
                    <a:pt x="3263" y="193"/>
                  </a:cubicBezTo>
                  <a:cubicBezTo>
                    <a:pt x="3262" y="192"/>
                    <a:pt x="3262" y="192"/>
                    <a:pt x="3263" y="192"/>
                  </a:cubicBezTo>
                  <a:close/>
                  <a:moveTo>
                    <a:pt x="3147" y="205"/>
                  </a:moveTo>
                  <a:cubicBezTo>
                    <a:pt x="3146" y="206"/>
                    <a:pt x="3145" y="205"/>
                    <a:pt x="3145" y="205"/>
                  </a:cubicBezTo>
                  <a:cubicBezTo>
                    <a:pt x="3145" y="204"/>
                    <a:pt x="3144" y="204"/>
                    <a:pt x="3144" y="203"/>
                  </a:cubicBezTo>
                  <a:cubicBezTo>
                    <a:pt x="3144" y="203"/>
                    <a:pt x="3144" y="202"/>
                    <a:pt x="3145" y="202"/>
                  </a:cubicBezTo>
                  <a:cubicBezTo>
                    <a:pt x="3145" y="201"/>
                    <a:pt x="3146" y="201"/>
                    <a:pt x="3147" y="201"/>
                  </a:cubicBezTo>
                  <a:lnTo>
                    <a:pt x="3147" y="205"/>
                  </a:lnTo>
                  <a:close/>
                  <a:moveTo>
                    <a:pt x="3133" y="204"/>
                  </a:moveTo>
                  <a:cubicBezTo>
                    <a:pt x="3133" y="204"/>
                    <a:pt x="3133" y="204"/>
                    <a:pt x="3133" y="205"/>
                  </a:cubicBezTo>
                  <a:cubicBezTo>
                    <a:pt x="3133" y="205"/>
                    <a:pt x="3133" y="206"/>
                    <a:pt x="3132" y="206"/>
                  </a:cubicBezTo>
                  <a:cubicBezTo>
                    <a:pt x="3132" y="205"/>
                    <a:pt x="3132" y="205"/>
                    <a:pt x="3132" y="205"/>
                  </a:cubicBezTo>
                  <a:cubicBezTo>
                    <a:pt x="3132" y="204"/>
                    <a:pt x="3132" y="204"/>
                    <a:pt x="3133" y="204"/>
                  </a:cubicBezTo>
                  <a:moveTo>
                    <a:pt x="3282" y="197"/>
                  </a:moveTo>
                  <a:cubicBezTo>
                    <a:pt x="3282" y="197"/>
                    <a:pt x="3282" y="197"/>
                    <a:pt x="3283" y="197"/>
                  </a:cubicBezTo>
                  <a:cubicBezTo>
                    <a:pt x="3283" y="198"/>
                    <a:pt x="3283" y="198"/>
                    <a:pt x="3282" y="198"/>
                  </a:cubicBezTo>
                  <a:cubicBezTo>
                    <a:pt x="3282" y="198"/>
                    <a:pt x="3282" y="199"/>
                    <a:pt x="3281" y="198"/>
                  </a:cubicBezTo>
                  <a:cubicBezTo>
                    <a:pt x="3281" y="198"/>
                    <a:pt x="3281" y="198"/>
                    <a:pt x="3282" y="197"/>
                  </a:cubicBezTo>
                  <a:close/>
                  <a:moveTo>
                    <a:pt x="3179" y="205"/>
                  </a:moveTo>
                  <a:lnTo>
                    <a:pt x="3181" y="205"/>
                  </a:lnTo>
                  <a:lnTo>
                    <a:pt x="3181" y="207"/>
                  </a:lnTo>
                  <a:lnTo>
                    <a:pt x="3179" y="207"/>
                  </a:lnTo>
                  <a:lnTo>
                    <a:pt x="3179" y="205"/>
                  </a:lnTo>
                  <a:close/>
                  <a:moveTo>
                    <a:pt x="3127" y="217"/>
                  </a:moveTo>
                  <a:cubicBezTo>
                    <a:pt x="3128" y="217"/>
                    <a:pt x="3128" y="217"/>
                    <a:pt x="3128" y="217"/>
                  </a:cubicBezTo>
                  <a:cubicBezTo>
                    <a:pt x="3129" y="217"/>
                    <a:pt x="3129" y="218"/>
                    <a:pt x="3128" y="218"/>
                  </a:cubicBezTo>
                  <a:cubicBezTo>
                    <a:pt x="3128" y="218"/>
                    <a:pt x="3128" y="218"/>
                    <a:pt x="3127" y="218"/>
                  </a:cubicBezTo>
                  <a:cubicBezTo>
                    <a:pt x="3127" y="218"/>
                    <a:pt x="3127" y="217"/>
                    <a:pt x="3127" y="217"/>
                  </a:cubicBezTo>
                  <a:moveTo>
                    <a:pt x="3121" y="223"/>
                  </a:moveTo>
                  <a:cubicBezTo>
                    <a:pt x="3122" y="222"/>
                    <a:pt x="3122" y="222"/>
                    <a:pt x="3123" y="223"/>
                  </a:cubicBezTo>
                  <a:cubicBezTo>
                    <a:pt x="3123" y="223"/>
                    <a:pt x="3123" y="224"/>
                    <a:pt x="3124" y="224"/>
                  </a:cubicBezTo>
                  <a:cubicBezTo>
                    <a:pt x="3124" y="224"/>
                    <a:pt x="3124" y="224"/>
                    <a:pt x="3124" y="225"/>
                  </a:cubicBezTo>
                  <a:cubicBezTo>
                    <a:pt x="3123" y="225"/>
                    <a:pt x="3123" y="225"/>
                    <a:pt x="3123" y="226"/>
                  </a:cubicBezTo>
                  <a:lnTo>
                    <a:pt x="3121" y="226"/>
                  </a:lnTo>
                  <a:lnTo>
                    <a:pt x="3121" y="223"/>
                  </a:lnTo>
                  <a:close/>
                  <a:moveTo>
                    <a:pt x="3274" y="220"/>
                  </a:moveTo>
                  <a:cubicBezTo>
                    <a:pt x="3274" y="221"/>
                    <a:pt x="3275" y="222"/>
                    <a:pt x="3276" y="222"/>
                  </a:cubicBezTo>
                  <a:cubicBezTo>
                    <a:pt x="3276" y="223"/>
                    <a:pt x="3276" y="223"/>
                    <a:pt x="3275" y="223"/>
                  </a:cubicBezTo>
                  <a:cubicBezTo>
                    <a:pt x="3274" y="223"/>
                    <a:pt x="3274" y="224"/>
                    <a:pt x="3274" y="225"/>
                  </a:cubicBezTo>
                  <a:cubicBezTo>
                    <a:pt x="3272" y="224"/>
                    <a:pt x="3272" y="224"/>
                    <a:pt x="3272" y="222"/>
                  </a:cubicBezTo>
                  <a:cubicBezTo>
                    <a:pt x="3272" y="220"/>
                    <a:pt x="3272" y="219"/>
                    <a:pt x="3271" y="217"/>
                  </a:cubicBezTo>
                  <a:cubicBezTo>
                    <a:pt x="3272" y="218"/>
                    <a:pt x="3273" y="219"/>
                    <a:pt x="3274" y="220"/>
                  </a:cubicBezTo>
                  <a:moveTo>
                    <a:pt x="3223" y="220"/>
                  </a:moveTo>
                  <a:cubicBezTo>
                    <a:pt x="3223" y="223"/>
                    <a:pt x="3223" y="225"/>
                    <a:pt x="3223" y="226"/>
                  </a:cubicBezTo>
                  <a:cubicBezTo>
                    <a:pt x="3223" y="228"/>
                    <a:pt x="3224" y="230"/>
                    <a:pt x="3224" y="232"/>
                  </a:cubicBezTo>
                  <a:cubicBezTo>
                    <a:pt x="3223" y="231"/>
                    <a:pt x="3222" y="230"/>
                    <a:pt x="3221" y="230"/>
                  </a:cubicBezTo>
                  <a:cubicBezTo>
                    <a:pt x="3220" y="231"/>
                    <a:pt x="3220" y="231"/>
                    <a:pt x="3219" y="232"/>
                  </a:cubicBezTo>
                  <a:cubicBezTo>
                    <a:pt x="3218" y="233"/>
                    <a:pt x="3218" y="235"/>
                    <a:pt x="3217" y="236"/>
                  </a:cubicBezTo>
                  <a:cubicBezTo>
                    <a:pt x="3217" y="238"/>
                    <a:pt x="3216" y="239"/>
                    <a:pt x="3216" y="240"/>
                  </a:cubicBezTo>
                  <a:cubicBezTo>
                    <a:pt x="3214" y="240"/>
                    <a:pt x="3213" y="239"/>
                    <a:pt x="3214" y="237"/>
                  </a:cubicBezTo>
                  <a:cubicBezTo>
                    <a:pt x="3215" y="236"/>
                    <a:pt x="3216" y="235"/>
                    <a:pt x="3217" y="235"/>
                  </a:cubicBezTo>
                  <a:cubicBezTo>
                    <a:pt x="3217" y="231"/>
                    <a:pt x="3217" y="228"/>
                    <a:pt x="3217" y="227"/>
                  </a:cubicBezTo>
                  <a:cubicBezTo>
                    <a:pt x="3217" y="225"/>
                    <a:pt x="3218" y="223"/>
                    <a:pt x="3219" y="220"/>
                  </a:cubicBezTo>
                  <a:lnTo>
                    <a:pt x="3223" y="220"/>
                  </a:lnTo>
                  <a:close/>
                  <a:moveTo>
                    <a:pt x="3248" y="226"/>
                  </a:moveTo>
                  <a:cubicBezTo>
                    <a:pt x="3247" y="226"/>
                    <a:pt x="3247" y="225"/>
                    <a:pt x="3247" y="223"/>
                  </a:cubicBezTo>
                  <a:cubicBezTo>
                    <a:pt x="3248" y="222"/>
                    <a:pt x="3249" y="222"/>
                    <a:pt x="3251" y="222"/>
                  </a:cubicBezTo>
                  <a:cubicBezTo>
                    <a:pt x="3252" y="223"/>
                    <a:pt x="3253" y="224"/>
                    <a:pt x="3252" y="226"/>
                  </a:cubicBezTo>
                  <a:cubicBezTo>
                    <a:pt x="3251" y="227"/>
                    <a:pt x="3249" y="227"/>
                    <a:pt x="3248" y="226"/>
                  </a:cubicBezTo>
                  <a:moveTo>
                    <a:pt x="3278" y="225"/>
                  </a:moveTo>
                  <a:cubicBezTo>
                    <a:pt x="3279" y="224"/>
                    <a:pt x="3279" y="224"/>
                    <a:pt x="3279" y="224"/>
                  </a:cubicBezTo>
                  <a:cubicBezTo>
                    <a:pt x="3280" y="225"/>
                    <a:pt x="3280" y="225"/>
                    <a:pt x="3279" y="225"/>
                  </a:cubicBezTo>
                  <a:cubicBezTo>
                    <a:pt x="3279" y="226"/>
                    <a:pt x="3279" y="226"/>
                    <a:pt x="3278" y="225"/>
                  </a:cubicBezTo>
                  <a:cubicBezTo>
                    <a:pt x="3278" y="225"/>
                    <a:pt x="3278" y="225"/>
                    <a:pt x="3278" y="225"/>
                  </a:cubicBezTo>
                  <a:moveTo>
                    <a:pt x="3071" y="235"/>
                  </a:moveTo>
                  <a:lnTo>
                    <a:pt x="3074" y="235"/>
                  </a:lnTo>
                  <a:lnTo>
                    <a:pt x="3074" y="238"/>
                  </a:lnTo>
                  <a:lnTo>
                    <a:pt x="3072" y="238"/>
                  </a:lnTo>
                  <a:lnTo>
                    <a:pt x="3071" y="235"/>
                  </a:lnTo>
                  <a:close/>
                  <a:moveTo>
                    <a:pt x="3080" y="237"/>
                  </a:moveTo>
                  <a:lnTo>
                    <a:pt x="3082" y="237"/>
                  </a:lnTo>
                  <a:lnTo>
                    <a:pt x="3083" y="239"/>
                  </a:lnTo>
                  <a:lnTo>
                    <a:pt x="3080" y="239"/>
                  </a:lnTo>
                  <a:lnTo>
                    <a:pt x="3080" y="237"/>
                  </a:lnTo>
                  <a:close/>
                  <a:moveTo>
                    <a:pt x="3272" y="233"/>
                  </a:moveTo>
                  <a:cubicBezTo>
                    <a:pt x="3272" y="233"/>
                    <a:pt x="3273" y="233"/>
                    <a:pt x="3273" y="233"/>
                  </a:cubicBezTo>
                  <a:cubicBezTo>
                    <a:pt x="3274" y="233"/>
                    <a:pt x="3274" y="233"/>
                    <a:pt x="3275" y="234"/>
                  </a:cubicBezTo>
                  <a:cubicBezTo>
                    <a:pt x="3275" y="234"/>
                    <a:pt x="3275" y="235"/>
                    <a:pt x="3274" y="235"/>
                  </a:cubicBezTo>
                  <a:lnTo>
                    <a:pt x="3272" y="236"/>
                  </a:lnTo>
                  <a:cubicBezTo>
                    <a:pt x="3272" y="235"/>
                    <a:pt x="3272" y="234"/>
                    <a:pt x="3271" y="234"/>
                  </a:cubicBezTo>
                  <a:cubicBezTo>
                    <a:pt x="3271" y="234"/>
                    <a:pt x="3271" y="234"/>
                    <a:pt x="3272" y="233"/>
                  </a:cubicBezTo>
                  <a:moveTo>
                    <a:pt x="3278" y="238"/>
                  </a:moveTo>
                  <a:lnTo>
                    <a:pt x="3280" y="238"/>
                  </a:lnTo>
                  <a:lnTo>
                    <a:pt x="3280" y="240"/>
                  </a:lnTo>
                  <a:lnTo>
                    <a:pt x="3278" y="241"/>
                  </a:lnTo>
                  <a:lnTo>
                    <a:pt x="3278" y="238"/>
                  </a:lnTo>
                  <a:close/>
                  <a:moveTo>
                    <a:pt x="3069" y="251"/>
                  </a:moveTo>
                  <a:lnTo>
                    <a:pt x="3071" y="251"/>
                  </a:lnTo>
                  <a:lnTo>
                    <a:pt x="3071" y="253"/>
                  </a:lnTo>
                  <a:lnTo>
                    <a:pt x="3069" y="253"/>
                  </a:lnTo>
                  <a:lnTo>
                    <a:pt x="3069" y="251"/>
                  </a:lnTo>
                  <a:close/>
                  <a:moveTo>
                    <a:pt x="3217" y="250"/>
                  </a:moveTo>
                  <a:cubicBezTo>
                    <a:pt x="3217" y="252"/>
                    <a:pt x="3217" y="254"/>
                    <a:pt x="3218" y="256"/>
                  </a:cubicBezTo>
                  <a:cubicBezTo>
                    <a:pt x="3216" y="257"/>
                    <a:pt x="3215" y="256"/>
                    <a:pt x="3215" y="254"/>
                  </a:cubicBezTo>
                  <a:cubicBezTo>
                    <a:pt x="3215" y="252"/>
                    <a:pt x="3215" y="251"/>
                    <a:pt x="3215" y="250"/>
                  </a:cubicBezTo>
                  <a:cubicBezTo>
                    <a:pt x="3215" y="248"/>
                    <a:pt x="3214" y="248"/>
                    <a:pt x="3214" y="247"/>
                  </a:cubicBezTo>
                  <a:cubicBezTo>
                    <a:pt x="3213" y="247"/>
                    <a:pt x="3213" y="246"/>
                    <a:pt x="3214" y="246"/>
                  </a:cubicBezTo>
                  <a:cubicBezTo>
                    <a:pt x="3216" y="246"/>
                    <a:pt x="3217" y="248"/>
                    <a:pt x="3217" y="250"/>
                  </a:cubicBezTo>
                  <a:moveTo>
                    <a:pt x="3183" y="255"/>
                  </a:moveTo>
                  <a:cubicBezTo>
                    <a:pt x="3183" y="256"/>
                    <a:pt x="3183" y="257"/>
                    <a:pt x="3182" y="258"/>
                  </a:cubicBezTo>
                  <a:cubicBezTo>
                    <a:pt x="3180" y="257"/>
                    <a:pt x="3179" y="255"/>
                    <a:pt x="3181" y="253"/>
                  </a:cubicBezTo>
                  <a:cubicBezTo>
                    <a:pt x="3182" y="254"/>
                    <a:pt x="3183" y="254"/>
                    <a:pt x="3183" y="255"/>
                  </a:cubicBezTo>
                  <a:close/>
                  <a:moveTo>
                    <a:pt x="3287" y="257"/>
                  </a:moveTo>
                  <a:cubicBezTo>
                    <a:pt x="3286" y="257"/>
                    <a:pt x="3286" y="257"/>
                    <a:pt x="3285" y="256"/>
                  </a:cubicBezTo>
                  <a:cubicBezTo>
                    <a:pt x="3284" y="256"/>
                    <a:pt x="3284" y="255"/>
                    <a:pt x="3284" y="253"/>
                  </a:cubicBezTo>
                  <a:cubicBezTo>
                    <a:pt x="3286" y="253"/>
                    <a:pt x="3287" y="254"/>
                    <a:pt x="3287" y="257"/>
                  </a:cubicBezTo>
                  <a:moveTo>
                    <a:pt x="3213" y="274"/>
                  </a:moveTo>
                  <a:cubicBezTo>
                    <a:pt x="3211" y="274"/>
                    <a:pt x="3210" y="273"/>
                    <a:pt x="3210" y="273"/>
                  </a:cubicBezTo>
                  <a:cubicBezTo>
                    <a:pt x="3210" y="272"/>
                    <a:pt x="3211" y="271"/>
                    <a:pt x="3211" y="269"/>
                  </a:cubicBezTo>
                  <a:cubicBezTo>
                    <a:pt x="3212" y="270"/>
                    <a:pt x="3213" y="271"/>
                    <a:pt x="3213" y="274"/>
                  </a:cubicBezTo>
                  <a:moveTo>
                    <a:pt x="3206" y="274"/>
                  </a:moveTo>
                  <a:cubicBezTo>
                    <a:pt x="3205" y="275"/>
                    <a:pt x="3205" y="275"/>
                    <a:pt x="3205" y="276"/>
                  </a:cubicBezTo>
                  <a:cubicBezTo>
                    <a:pt x="3203" y="276"/>
                    <a:pt x="3203" y="275"/>
                    <a:pt x="3203" y="274"/>
                  </a:cubicBezTo>
                  <a:cubicBezTo>
                    <a:pt x="3204" y="272"/>
                    <a:pt x="3205" y="272"/>
                    <a:pt x="3207" y="272"/>
                  </a:cubicBezTo>
                  <a:cubicBezTo>
                    <a:pt x="3207" y="273"/>
                    <a:pt x="3207" y="274"/>
                    <a:pt x="3206" y="274"/>
                  </a:cubicBezTo>
                  <a:close/>
                  <a:moveTo>
                    <a:pt x="3138" y="278"/>
                  </a:moveTo>
                  <a:cubicBezTo>
                    <a:pt x="3139" y="278"/>
                    <a:pt x="3139" y="278"/>
                    <a:pt x="3140" y="279"/>
                  </a:cubicBezTo>
                  <a:cubicBezTo>
                    <a:pt x="3140" y="279"/>
                    <a:pt x="3140" y="280"/>
                    <a:pt x="3140" y="281"/>
                  </a:cubicBezTo>
                  <a:cubicBezTo>
                    <a:pt x="3140" y="281"/>
                    <a:pt x="3139" y="281"/>
                    <a:pt x="3139" y="281"/>
                  </a:cubicBezTo>
                  <a:cubicBezTo>
                    <a:pt x="3139" y="280"/>
                    <a:pt x="3138" y="280"/>
                    <a:pt x="3138" y="280"/>
                  </a:cubicBezTo>
                  <a:lnTo>
                    <a:pt x="3138" y="278"/>
                  </a:lnTo>
                  <a:close/>
                  <a:moveTo>
                    <a:pt x="3204" y="281"/>
                  </a:moveTo>
                  <a:cubicBezTo>
                    <a:pt x="3204" y="282"/>
                    <a:pt x="3204" y="283"/>
                    <a:pt x="3204" y="284"/>
                  </a:cubicBezTo>
                  <a:cubicBezTo>
                    <a:pt x="3203" y="286"/>
                    <a:pt x="3203" y="287"/>
                    <a:pt x="3202" y="288"/>
                  </a:cubicBezTo>
                  <a:cubicBezTo>
                    <a:pt x="3202" y="289"/>
                    <a:pt x="3201" y="290"/>
                    <a:pt x="3201" y="290"/>
                  </a:cubicBezTo>
                  <a:cubicBezTo>
                    <a:pt x="3200" y="290"/>
                    <a:pt x="3200" y="289"/>
                    <a:pt x="3200" y="287"/>
                  </a:cubicBezTo>
                  <a:cubicBezTo>
                    <a:pt x="3200" y="286"/>
                    <a:pt x="3200" y="285"/>
                    <a:pt x="3201" y="284"/>
                  </a:cubicBezTo>
                  <a:cubicBezTo>
                    <a:pt x="3201" y="283"/>
                    <a:pt x="3201" y="282"/>
                    <a:pt x="3202" y="281"/>
                  </a:cubicBezTo>
                  <a:cubicBezTo>
                    <a:pt x="3202" y="280"/>
                    <a:pt x="3202" y="278"/>
                    <a:pt x="3202" y="277"/>
                  </a:cubicBezTo>
                  <a:cubicBezTo>
                    <a:pt x="3203" y="278"/>
                    <a:pt x="3204" y="280"/>
                    <a:pt x="3204" y="281"/>
                  </a:cubicBezTo>
                  <a:moveTo>
                    <a:pt x="3178" y="285"/>
                  </a:moveTo>
                  <a:cubicBezTo>
                    <a:pt x="3178" y="286"/>
                    <a:pt x="3178" y="286"/>
                    <a:pt x="3178" y="286"/>
                  </a:cubicBezTo>
                  <a:cubicBezTo>
                    <a:pt x="3178" y="287"/>
                    <a:pt x="3178" y="287"/>
                    <a:pt x="3177" y="287"/>
                  </a:cubicBezTo>
                  <a:cubicBezTo>
                    <a:pt x="3177" y="287"/>
                    <a:pt x="3177" y="287"/>
                    <a:pt x="3177" y="286"/>
                  </a:cubicBezTo>
                  <a:cubicBezTo>
                    <a:pt x="3177" y="286"/>
                    <a:pt x="3177" y="285"/>
                    <a:pt x="3178" y="285"/>
                  </a:cubicBezTo>
                  <a:close/>
                  <a:moveTo>
                    <a:pt x="3287" y="280"/>
                  </a:moveTo>
                  <a:cubicBezTo>
                    <a:pt x="3288" y="280"/>
                    <a:pt x="3288" y="280"/>
                    <a:pt x="3288" y="280"/>
                  </a:cubicBezTo>
                  <a:cubicBezTo>
                    <a:pt x="3289" y="281"/>
                    <a:pt x="3289" y="281"/>
                    <a:pt x="3288" y="281"/>
                  </a:cubicBezTo>
                  <a:cubicBezTo>
                    <a:pt x="3288" y="282"/>
                    <a:pt x="3287" y="282"/>
                    <a:pt x="3287" y="281"/>
                  </a:cubicBezTo>
                  <a:cubicBezTo>
                    <a:pt x="3287" y="281"/>
                    <a:pt x="3287" y="281"/>
                    <a:pt x="3287" y="280"/>
                  </a:cubicBezTo>
                  <a:moveTo>
                    <a:pt x="3162" y="290"/>
                  </a:moveTo>
                  <a:cubicBezTo>
                    <a:pt x="3162" y="290"/>
                    <a:pt x="3162" y="290"/>
                    <a:pt x="3161" y="291"/>
                  </a:cubicBezTo>
                  <a:cubicBezTo>
                    <a:pt x="3161" y="291"/>
                    <a:pt x="3160" y="291"/>
                    <a:pt x="3160" y="291"/>
                  </a:cubicBezTo>
                  <a:cubicBezTo>
                    <a:pt x="3160" y="291"/>
                    <a:pt x="3160" y="291"/>
                    <a:pt x="3161" y="290"/>
                  </a:cubicBezTo>
                  <a:cubicBezTo>
                    <a:pt x="3162" y="289"/>
                    <a:pt x="3162" y="289"/>
                    <a:pt x="3162" y="290"/>
                  </a:cubicBezTo>
                  <a:close/>
                  <a:moveTo>
                    <a:pt x="3076" y="298"/>
                  </a:moveTo>
                  <a:cubicBezTo>
                    <a:pt x="3074" y="299"/>
                    <a:pt x="3073" y="298"/>
                    <a:pt x="3073" y="297"/>
                  </a:cubicBezTo>
                  <a:cubicBezTo>
                    <a:pt x="3072" y="296"/>
                    <a:pt x="3072" y="295"/>
                    <a:pt x="3073" y="294"/>
                  </a:cubicBezTo>
                  <a:cubicBezTo>
                    <a:pt x="3075" y="294"/>
                    <a:pt x="3076" y="295"/>
                    <a:pt x="3076" y="298"/>
                  </a:cubicBezTo>
                  <a:moveTo>
                    <a:pt x="3133" y="300"/>
                  </a:moveTo>
                  <a:cubicBezTo>
                    <a:pt x="3134" y="301"/>
                    <a:pt x="3134" y="303"/>
                    <a:pt x="3133" y="305"/>
                  </a:cubicBezTo>
                  <a:cubicBezTo>
                    <a:pt x="3133" y="306"/>
                    <a:pt x="3132" y="308"/>
                    <a:pt x="3130" y="309"/>
                  </a:cubicBezTo>
                  <a:cubicBezTo>
                    <a:pt x="3129" y="310"/>
                    <a:pt x="3127" y="311"/>
                    <a:pt x="3125" y="311"/>
                  </a:cubicBezTo>
                  <a:cubicBezTo>
                    <a:pt x="3123" y="310"/>
                    <a:pt x="3121" y="309"/>
                    <a:pt x="3120" y="307"/>
                  </a:cubicBezTo>
                  <a:cubicBezTo>
                    <a:pt x="3119" y="305"/>
                    <a:pt x="3119" y="303"/>
                    <a:pt x="3119" y="301"/>
                  </a:cubicBezTo>
                  <a:cubicBezTo>
                    <a:pt x="3120" y="299"/>
                    <a:pt x="3121" y="297"/>
                    <a:pt x="3123" y="296"/>
                  </a:cubicBezTo>
                  <a:cubicBezTo>
                    <a:pt x="3125" y="295"/>
                    <a:pt x="3127" y="294"/>
                    <a:pt x="3131" y="295"/>
                  </a:cubicBezTo>
                  <a:cubicBezTo>
                    <a:pt x="3132" y="296"/>
                    <a:pt x="3133" y="298"/>
                    <a:pt x="3133" y="300"/>
                  </a:cubicBezTo>
                  <a:moveTo>
                    <a:pt x="3198" y="296"/>
                  </a:moveTo>
                  <a:cubicBezTo>
                    <a:pt x="3199" y="295"/>
                    <a:pt x="3199" y="294"/>
                    <a:pt x="3199" y="292"/>
                  </a:cubicBezTo>
                  <a:cubicBezTo>
                    <a:pt x="3200" y="293"/>
                    <a:pt x="3201" y="294"/>
                    <a:pt x="3200" y="295"/>
                  </a:cubicBezTo>
                  <a:cubicBezTo>
                    <a:pt x="3200" y="296"/>
                    <a:pt x="3200" y="297"/>
                    <a:pt x="3200" y="298"/>
                  </a:cubicBezTo>
                  <a:cubicBezTo>
                    <a:pt x="3200" y="300"/>
                    <a:pt x="3200" y="301"/>
                    <a:pt x="3200" y="302"/>
                  </a:cubicBezTo>
                  <a:cubicBezTo>
                    <a:pt x="3200" y="303"/>
                    <a:pt x="3201" y="304"/>
                    <a:pt x="3203" y="304"/>
                  </a:cubicBezTo>
                  <a:cubicBezTo>
                    <a:pt x="3203" y="305"/>
                    <a:pt x="3203" y="306"/>
                    <a:pt x="3202" y="306"/>
                  </a:cubicBezTo>
                  <a:cubicBezTo>
                    <a:pt x="3202" y="307"/>
                    <a:pt x="3201" y="307"/>
                    <a:pt x="3201" y="308"/>
                  </a:cubicBezTo>
                  <a:cubicBezTo>
                    <a:pt x="3200" y="308"/>
                    <a:pt x="3200" y="308"/>
                    <a:pt x="3200" y="309"/>
                  </a:cubicBezTo>
                  <a:cubicBezTo>
                    <a:pt x="3199" y="310"/>
                    <a:pt x="3199" y="310"/>
                    <a:pt x="3200" y="311"/>
                  </a:cubicBezTo>
                  <a:cubicBezTo>
                    <a:pt x="3198" y="311"/>
                    <a:pt x="3198" y="310"/>
                    <a:pt x="3199" y="308"/>
                  </a:cubicBezTo>
                  <a:cubicBezTo>
                    <a:pt x="3199" y="307"/>
                    <a:pt x="3200" y="306"/>
                    <a:pt x="3201" y="306"/>
                  </a:cubicBezTo>
                  <a:cubicBezTo>
                    <a:pt x="3199" y="305"/>
                    <a:pt x="3198" y="304"/>
                    <a:pt x="3199" y="303"/>
                  </a:cubicBezTo>
                  <a:cubicBezTo>
                    <a:pt x="3199" y="302"/>
                    <a:pt x="3198" y="301"/>
                    <a:pt x="3197" y="300"/>
                  </a:cubicBezTo>
                  <a:cubicBezTo>
                    <a:pt x="3197" y="299"/>
                    <a:pt x="3198" y="297"/>
                    <a:pt x="3198" y="296"/>
                  </a:cubicBezTo>
                  <a:moveTo>
                    <a:pt x="3280" y="292"/>
                  </a:moveTo>
                  <a:cubicBezTo>
                    <a:pt x="3281" y="292"/>
                    <a:pt x="3281" y="291"/>
                    <a:pt x="3281" y="291"/>
                  </a:cubicBezTo>
                  <a:cubicBezTo>
                    <a:pt x="3281" y="292"/>
                    <a:pt x="3281" y="292"/>
                    <a:pt x="3281" y="292"/>
                  </a:cubicBezTo>
                  <a:cubicBezTo>
                    <a:pt x="3280" y="292"/>
                    <a:pt x="3280" y="292"/>
                    <a:pt x="3279" y="292"/>
                  </a:cubicBezTo>
                  <a:cubicBezTo>
                    <a:pt x="3279" y="292"/>
                    <a:pt x="3279" y="292"/>
                    <a:pt x="3280" y="292"/>
                  </a:cubicBezTo>
                  <a:moveTo>
                    <a:pt x="3209" y="298"/>
                  </a:moveTo>
                  <a:cubicBezTo>
                    <a:pt x="3209" y="298"/>
                    <a:pt x="3210" y="297"/>
                    <a:pt x="3210" y="298"/>
                  </a:cubicBezTo>
                  <a:cubicBezTo>
                    <a:pt x="3210" y="298"/>
                    <a:pt x="3210" y="298"/>
                    <a:pt x="3210" y="299"/>
                  </a:cubicBezTo>
                  <a:cubicBezTo>
                    <a:pt x="3209" y="299"/>
                    <a:pt x="3209" y="299"/>
                    <a:pt x="3209" y="299"/>
                  </a:cubicBezTo>
                  <a:cubicBezTo>
                    <a:pt x="3209" y="298"/>
                    <a:pt x="3209" y="298"/>
                    <a:pt x="3209" y="298"/>
                  </a:cubicBezTo>
                  <a:moveTo>
                    <a:pt x="3165" y="314"/>
                  </a:moveTo>
                  <a:cubicBezTo>
                    <a:pt x="3166" y="313"/>
                    <a:pt x="3166" y="313"/>
                    <a:pt x="3166" y="314"/>
                  </a:cubicBezTo>
                  <a:cubicBezTo>
                    <a:pt x="3166" y="314"/>
                    <a:pt x="3166" y="314"/>
                    <a:pt x="3166" y="315"/>
                  </a:cubicBezTo>
                  <a:cubicBezTo>
                    <a:pt x="3166" y="315"/>
                    <a:pt x="3165" y="315"/>
                    <a:pt x="3165" y="315"/>
                  </a:cubicBezTo>
                  <a:cubicBezTo>
                    <a:pt x="3165" y="314"/>
                    <a:pt x="3165" y="314"/>
                    <a:pt x="3165" y="314"/>
                  </a:cubicBezTo>
                  <a:moveTo>
                    <a:pt x="3083" y="323"/>
                  </a:moveTo>
                  <a:cubicBezTo>
                    <a:pt x="3084" y="323"/>
                    <a:pt x="3084" y="323"/>
                    <a:pt x="3084" y="324"/>
                  </a:cubicBezTo>
                  <a:cubicBezTo>
                    <a:pt x="3084" y="325"/>
                    <a:pt x="3084" y="325"/>
                    <a:pt x="3083" y="324"/>
                  </a:cubicBezTo>
                  <a:cubicBezTo>
                    <a:pt x="3083" y="324"/>
                    <a:pt x="3083" y="324"/>
                    <a:pt x="3082" y="324"/>
                  </a:cubicBezTo>
                  <a:cubicBezTo>
                    <a:pt x="3082" y="323"/>
                    <a:pt x="3083" y="323"/>
                    <a:pt x="3083" y="323"/>
                  </a:cubicBezTo>
                  <a:moveTo>
                    <a:pt x="3151" y="321"/>
                  </a:moveTo>
                  <a:cubicBezTo>
                    <a:pt x="3151" y="321"/>
                    <a:pt x="3151" y="322"/>
                    <a:pt x="3151" y="322"/>
                  </a:cubicBezTo>
                  <a:cubicBezTo>
                    <a:pt x="3151" y="323"/>
                    <a:pt x="3151" y="323"/>
                    <a:pt x="3151" y="323"/>
                  </a:cubicBezTo>
                  <a:cubicBezTo>
                    <a:pt x="3150" y="323"/>
                    <a:pt x="3150" y="322"/>
                    <a:pt x="3150" y="322"/>
                  </a:cubicBezTo>
                  <a:cubicBezTo>
                    <a:pt x="3150" y="321"/>
                    <a:pt x="3151" y="321"/>
                    <a:pt x="3151" y="321"/>
                  </a:cubicBezTo>
                  <a:close/>
                  <a:moveTo>
                    <a:pt x="3080" y="328"/>
                  </a:moveTo>
                  <a:cubicBezTo>
                    <a:pt x="3081" y="328"/>
                    <a:pt x="3081" y="328"/>
                    <a:pt x="3081" y="328"/>
                  </a:cubicBezTo>
                  <a:cubicBezTo>
                    <a:pt x="3081" y="328"/>
                    <a:pt x="3081" y="329"/>
                    <a:pt x="3081" y="329"/>
                  </a:cubicBezTo>
                  <a:cubicBezTo>
                    <a:pt x="3081" y="329"/>
                    <a:pt x="3080" y="329"/>
                    <a:pt x="3080" y="329"/>
                  </a:cubicBezTo>
                  <a:cubicBezTo>
                    <a:pt x="3080" y="329"/>
                    <a:pt x="3080" y="329"/>
                    <a:pt x="3080" y="328"/>
                  </a:cubicBezTo>
                  <a:moveTo>
                    <a:pt x="3209" y="323"/>
                  </a:moveTo>
                  <a:cubicBezTo>
                    <a:pt x="3209" y="322"/>
                    <a:pt x="3210" y="322"/>
                    <a:pt x="3210" y="322"/>
                  </a:cubicBezTo>
                  <a:cubicBezTo>
                    <a:pt x="3210" y="323"/>
                    <a:pt x="3210" y="323"/>
                    <a:pt x="3210" y="323"/>
                  </a:cubicBezTo>
                  <a:cubicBezTo>
                    <a:pt x="3209" y="324"/>
                    <a:pt x="3209" y="324"/>
                    <a:pt x="3209" y="324"/>
                  </a:cubicBezTo>
                  <a:cubicBezTo>
                    <a:pt x="3209" y="323"/>
                    <a:pt x="3209" y="323"/>
                    <a:pt x="3209" y="323"/>
                  </a:cubicBezTo>
                  <a:moveTo>
                    <a:pt x="3112" y="333"/>
                  </a:moveTo>
                  <a:cubicBezTo>
                    <a:pt x="3113" y="333"/>
                    <a:pt x="3113" y="333"/>
                    <a:pt x="3114" y="333"/>
                  </a:cubicBezTo>
                  <a:cubicBezTo>
                    <a:pt x="3114" y="334"/>
                    <a:pt x="3113" y="334"/>
                    <a:pt x="3113" y="334"/>
                  </a:cubicBezTo>
                  <a:cubicBezTo>
                    <a:pt x="3112" y="334"/>
                    <a:pt x="3112" y="334"/>
                    <a:pt x="3112" y="333"/>
                  </a:cubicBezTo>
                  <a:cubicBezTo>
                    <a:pt x="3112" y="332"/>
                    <a:pt x="3112" y="332"/>
                    <a:pt x="3112" y="333"/>
                  </a:cubicBezTo>
                  <a:moveTo>
                    <a:pt x="3204" y="332"/>
                  </a:moveTo>
                  <a:cubicBezTo>
                    <a:pt x="3204" y="333"/>
                    <a:pt x="3204" y="334"/>
                    <a:pt x="3203" y="335"/>
                  </a:cubicBezTo>
                  <a:cubicBezTo>
                    <a:pt x="3202" y="335"/>
                    <a:pt x="3201" y="334"/>
                    <a:pt x="3201" y="333"/>
                  </a:cubicBezTo>
                  <a:cubicBezTo>
                    <a:pt x="3201" y="332"/>
                    <a:pt x="3201" y="331"/>
                    <a:pt x="3202" y="330"/>
                  </a:cubicBezTo>
                  <a:cubicBezTo>
                    <a:pt x="3203" y="331"/>
                    <a:pt x="3204" y="331"/>
                    <a:pt x="3204" y="332"/>
                  </a:cubicBezTo>
                  <a:moveTo>
                    <a:pt x="3194" y="338"/>
                  </a:moveTo>
                  <a:cubicBezTo>
                    <a:pt x="3194" y="338"/>
                    <a:pt x="3195" y="338"/>
                    <a:pt x="3195" y="337"/>
                  </a:cubicBezTo>
                  <a:cubicBezTo>
                    <a:pt x="3195" y="338"/>
                    <a:pt x="3195" y="338"/>
                    <a:pt x="3195" y="338"/>
                  </a:cubicBezTo>
                  <a:cubicBezTo>
                    <a:pt x="3194" y="338"/>
                    <a:pt x="3194" y="338"/>
                    <a:pt x="3193" y="339"/>
                  </a:cubicBezTo>
                  <a:cubicBezTo>
                    <a:pt x="3193" y="338"/>
                    <a:pt x="3194" y="338"/>
                    <a:pt x="3194" y="338"/>
                  </a:cubicBezTo>
                  <a:close/>
                  <a:moveTo>
                    <a:pt x="3139" y="341"/>
                  </a:moveTo>
                  <a:cubicBezTo>
                    <a:pt x="3140" y="341"/>
                    <a:pt x="3140" y="341"/>
                    <a:pt x="3140" y="342"/>
                  </a:cubicBezTo>
                  <a:cubicBezTo>
                    <a:pt x="3139" y="343"/>
                    <a:pt x="3138" y="343"/>
                    <a:pt x="3138" y="342"/>
                  </a:cubicBezTo>
                  <a:cubicBezTo>
                    <a:pt x="3138" y="341"/>
                    <a:pt x="3139" y="341"/>
                    <a:pt x="3139" y="341"/>
                  </a:cubicBezTo>
                  <a:moveTo>
                    <a:pt x="3119" y="345"/>
                  </a:moveTo>
                  <a:cubicBezTo>
                    <a:pt x="3120" y="346"/>
                    <a:pt x="3120" y="346"/>
                    <a:pt x="3121" y="347"/>
                  </a:cubicBezTo>
                  <a:cubicBezTo>
                    <a:pt x="3121" y="348"/>
                    <a:pt x="3121" y="349"/>
                    <a:pt x="3121" y="350"/>
                  </a:cubicBezTo>
                  <a:cubicBezTo>
                    <a:pt x="3120" y="351"/>
                    <a:pt x="3120" y="352"/>
                    <a:pt x="3120" y="352"/>
                  </a:cubicBezTo>
                  <a:cubicBezTo>
                    <a:pt x="3118" y="353"/>
                    <a:pt x="3117" y="352"/>
                    <a:pt x="3116" y="350"/>
                  </a:cubicBezTo>
                  <a:cubicBezTo>
                    <a:pt x="3115" y="348"/>
                    <a:pt x="3116" y="346"/>
                    <a:pt x="3116" y="345"/>
                  </a:cubicBezTo>
                  <a:cubicBezTo>
                    <a:pt x="3118" y="345"/>
                    <a:pt x="3119" y="345"/>
                    <a:pt x="3119" y="345"/>
                  </a:cubicBezTo>
                  <a:moveTo>
                    <a:pt x="3125" y="346"/>
                  </a:moveTo>
                  <a:cubicBezTo>
                    <a:pt x="3125" y="347"/>
                    <a:pt x="3125" y="347"/>
                    <a:pt x="3125" y="348"/>
                  </a:cubicBezTo>
                  <a:cubicBezTo>
                    <a:pt x="3125" y="349"/>
                    <a:pt x="3125" y="349"/>
                    <a:pt x="3125" y="348"/>
                  </a:cubicBezTo>
                  <a:cubicBezTo>
                    <a:pt x="3124" y="348"/>
                    <a:pt x="3124" y="347"/>
                    <a:pt x="3124" y="347"/>
                  </a:cubicBezTo>
                  <a:cubicBezTo>
                    <a:pt x="3124" y="346"/>
                    <a:pt x="3124" y="346"/>
                    <a:pt x="3125" y="346"/>
                  </a:cubicBezTo>
                  <a:close/>
                  <a:moveTo>
                    <a:pt x="3111" y="349"/>
                  </a:moveTo>
                  <a:cubicBezTo>
                    <a:pt x="3111" y="349"/>
                    <a:pt x="3112" y="350"/>
                    <a:pt x="3112" y="350"/>
                  </a:cubicBezTo>
                  <a:cubicBezTo>
                    <a:pt x="3113" y="352"/>
                    <a:pt x="3112" y="354"/>
                    <a:pt x="3112" y="356"/>
                  </a:cubicBezTo>
                  <a:cubicBezTo>
                    <a:pt x="3112" y="358"/>
                    <a:pt x="3111" y="359"/>
                    <a:pt x="3108" y="359"/>
                  </a:cubicBezTo>
                  <a:cubicBezTo>
                    <a:pt x="3109" y="359"/>
                    <a:pt x="3110" y="358"/>
                    <a:pt x="3110" y="357"/>
                  </a:cubicBezTo>
                  <a:cubicBezTo>
                    <a:pt x="3110" y="356"/>
                    <a:pt x="3110" y="355"/>
                    <a:pt x="3110" y="354"/>
                  </a:cubicBezTo>
                  <a:cubicBezTo>
                    <a:pt x="3109" y="353"/>
                    <a:pt x="3109" y="352"/>
                    <a:pt x="3109" y="351"/>
                  </a:cubicBezTo>
                  <a:cubicBezTo>
                    <a:pt x="3108" y="350"/>
                    <a:pt x="3109" y="349"/>
                    <a:pt x="3109" y="349"/>
                  </a:cubicBezTo>
                  <a:cubicBezTo>
                    <a:pt x="3110" y="348"/>
                    <a:pt x="3111" y="348"/>
                    <a:pt x="3111" y="349"/>
                  </a:cubicBezTo>
                  <a:moveTo>
                    <a:pt x="3152" y="352"/>
                  </a:moveTo>
                  <a:cubicBezTo>
                    <a:pt x="3152" y="352"/>
                    <a:pt x="3152" y="352"/>
                    <a:pt x="3153" y="352"/>
                  </a:cubicBezTo>
                  <a:cubicBezTo>
                    <a:pt x="3153" y="352"/>
                    <a:pt x="3153" y="353"/>
                    <a:pt x="3153" y="353"/>
                  </a:cubicBezTo>
                  <a:cubicBezTo>
                    <a:pt x="3152" y="353"/>
                    <a:pt x="3152" y="353"/>
                    <a:pt x="3152" y="353"/>
                  </a:cubicBezTo>
                  <a:cubicBezTo>
                    <a:pt x="3151" y="353"/>
                    <a:pt x="3151" y="352"/>
                    <a:pt x="3152" y="352"/>
                  </a:cubicBezTo>
                  <a:close/>
                  <a:moveTo>
                    <a:pt x="3138" y="364"/>
                  </a:moveTo>
                  <a:cubicBezTo>
                    <a:pt x="3138" y="363"/>
                    <a:pt x="3139" y="363"/>
                    <a:pt x="3139" y="363"/>
                  </a:cubicBezTo>
                  <a:cubicBezTo>
                    <a:pt x="3139" y="364"/>
                    <a:pt x="3139" y="364"/>
                    <a:pt x="3139" y="364"/>
                  </a:cubicBezTo>
                  <a:cubicBezTo>
                    <a:pt x="3138" y="365"/>
                    <a:pt x="3138" y="365"/>
                    <a:pt x="3138" y="365"/>
                  </a:cubicBezTo>
                  <a:cubicBezTo>
                    <a:pt x="3138" y="364"/>
                    <a:pt x="3138" y="364"/>
                    <a:pt x="3138" y="364"/>
                  </a:cubicBezTo>
                  <a:close/>
                  <a:moveTo>
                    <a:pt x="3138" y="376"/>
                  </a:moveTo>
                  <a:cubicBezTo>
                    <a:pt x="3139" y="377"/>
                    <a:pt x="3138" y="378"/>
                    <a:pt x="3137" y="378"/>
                  </a:cubicBezTo>
                  <a:cubicBezTo>
                    <a:pt x="3136" y="378"/>
                    <a:pt x="3135" y="378"/>
                    <a:pt x="3134" y="378"/>
                  </a:cubicBezTo>
                  <a:lnTo>
                    <a:pt x="3134" y="376"/>
                  </a:lnTo>
                  <a:lnTo>
                    <a:pt x="3138" y="376"/>
                  </a:lnTo>
                  <a:close/>
                  <a:moveTo>
                    <a:pt x="3144" y="367"/>
                  </a:moveTo>
                  <a:cubicBezTo>
                    <a:pt x="3144" y="369"/>
                    <a:pt x="3145" y="370"/>
                    <a:pt x="3146" y="372"/>
                  </a:cubicBezTo>
                  <a:cubicBezTo>
                    <a:pt x="3145" y="374"/>
                    <a:pt x="3142" y="376"/>
                    <a:pt x="3140" y="377"/>
                  </a:cubicBezTo>
                  <a:cubicBezTo>
                    <a:pt x="3137" y="375"/>
                    <a:pt x="3137" y="374"/>
                    <a:pt x="3137" y="372"/>
                  </a:cubicBezTo>
                  <a:cubicBezTo>
                    <a:pt x="3137" y="370"/>
                    <a:pt x="3138" y="368"/>
                    <a:pt x="3139" y="366"/>
                  </a:cubicBezTo>
                  <a:cubicBezTo>
                    <a:pt x="3141" y="365"/>
                    <a:pt x="3143" y="366"/>
                    <a:pt x="3144" y="367"/>
                  </a:cubicBezTo>
                  <a:moveTo>
                    <a:pt x="3131" y="368"/>
                  </a:moveTo>
                  <a:cubicBezTo>
                    <a:pt x="3131" y="370"/>
                    <a:pt x="3131" y="372"/>
                    <a:pt x="3130" y="373"/>
                  </a:cubicBezTo>
                  <a:cubicBezTo>
                    <a:pt x="3129" y="373"/>
                    <a:pt x="3129" y="375"/>
                    <a:pt x="3129" y="376"/>
                  </a:cubicBezTo>
                  <a:cubicBezTo>
                    <a:pt x="3127" y="376"/>
                    <a:pt x="3126" y="375"/>
                    <a:pt x="3126" y="373"/>
                  </a:cubicBezTo>
                  <a:cubicBezTo>
                    <a:pt x="3126" y="371"/>
                    <a:pt x="3126" y="369"/>
                    <a:pt x="3127" y="368"/>
                  </a:cubicBezTo>
                  <a:lnTo>
                    <a:pt x="3131" y="368"/>
                  </a:lnTo>
                  <a:close/>
                  <a:moveTo>
                    <a:pt x="3147" y="368"/>
                  </a:moveTo>
                  <a:cubicBezTo>
                    <a:pt x="3148" y="367"/>
                    <a:pt x="3148" y="367"/>
                    <a:pt x="3149" y="367"/>
                  </a:cubicBezTo>
                  <a:cubicBezTo>
                    <a:pt x="3149" y="367"/>
                    <a:pt x="3150" y="368"/>
                    <a:pt x="3150" y="368"/>
                  </a:cubicBezTo>
                  <a:cubicBezTo>
                    <a:pt x="3150" y="368"/>
                    <a:pt x="3150" y="369"/>
                    <a:pt x="3150" y="369"/>
                  </a:cubicBezTo>
                  <a:lnTo>
                    <a:pt x="3148" y="370"/>
                  </a:lnTo>
                  <a:cubicBezTo>
                    <a:pt x="3148" y="369"/>
                    <a:pt x="3148" y="369"/>
                    <a:pt x="3147" y="369"/>
                  </a:cubicBezTo>
                  <a:cubicBezTo>
                    <a:pt x="3147" y="368"/>
                    <a:pt x="3147" y="368"/>
                    <a:pt x="3147" y="368"/>
                  </a:cubicBezTo>
                  <a:moveTo>
                    <a:pt x="3107" y="379"/>
                  </a:moveTo>
                  <a:lnTo>
                    <a:pt x="3109" y="379"/>
                  </a:lnTo>
                  <a:lnTo>
                    <a:pt x="3109" y="381"/>
                  </a:lnTo>
                  <a:lnTo>
                    <a:pt x="3107" y="381"/>
                  </a:lnTo>
                  <a:lnTo>
                    <a:pt x="3107" y="379"/>
                  </a:lnTo>
                  <a:close/>
                  <a:moveTo>
                    <a:pt x="3130" y="382"/>
                  </a:moveTo>
                  <a:cubicBezTo>
                    <a:pt x="3131" y="382"/>
                    <a:pt x="3131" y="382"/>
                    <a:pt x="3131" y="382"/>
                  </a:cubicBezTo>
                  <a:cubicBezTo>
                    <a:pt x="3132" y="383"/>
                    <a:pt x="3131" y="383"/>
                    <a:pt x="3131" y="383"/>
                  </a:cubicBezTo>
                  <a:cubicBezTo>
                    <a:pt x="3131" y="384"/>
                    <a:pt x="3130" y="384"/>
                    <a:pt x="3130" y="383"/>
                  </a:cubicBezTo>
                  <a:cubicBezTo>
                    <a:pt x="3130" y="383"/>
                    <a:pt x="3130" y="383"/>
                    <a:pt x="3130" y="382"/>
                  </a:cubicBezTo>
                  <a:close/>
                  <a:moveTo>
                    <a:pt x="3080" y="386"/>
                  </a:moveTo>
                  <a:cubicBezTo>
                    <a:pt x="3080" y="386"/>
                    <a:pt x="3080" y="386"/>
                    <a:pt x="3080" y="387"/>
                  </a:cubicBezTo>
                  <a:cubicBezTo>
                    <a:pt x="3080" y="387"/>
                    <a:pt x="3080" y="387"/>
                    <a:pt x="3080" y="387"/>
                  </a:cubicBezTo>
                  <a:cubicBezTo>
                    <a:pt x="3079" y="387"/>
                    <a:pt x="3079" y="387"/>
                    <a:pt x="3079" y="387"/>
                  </a:cubicBezTo>
                  <a:cubicBezTo>
                    <a:pt x="3079" y="386"/>
                    <a:pt x="3080" y="386"/>
                    <a:pt x="3080" y="386"/>
                  </a:cubicBezTo>
                  <a:moveTo>
                    <a:pt x="3162" y="384"/>
                  </a:moveTo>
                  <a:cubicBezTo>
                    <a:pt x="3163" y="384"/>
                    <a:pt x="3163" y="384"/>
                    <a:pt x="3164" y="384"/>
                  </a:cubicBezTo>
                  <a:cubicBezTo>
                    <a:pt x="3164" y="384"/>
                    <a:pt x="3164" y="385"/>
                    <a:pt x="3163" y="385"/>
                  </a:cubicBezTo>
                  <a:cubicBezTo>
                    <a:pt x="3162" y="385"/>
                    <a:pt x="3162" y="385"/>
                    <a:pt x="3162" y="385"/>
                  </a:cubicBezTo>
                  <a:cubicBezTo>
                    <a:pt x="3162" y="385"/>
                    <a:pt x="3162" y="384"/>
                    <a:pt x="3162" y="384"/>
                  </a:cubicBezTo>
                  <a:moveTo>
                    <a:pt x="3077" y="391"/>
                  </a:moveTo>
                  <a:cubicBezTo>
                    <a:pt x="3077" y="392"/>
                    <a:pt x="3077" y="392"/>
                    <a:pt x="3076" y="393"/>
                  </a:cubicBezTo>
                  <a:cubicBezTo>
                    <a:pt x="3075" y="393"/>
                    <a:pt x="3075" y="392"/>
                    <a:pt x="3076" y="391"/>
                  </a:cubicBezTo>
                  <a:cubicBezTo>
                    <a:pt x="3076" y="389"/>
                    <a:pt x="3077" y="389"/>
                    <a:pt x="3078" y="389"/>
                  </a:cubicBezTo>
                  <a:cubicBezTo>
                    <a:pt x="3078" y="390"/>
                    <a:pt x="3078" y="390"/>
                    <a:pt x="3077" y="391"/>
                  </a:cubicBezTo>
                  <a:moveTo>
                    <a:pt x="3329" y="383"/>
                  </a:moveTo>
                  <a:cubicBezTo>
                    <a:pt x="3329" y="384"/>
                    <a:pt x="3329" y="385"/>
                    <a:pt x="3329" y="386"/>
                  </a:cubicBezTo>
                  <a:cubicBezTo>
                    <a:pt x="3329" y="387"/>
                    <a:pt x="3328" y="388"/>
                    <a:pt x="3328" y="388"/>
                  </a:cubicBezTo>
                  <a:cubicBezTo>
                    <a:pt x="3327" y="389"/>
                    <a:pt x="3327" y="390"/>
                    <a:pt x="3326" y="390"/>
                  </a:cubicBezTo>
                  <a:cubicBezTo>
                    <a:pt x="3326" y="388"/>
                    <a:pt x="3326" y="387"/>
                    <a:pt x="3327" y="385"/>
                  </a:cubicBezTo>
                  <a:cubicBezTo>
                    <a:pt x="3327" y="384"/>
                    <a:pt x="3328" y="383"/>
                    <a:pt x="3328" y="381"/>
                  </a:cubicBezTo>
                  <a:cubicBezTo>
                    <a:pt x="3329" y="382"/>
                    <a:pt x="3329" y="382"/>
                    <a:pt x="3329" y="383"/>
                  </a:cubicBezTo>
                  <a:moveTo>
                    <a:pt x="3121" y="395"/>
                  </a:moveTo>
                  <a:cubicBezTo>
                    <a:pt x="3123" y="395"/>
                    <a:pt x="3124" y="396"/>
                    <a:pt x="3125" y="398"/>
                  </a:cubicBezTo>
                  <a:cubicBezTo>
                    <a:pt x="3126" y="400"/>
                    <a:pt x="3126" y="402"/>
                    <a:pt x="3128" y="403"/>
                  </a:cubicBezTo>
                  <a:cubicBezTo>
                    <a:pt x="3128" y="402"/>
                    <a:pt x="3129" y="402"/>
                    <a:pt x="3130" y="402"/>
                  </a:cubicBezTo>
                  <a:cubicBezTo>
                    <a:pt x="3130" y="402"/>
                    <a:pt x="3131" y="402"/>
                    <a:pt x="3132" y="402"/>
                  </a:cubicBezTo>
                  <a:cubicBezTo>
                    <a:pt x="3132" y="402"/>
                    <a:pt x="3133" y="402"/>
                    <a:pt x="3134" y="402"/>
                  </a:cubicBezTo>
                  <a:cubicBezTo>
                    <a:pt x="3134" y="402"/>
                    <a:pt x="3135" y="402"/>
                    <a:pt x="3135" y="401"/>
                  </a:cubicBezTo>
                  <a:cubicBezTo>
                    <a:pt x="3136" y="402"/>
                    <a:pt x="3136" y="403"/>
                    <a:pt x="3136" y="404"/>
                  </a:cubicBezTo>
                  <a:cubicBezTo>
                    <a:pt x="3135" y="404"/>
                    <a:pt x="3134" y="404"/>
                    <a:pt x="3133" y="405"/>
                  </a:cubicBezTo>
                  <a:cubicBezTo>
                    <a:pt x="3131" y="405"/>
                    <a:pt x="3130" y="405"/>
                    <a:pt x="3128" y="405"/>
                  </a:cubicBezTo>
                  <a:cubicBezTo>
                    <a:pt x="3127" y="405"/>
                    <a:pt x="3125" y="406"/>
                    <a:pt x="3125" y="406"/>
                  </a:cubicBezTo>
                  <a:cubicBezTo>
                    <a:pt x="3125" y="403"/>
                    <a:pt x="3124" y="402"/>
                    <a:pt x="3121" y="402"/>
                  </a:cubicBezTo>
                  <a:lnTo>
                    <a:pt x="3121" y="395"/>
                  </a:lnTo>
                  <a:close/>
                  <a:moveTo>
                    <a:pt x="3226" y="397"/>
                  </a:moveTo>
                  <a:cubicBezTo>
                    <a:pt x="3227" y="396"/>
                    <a:pt x="3227" y="396"/>
                    <a:pt x="3227" y="396"/>
                  </a:cubicBezTo>
                  <a:cubicBezTo>
                    <a:pt x="3227" y="397"/>
                    <a:pt x="3228" y="397"/>
                    <a:pt x="3227" y="397"/>
                  </a:cubicBezTo>
                  <a:cubicBezTo>
                    <a:pt x="3227" y="398"/>
                    <a:pt x="3226" y="398"/>
                    <a:pt x="3226" y="398"/>
                  </a:cubicBezTo>
                  <a:cubicBezTo>
                    <a:pt x="3226" y="397"/>
                    <a:pt x="3226" y="397"/>
                    <a:pt x="3226" y="397"/>
                  </a:cubicBezTo>
                  <a:moveTo>
                    <a:pt x="3104" y="403"/>
                  </a:moveTo>
                  <a:cubicBezTo>
                    <a:pt x="3105" y="403"/>
                    <a:pt x="3105" y="403"/>
                    <a:pt x="3105" y="403"/>
                  </a:cubicBezTo>
                  <a:cubicBezTo>
                    <a:pt x="3106" y="403"/>
                    <a:pt x="3106" y="404"/>
                    <a:pt x="3105" y="404"/>
                  </a:cubicBezTo>
                  <a:cubicBezTo>
                    <a:pt x="3105" y="404"/>
                    <a:pt x="3104" y="404"/>
                    <a:pt x="3104" y="404"/>
                  </a:cubicBezTo>
                  <a:cubicBezTo>
                    <a:pt x="3104" y="404"/>
                    <a:pt x="3104" y="403"/>
                    <a:pt x="3104" y="403"/>
                  </a:cubicBezTo>
                  <a:moveTo>
                    <a:pt x="3096" y="406"/>
                  </a:moveTo>
                  <a:cubicBezTo>
                    <a:pt x="3096" y="406"/>
                    <a:pt x="3096" y="407"/>
                    <a:pt x="3095" y="407"/>
                  </a:cubicBezTo>
                  <a:cubicBezTo>
                    <a:pt x="3095" y="408"/>
                    <a:pt x="3094" y="409"/>
                    <a:pt x="3094" y="409"/>
                  </a:cubicBezTo>
                  <a:cubicBezTo>
                    <a:pt x="3093" y="409"/>
                    <a:pt x="3092" y="409"/>
                    <a:pt x="3091" y="409"/>
                  </a:cubicBezTo>
                  <a:cubicBezTo>
                    <a:pt x="3091" y="408"/>
                    <a:pt x="3091" y="407"/>
                    <a:pt x="3091" y="407"/>
                  </a:cubicBezTo>
                  <a:cubicBezTo>
                    <a:pt x="3092" y="407"/>
                    <a:pt x="3092" y="407"/>
                    <a:pt x="3093" y="407"/>
                  </a:cubicBezTo>
                  <a:cubicBezTo>
                    <a:pt x="3093" y="407"/>
                    <a:pt x="3094" y="407"/>
                    <a:pt x="3094" y="406"/>
                  </a:cubicBezTo>
                  <a:cubicBezTo>
                    <a:pt x="3095" y="406"/>
                    <a:pt x="3095" y="406"/>
                    <a:pt x="3095" y="404"/>
                  </a:cubicBezTo>
                  <a:cubicBezTo>
                    <a:pt x="3095" y="405"/>
                    <a:pt x="3096" y="405"/>
                    <a:pt x="3096" y="406"/>
                  </a:cubicBezTo>
                  <a:moveTo>
                    <a:pt x="3119" y="404"/>
                  </a:moveTo>
                  <a:lnTo>
                    <a:pt x="3121" y="404"/>
                  </a:lnTo>
                  <a:lnTo>
                    <a:pt x="3122" y="406"/>
                  </a:lnTo>
                  <a:lnTo>
                    <a:pt x="3119" y="407"/>
                  </a:lnTo>
                  <a:lnTo>
                    <a:pt x="3119" y="404"/>
                  </a:lnTo>
                  <a:close/>
                  <a:moveTo>
                    <a:pt x="3220" y="401"/>
                  </a:moveTo>
                  <a:cubicBezTo>
                    <a:pt x="3220" y="402"/>
                    <a:pt x="3220" y="402"/>
                    <a:pt x="3221" y="402"/>
                  </a:cubicBezTo>
                  <a:cubicBezTo>
                    <a:pt x="3221" y="402"/>
                    <a:pt x="3220" y="403"/>
                    <a:pt x="3220" y="403"/>
                  </a:cubicBezTo>
                  <a:cubicBezTo>
                    <a:pt x="3219" y="403"/>
                    <a:pt x="3219" y="402"/>
                    <a:pt x="3219" y="402"/>
                  </a:cubicBezTo>
                  <a:cubicBezTo>
                    <a:pt x="3219" y="401"/>
                    <a:pt x="3219" y="401"/>
                    <a:pt x="3220" y="401"/>
                  </a:cubicBezTo>
                  <a:moveTo>
                    <a:pt x="3125" y="411"/>
                  </a:moveTo>
                  <a:cubicBezTo>
                    <a:pt x="3122" y="411"/>
                    <a:pt x="3121" y="410"/>
                    <a:pt x="3121" y="407"/>
                  </a:cubicBezTo>
                  <a:cubicBezTo>
                    <a:pt x="3124" y="407"/>
                    <a:pt x="3125" y="408"/>
                    <a:pt x="3125" y="411"/>
                  </a:cubicBezTo>
                  <a:close/>
                  <a:moveTo>
                    <a:pt x="3232" y="404"/>
                  </a:moveTo>
                  <a:cubicBezTo>
                    <a:pt x="3233" y="404"/>
                    <a:pt x="3233" y="405"/>
                    <a:pt x="3234" y="405"/>
                  </a:cubicBezTo>
                  <a:cubicBezTo>
                    <a:pt x="3234" y="406"/>
                    <a:pt x="3233" y="407"/>
                    <a:pt x="3232" y="406"/>
                  </a:cubicBezTo>
                  <a:cubicBezTo>
                    <a:pt x="3231" y="405"/>
                    <a:pt x="3230" y="404"/>
                    <a:pt x="3231" y="403"/>
                  </a:cubicBezTo>
                  <a:cubicBezTo>
                    <a:pt x="3231" y="403"/>
                    <a:pt x="3232" y="403"/>
                    <a:pt x="3232" y="404"/>
                  </a:cubicBezTo>
                  <a:moveTo>
                    <a:pt x="3105" y="409"/>
                  </a:moveTo>
                  <a:cubicBezTo>
                    <a:pt x="3106" y="410"/>
                    <a:pt x="3107" y="410"/>
                    <a:pt x="3107" y="410"/>
                  </a:cubicBezTo>
                  <a:cubicBezTo>
                    <a:pt x="3107" y="411"/>
                    <a:pt x="3107" y="411"/>
                    <a:pt x="3107" y="411"/>
                  </a:cubicBezTo>
                  <a:cubicBezTo>
                    <a:pt x="3107" y="412"/>
                    <a:pt x="3106" y="412"/>
                    <a:pt x="3107" y="413"/>
                  </a:cubicBezTo>
                  <a:lnTo>
                    <a:pt x="3104" y="413"/>
                  </a:lnTo>
                  <a:cubicBezTo>
                    <a:pt x="3104" y="411"/>
                    <a:pt x="3104" y="411"/>
                    <a:pt x="3103" y="410"/>
                  </a:cubicBezTo>
                  <a:cubicBezTo>
                    <a:pt x="3103" y="409"/>
                    <a:pt x="3104" y="409"/>
                    <a:pt x="3105" y="409"/>
                  </a:cubicBezTo>
                  <a:moveTo>
                    <a:pt x="3114" y="409"/>
                  </a:moveTo>
                  <a:cubicBezTo>
                    <a:pt x="3115" y="409"/>
                    <a:pt x="3115" y="410"/>
                    <a:pt x="3115" y="410"/>
                  </a:cubicBezTo>
                  <a:cubicBezTo>
                    <a:pt x="3114" y="411"/>
                    <a:pt x="3113" y="411"/>
                    <a:pt x="3113" y="410"/>
                  </a:cubicBezTo>
                  <a:cubicBezTo>
                    <a:pt x="3113" y="410"/>
                    <a:pt x="3113" y="409"/>
                    <a:pt x="3114" y="409"/>
                  </a:cubicBezTo>
                  <a:moveTo>
                    <a:pt x="3218" y="406"/>
                  </a:moveTo>
                  <a:cubicBezTo>
                    <a:pt x="3219" y="406"/>
                    <a:pt x="3219" y="406"/>
                    <a:pt x="3219" y="407"/>
                  </a:cubicBezTo>
                  <a:cubicBezTo>
                    <a:pt x="3219" y="407"/>
                    <a:pt x="3219" y="407"/>
                    <a:pt x="3218" y="407"/>
                  </a:cubicBezTo>
                  <a:cubicBezTo>
                    <a:pt x="3218" y="407"/>
                    <a:pt x="3218" y="407"/>
                    <a:pt x="3218" y="407"/>
                  </a:cubicBezTo>
                  <a:cubicBezTo>
                    <a:pt x="3218" y="406"/>
                    <a:pt x="3218" y="406"/>
                    <a:pt x="3218" y="406"/>
                  </a:cubicBezTo>
                  <a:moveTo>
                    <a:pt x="3226" y="408"/>
                  </a:moveTo>
                  <a:cubicBezTo>
                    <a:pt x="3225" y="409"/>
                    <a:pt x="3225" y="409"/>
                    <a:pt x="3225" y="408"/>
                  </a:cubicBezTo>
                  <a:cubicBezTo>
                    <a:pt x="3224" y="408"/>
                    <a:pt x="3224" y="408"/>
                    <a:pt x="3223" y="409"/>
                  </a:cubicBezTo>
                  <a:cubicBezTo>
                    <a:pt x="3223" y="410"/>
                    <a:pt x="3222" y="410"/>
                    <a:pt x="3221" y="410"/>
                  </a:cubicBezTo>
                  <a:cubicBezTo>
                    <a:pt x="3222" y="408"/>
                    <a:pt x="3222" y="407"/>
                    <a:pt x="3224" y="406"/>
                  </a:cubicBezTo>
                  <a:cubicBezTo>
                    <a:pt x="3225" y="405"/>
                    <a:pt x="3226" y="405"/>
                    <a:pt x="3228" y="406"/>
                  </a:cubicBezTo>
                  <a:cubicBezTo>
                    <a:pt x="3228" y="407"/>
                    <a:pt x="3228" y="408"/>
                    <a:pt x="3226" y="408"/>
                  </a:cubicBezTo>
                  <a:moveTo>
                    <a:pt x="3079" y="415"/>
                  </a:moveTo>
                  <a:cubicBezTo>
                    <a:pt x="3080" y="415"/>
                    <a:pt x="3080" y="415"/>
                    <a:pt x="3080" y="415"/>
                  </a:cubicBezTo>
                  <a:cubicBezTo>
                    <a:pt x="3080" y="415"/>
                    <a:pt x="3080" y="416"/>
                    <a:pt x="3080" y="416"/>
                  </a:cubicBezTo>
                  <a:cubicBezTo>
                    <a:pt x="3079" y="416"/>
                    <a:pt x="3079" y="416"/>
                    <a:pt x="3078" y="416"/>
                  </a:cubicBezTo>
                  <a:cubicBezTo>
                    <a:pt x="3078" y="416"/>
                    <a:pt x="3079" y="415"/>
                    <a:pt x="3079" y="415"/>
                  </a:cubicBezTo>
                  <a:moveTo>
                    <a:pt x="3116" y="414"/>
                  </a:moveTo>
                  <a:cubicBezTo>
                    <a:pt x="3116" y="414"/>
                    <a:pt x="3117" y="414"/>
                    <a:pt x="3117" y="414"/>
                  </a:cubicBezTo>
                  <a:cubicBezTo>
                    <a:pt x="3117" y="415"/>
                    <a:pt x="3117" y="415"/>
                    <a:pt x="3116" y="415"/>
                  </a:cubicBezTo>
                  <a:cubicBezTo>
                    <a:pt x="3116" y="415"/>
                    <a:pt x="3115" y="415"/>
                    <a:pt x="3115" y="414"/>
                  </a:cubicBezTo>
                  <a:cubicBezTo>
                    <a:pt x="3115" y="413"/>
                    <a:pt x="3116" y="413"/>
                    <a:pt x="3116" y="414"/>
                  </a:cubicBezTo>
                  <a:moveTo>
                    <a:pt x="3232" y="409"/>
                  </a:moveTo>
                  <a:cubicBezTo>
                    <a:pt x="3232" y="410"/>
                    <a:pt x="3232" y="410"/>
                    <a:pt x="3232" y="410"/>
                  </a:cubicBezTo>
                  <a:cubicBezTo>
                    <a:pt x="3232" y="411"/>
                    <a:pt x="3232" y="411"/>
                    <a:pt x="3231" y="411"/>
                  </a:cubicBezTo>
                  <a:cubicBezTo>
                    <a:pt x="3231" y="411"/>
                    <a:pt x="3231" y="411"/>
                    <a:pt x="3231" y="410"/>
                  </a:cubicBezTo>
                  <a:cubicBezTo>
                    <a:pt x="3231" y="410"/>
                    <a:pt x="3231" y="409"/>
                    <a:pt x="3232" y="409"/>
                  </a:cubicBezTo>
                  <a:close/>
                  <a:moveTo>
                    <a:pt x="3085" y="418"/>
                  </a:moveTo>
                  <a:cubicBezTo>
                    <a:pt x="3086" y="418"/>
                    <a:pt x="3087" y="419"/>
                    <a:pt x="3087" y="419"/>
                  </a:cubicBezTo>
                  <a:cubicBezTo>
                    <a:pt x="3087" y="420"/>
                    <a:pt x="3086" y="421"/>
                    <a:pt x="3085" y="420"/>
                  </a:cubicBezTo>
                  <a:cubicBezTo>
                    <a:pt x="3084" y="419"/>
                    <a:pt x="3083" y="419"/>
                    <a:pt x="3083" y="419"/>
                  </a:cubicBezTo>
                  <a:cubicBezTo>
                    <a:pt x="3083" y="418"/>
                    <a:pt x="3084" y="417"/>
                    <a:pt x="3085" y="418"/>
                  </a:cubicBezTo>
                  <a:moveTo>
                    <a:pt x="3149" y="415"/>
                  </a:moveTo>
                  <a:cubicBezTo>
                    <a:pt x="3150" y="415"/>
                    <a:pt x="3150" y="415"/>
                    <a:pt x="3150" y="415"/>
                  </a:cubicBezTo>
                  <a:cubicBezTo>
                    <a:pt x="3151" y="415"/>
                    <a:pt x="3151" y="415"/>
                    <a:pt x="3150" y="416"/>
                  </a:cubicBezTo>
                  <a:cubicBezTo>
                    <a:pt x="3150" y="416"/>
                    <a:pt x="3149" y="416"/>
                    <a:pt x="3149" y="416"/>
                  </a:cubicBezTo>
                  <a:cubicBezTo>
                    <a:pt x="3149" y="416"/>
                    <a:pt x="3149" y="415"/>
                    <a:pt x="3149" y="415"/>
                  </a:cubicBezTo>
                  <a:moveTo>
                    <a:pt x="3099" y="418"/>
                  </a:moveTo>
                  <a:cubicBezTo>
                    <a:pt x="3100" y="418"/>
                    <a:pt x="3100" y="418"/>
                    <a:pt x="3100" y="418"/>
                  </a:cubicBezTo>
                  <a:cubicBezTo>
                    <a:pt x="3101" y="418"/>
                    <a:pt x="3100" y="419"/>
                    <a:pt x="3100" y="419"/>
                  </a:cubicBezTo>
                  <a:cubicBezTo>
                    <a:pt x="3100" y="419"/>
                    <a:pt x="3099" y="419"/>
                    <a:pt x="3099" y="419"/>
                  </a:cubicBezTo>
                  <a:cubicBezTo>
                    <a:pt x="3099" y="419"/>
                    <a:pt x="3099" y="419"/>
                    <a:pt x="3099" y="418"/>
                  </a:cubicBezTo>
                  <a:moveTo>
                    <a:pt x="3160" y="416"/>
                  </a:moveTo>
                  <a:lnTo>
                    <a:pt x="3162" y="417"/>
                  </a:lnTo>
                  <a:lnTo>
                    <a:pt x="3162" y="418"/>
                  </a:lnTo>
                  <a:lnTo>
                    <a:pt x="3160" y="419"/>
                  </a:lnTo>
                  <a:lnTo>
                    <a:pt x="3160" y="416"/>
                  </a:lnTo>
                  <a:close/>
                  <a:moveTo>
                    <a:pt x="3107" y="420"/>
                  </a:moveTo>
                  <a:cubicBezTo>
                    <a:pt x="3107" y="420"/>
                    <a:pt x="3108" y="420"/>
                    <a:pt x="3108" y="420"/>
                  </a:cubicBezTo>
                  <a:cubicBezTo>
                    <a:pt x="3108" y="420"/>
                    <a:pt x="3108" y="421"/>
                    <a:pt x="3108" y="421"/>
                  </a:cubicBezTo>
                  <a:cubicBezTo>
                    <a:pt x="3107" y="421"/>
                    <a:pt x="3107" y="421"/>
                    <a:pt x="3107" y="421"/>
                  </a:cubicBezTo>
                  <a:cubicBezTo>
                    <a:pt x="3107" y="421"/>
                    <a:pt x="3106" y="421"/>
                    <a:pt x="3107" y="420"/>
                  </a:cubicBezTo>
                  <a:moveTo>
                    <a:pt x="3168" y="422"/>
                  </a:moveTo>
                  <a:cubicBezTo>
                    <a:pt x="3167" y="423"/>
                    <a:pt x="3166" y="424"/>
                    <a:pt x="3163" y="424"/>
                  </a:cubicBezTo>
                  <a:cubicBezTo>
                    <a:pt x="3163" y="423"/>
                    <a:pt x="3164" y="423"/>
                    <a:pt x="3164" y="422"/>
                  </a:cubicBezTo>
                  <a:cubicBezTo>
                    <a:pt x="3165" y="422"/>
                    <a:pt x="3166" y="422"/>
                    <a:pt x="3167" y="422"/>
                  </a:cubicBezTo>
                  <a:cubicBezTo>
                    <a:pt x="3167" y="421"/>
                    <a:pt x="3168" y="421"/>
                    <a:pt x="3169" y="419"/>
                  </a:cubicBezTo>
                  <a:cubicBezTo>
                    <a:pt x="3169" y="418"/>
                    <a:pt x="3170" y="418"/>
                    <a:pt x="3172" y="418"/>
                  </a:cubicBezTo>
                  <a:cubicBezTo>
                    <a:pt x="3171" y="420"/>
                    <a:pt x="3169" y="421"/>
                    <a:pt x="3168" y="422"/>
                  </a:cubicBezTo>
                  <a:moveTo>
                    <a:pt x="3106" y="422"/>
                  </a:moveTo>
                  <a:lnTo>
                    <a:pt x="3108" y="422"/>
                  </a:lnTo>
                  <a:lnTo>
                    <a:pt x="3108" y="424"/>
                  </a:lnTo>
                  <a:lnTo>
                    <a:pt x="3106" y="424"/>
                  </a:lnTo>
                  <a:lnTo>
                    <a:pt x="3106" y="422"/>
                  </a:lnTo>
                  <a:close/>
                  <a:moveTo>
                    <a:pt x="3090" y="426"/>
                  </a:moveTo>
                  <a:lnTo>
                    <a:pt x="3092" y="426"/>
                  </a:lnTo>
                  <a:lnTo>
                    <a:pt x="3092" y="429"/>
                  </a:lnTo>
                  <a:lnTo>
                    <a:pt x="3090" y="428"/>
                  </a:lnTo>
                  <a:lnTo>
                    <a:pt x="3090" y="426"/>
                  </a:lnTo>
                  <a:close/>
                  <a:moveTo>
                    <a:pt x="3095" y="429"/>
                  </a:moveTo>
                  <a:cubicBezTo>
                    <a:pt x="3096" y="429"/>
                    <a:pt x="3096" y="429"/>
                    <a:pt x="3096" y="429"/>
                  </a:cubicBezTo>
                  <a:cubicBezTo>
                    <a:pt x="3097" y="430"/>
                    <a:pt x="3097" y="430"/>
                    <a:pt x="3096" y="430"/>
                  </a:cubicBezTo>
                  <a:cubicBezTo>
                    <a:pt x="3096" y="430"/>
                    <a:pt x="3095" y="431"/>
                    <a:pt x="3095" y="430"/>
                  </a:cubicBezTo>
                  <a:cubicBezTo>
                    <a:pt x="3095" y="430"/>
                    <a:pt x="3095" y="430"/>
                    <a:pt x="3095" y="429"/>
                  </a:cubicBezTo>
                  <a:moveTo>
                    <a:pt x="3079" y="433"/>
                  </a:moveTo>
                  <a:cubicBezTo>
                    <a:pt x="3080" y="433"/>
                    <a:pt x="3080" y="433"/>
                    <a:pt x="3080" y="433"/>
                  </a:cubicBezTo>
                  <a:cubicBezTo>
                    <a:pt x="3081" y="434"/>
                    <a:pt x="3080" y="434"/>
                    <a:pt x="3080" y="434"/>
                  </a:cubicBezTo>
                  <a:cubicBezTo>
                    <a:pt x="3080" y="434"/>
                    <a:pt x="3079" y="435"/>
                    <a:pt x="3079" y="434"/>
                  </a:cubicBezTo>
                  <a:cubicBezTo>
                    <a:pt x="3079" y="434"/>
                    <a:pt x="3079" y="434"/>
                    <a:pt x="3079" y="433"/>
                  </a:cubicBezTo>
                  <a:close/>
                  <a:moveTo>
                    <a:pt x="3094" y="433"/>
                  </a:moveTo>
                  <a:cubicBezTo>
                    <a:pt x="3095" y="432"/>
                    <a:pt x="3095" y="432"/>
                    <a:pt x="3095" y="433"/>
                  </a:cubicBezTo>
                  <a:cubicBezTo>
                    <a:pt x="3096" y="433"/>
                    <a:pt x="3096" y="433"/>
                    <a:pt x="3095" y="434"/>
                  </a:cubicBezTo>
                  <a:cubicBezTo>
                    <a:pt x="3095" y="434"/>
                    <a:pt x="3095" y="434"/>
                    <a:pt x="3094" y="434"/>
                  </a:cubicBezTo>
                  <a:cubicBezTo>
                    <a:pt x="3094" y="433"/>
                    <a:pt x="3094" y="433"/>
                    <a:pt x="3094" y="433"/>
                  </a:cubicBezTo>
                  <a:close/>
                  <a:moveTo>
                    <a:pt x="3319" y="429"/>
                  </a:moveTo>
                  <a:lnTo>
                    <a:pt x="3321" y="429"/>
                  </a:lnTo>
                  <a:lnTo>
                    <a:pt x="3321" y="431"/>
                  </a:lnTo>
                  <a:lnTo>
                    <a:pt x="3319" y="432"/>
                  </a:lnTo>
                  <a:lnTo>
                    <a:pt x="3319" y="429"/>
                  </a:lnTo>
                  <a:close/>
                  <a:moveTo>
                    <a:pt x="3334" y="431"/>
                  </a:moveTo>
                  <a:cubicBezTo>
                    <a:pt x="3334" y="431"/>
                    <a:pt x="3335" y="431"/>
                    <a:pt x="3335" y="431"/>
                  </a:cubicBezTo>
                  <a:cubicBezTo>
                    <a:pt x="3335" y="431"/>
                    <a:pt x="3335" y="431"/>
                    <a:pt x="3334" y="431"/>
                  </a:cubicBezTo>
                  <a:cubicBezTo>
                    <a:pt x="3334" y="432"/>
                    <a:pt x="3333" y="432"/>
                    <a:pt x="3333" y="432"/>
                  </a:cubicBezTo>
                  <a:cubicBezTo>
                    <a:pt x="3333" y="431"/>
                    <a:pt x="3333" y="431"/>
                    <a:pt x="3334" y="431"/>
                  </a:cubicBezTo>
                  <a:close/>
                  <a:moveTo>
                    <a:pt x="3081" y="446"/>
                  </a:moveTo>
                  <a:cubicBezTo>
                    <a:pt x="3080" y="445"/>
                    <a:pt x="3080" y="444"/>
                    <a:pt x="3081" y="444"/>
                  </a:cubicBezTo>
                  <a:cubicBezTo>
                    <a:pt x="3082" y="444"/>
                    <a:pt x="3083" y="444"/>
                    <a:pt x="3084" y="444"/>
                  </a:cubicBezTo>
                  <a:cubicBezTo>
                    <a:pt x="3083" y="445"/>
                    <a:pt x="3082" y="446"/>
                    <a:pt x="3081" y="446"/>
                  </a:cubicBezTo>
                  <a:moveTo>
                    <a:pt x="3080" y="447"/>
                  </a:moveTo>
                  <a:cubicBezTo>
                    <a:pt x="3080" y="447"/>
                    <a:pt x="3081" y="447"/>
                    <a:pt x="3081" y="447"/>
                  </a:cubicBezTo>
                  <a:cubicBezTo>
                    <a:pt x="3081" y="448"/>
                    <a:pt x="3081" y="448"/>
                    <a:pt x="3081" y="448"/>
                  </a:cubicBezTo>
                  <a:cubicBezTo>
                    <a:pt x="3080" y="448"/>
                    <a:pt x="3080" y="448"/>
                    <a:pt x="3080" y="448"/>
                  </a:cubicBezTo>
                  <a:cubicBezTo>
                    <a:pt x="3079" y="448"/>
                    <a:pt x="3079" y="448"/>
                    <a:pt x="3080" y="447"/>
                  </a:cubicBezTo>
                  <a:moveTo>
                    <a:pt x="3293" y="445"/>
                  </a:moveTo>
                  <a:cubicBezTo>
                    <a:pt x="3292" y="445"/>
                    <a:pt x="3292" y="445"/>
                    <a:pt x="3291" y="444"/>
                  </a:cubicBezTo>
                  <a:cubicBezTo>
                    <a:pt x="3290" y="444"/>
                    <a:pt x="3290" y="443"/>
                    <a:pt x="3290" y="441"/>
                  </a:cubicBezTo>
                  <a:cubicBezTo>
                    <a:pt x="3292" y="441"/>
                    <a:pt x="3293" y="442"/>
                    <a:pt x="3293" y="445"/>
                  </a:cubicBezTo>
                  <a:moveTo>
                    <a:pt x="3300" y="443"/>
                  </a:moveTo>
                  <a:lnTo>
                    <a:pt x="3300" y="446"/>
                  </a:lnTo>
                  <a:lnTo>
                    <a:pt x="3297" y="447"/>
                  </a:lnTo>
                  <a:cubicBezTo>
                    <a:pt x="3297" y="446"/>
                    <a:pt x="3297" y="445"/>
                    <a:pt x="3297" y="445"/>
                  </a:cubicBezTo>
                  <a:cubicBezTo>
                    <a:pt x="3297" y="445"/>
                    <a:pt x="3298" y="444"/>
                    <a:pt x="3298" y="443"/>
                  </a:cubicBezTo>
                  <a:lnTo>
                    <a:pt x="3300" y="443"/>
                  </a:lnTo>
                  <a:close/>
                  <a:moveTo>
                    <a:pt x="3328" y="446"/>
                  </a:moveTo>
                  <a:cubicBezTo>
                    <a:pt x="3329" y="446"/>
                    <a:pt x="3330" y="446"/>
                    <a:pt x="3331" y="446"/>
                  </a:cubicBezTo>
                  <a:cubicBezTo>
                    <a:pt x="3331" y="446"/>
                    <a:pt x="3332" y="446"/>
                    <a:pt x="3332" y="447"/>
                  </a:cubicBezTo>
                  <a:cubicBezTo>
                    <a:pt x="3333" y="447"/>
                    <a:pt x="3333" y="448"/>
                    <a:pt x="3333" y="450"/>
                  </a:cubicBezTo>
                  <a:cubicBezTo>
                    <a:pt x="3331" y="450"/>
                    <a:pt x="3330" y="449"/>
                    <a:pt x="3329" y="448"/>
                  </a:cubicBezTo>
                  <a:cubicBezTo>
                    <a:pt x="3328" y="448"/>
                    <a:pt x="3328" y="447"/>
                    <a:pt x="3327" y="445"/>
                  </a:cubicBezTo>
                  <a:cubicBezTo>
                    <a:pt x="3327" y="446"/>
                    <a:pt x="3328" y="446"/>
                    <a:pt x="3328" y="446"/>
                  </a:cubicBezTo>
                  <a:moveTo>
                    <a:pt x="3250" y="451"/>
                  </a:moveTo>
                  <a:lnTo>
                    <a:pt x="3252" y="451"/>
                  </a:lnTo>
                  <a:lnTo>
                    <a:pt x="3252" y="452"/>
                  </a:lnTo>
                  <a:lnTo>
                    <a:pt x="3250" y="453"/>
                  </a:lnTo>
                  <a:lnTo>
                    <a:pt x="3250" y="451"/>
                  </a:lnTo>
                  <a:close/>
                  <a:moveTo>
                    <a:pt x="3324" y="450"/>
                  </a:moveTo>
                  <a:lnTo>
                    <a:pt x="3326" y="449"/>
                  </a:lnTo>
                  <a:lnTo>
                    <a:pt x="3327" y="452"/>
                  </a:lnTo>
                  <a:lnTo>
                    <a:pt x="3324" y="452"/>
                  </a:lnTo>
                  <a:lnTo>
                    <a:pt x="3324" y="450"/>
                  </a:lnTo>
                  <a:close/>
                  <a:moveTo>
                    <a:pt x="3321" y="452"/>
                  </a:moveTo>
                  <a:cubicBezTo>
                    <a:pt x="3322" y="452"/>
                    <a:pt x="3322" y="452"/>
                    <a:pt x="3322" y="453"/>
                  </a:cubicBezTo>
                  <a:cubicBezTo>
                    <a:pt x="3322" y="454"/>
                    <a:pt x="3322" y="454"/>
                    <a:pt x="3321" y="454"/>
                  </a:cubicBezTo>
                  <a:cubicBezTo>
                    <a:pt x="3321" y="454"/>
                    <a:pt x="3321" y="453"/>
                    <a:pt x="3321" y="453"/>
                  </a:cubicBezTo>
                  <a:cubicBezTo>
                    <a:pt x="3321" y="452"/>
                    <a:pt x="3321" y="452"/>
                    <a:pt x="3321" y="452"/>
                  </a:cubicBezTo>
                  <a:moveTo>
                    <a:pt x="3288" y="458"/>
                  </a:moveTo>
                  <a:cubicBezTo>
                    <a:pt x="3288" y="457"/>
                    <a:pt x="3288" y="457"/>
                    <a:pt x="3289" y="458"/>
                  </a:cubicBezTo>
                  <a:cubicBezTo>
                    <a:pt x="3289" y="458"/>
                    <a:pt x="3289" y="458"/>
                    <a:pt x="3289" y="459"/>
                  </a:cubicBezTo>
                  <a:cubicBezTo>
                    <a:pt x="3288" y="459"/>
                    <a:pt x="3288" y="459"/>
                    <a:pt x="3288" y="459"/>
                  </a:cubicBezTo>
                  <a:cubicBezTo>
                    <a:pt x="3287" y="458"/>
                    <a:pt x="3287" y="458"/>
                    <a:pt x="3288" y="458"/>
                  </a:cubicBezTo>
                  <a:close/>
                  <a:moveTo>
                    <a:pt x="3287" y="459"/>
                  </a:moveTo>
                  <a:cubicBezTo>
                    <a:pt x="3288" y="459"/>
                    <a:pt x="3288" y="460"/>
                    <a:pt x="3288" y="462"/>
                  </a:cubicBezTo>
                  <a:cubicBezTo>
                    <a:pt x="3285" y="462"/>
                    <a:pt x="3284" y="461"/>
                    <a:pt x="3284" y="459"/>
                  </a:cubicBezTo>
                  <a:cubicBezTo>
                    <a:pt x="3285" y="459"/>
                    <a:pt x="3286" y="459"/>
                    <a:pt x="3287" y="459"/>
                  </a:cubicBezTo>
                  <a:moveTo>
                    <a:pt x="3327" y="459"/>
                  </a:moveTo>
                  <a:cubicBezTo>
                    <a:pt x="3328" y="459"/>
                    <a:pt x="3328" y="459"/>
                    <a:pt x="3329" y="459"/>
                  </a:cubicBezTo>
                  <a:cubicBezTo>
                    <a:pt x="3329" y="460"/>
                    <a:pt x="3328" y="460"/>
                    <a:pt x="3327" y="460"/>
                  </a:cubicBezTo>
                  <a:cubicBezTo>
                    <a:pt x="3327" y="460"/>
                    <a:pt x="3327" y="460"/>
                    <a:pt x="3327" y="459"/>
                  </a:cubicBezTo>
                  <a:moveTo>
                    <a:pt x="3289" y="18"/>
                  </a:moveTo>
                  <a:cubicBezTo>
                    <a:pt x="3289" y="17"/>
                    <a:pt x="3289" y="17"/>
                    <a:pt x="3288" y="17"/>
                  </a:cubicBezTo>
                  <a:cubicBezTo>
                    <a:pt x="3287" y="18"/>
                    <a:pt x="3287" y="18"/>
                    <a:pt x="3288" y="19"/>
                  </a:cubicBezTo>
                  <a:cubicBezTo>
                    <a:pt x="3288" y="19"/>
                    <a:pt x="3289" y="20"/>
                    <a:pt x="3289" y="20"/>
                  </a:cubicBezTo>
                  <a:cubicBezTo>
                    <a:pt x="3290" y="20"/>
                    <a:pt x="3290" y="20"/>
                    <a:pt x="3291" y="20"/>
                  </a:cubicBezTo>
                  <a:cubicBezTo>
                    <a:pt x="3291" y="20"/>
                    <a:pt x="3291" y="20"/>
                    <a:pt x="3291" y="20"/>
                  </a:cubicBezTo>
                  <a:cubicBezTo>
                    <a:pt x="3290" y="20"/>
                    <a:pt x="3289" y="19"/>
                    <a:pt x="3289" y="18"/>
                  </a:cubicBezTo>
                  <a:moveTo>
                    <a:pt x="3139" y="447"/>
                  </a:moveTo>
                  <a:cubicBezTo>
                    <a:pt x="3137" y="446"/>
                    <a:pt x="3136" y="446"/>
                    <a:pt x="3135" y="446"/>
                  </a:cubicBezTo>
                  <a:cubicBezTo>
                    <a:pt x="3135" y="445"/>
                    <a:pt x="3136" y="445"/>
                    <a:pt x="3137" y="445"/>
                  </a:cubicBezTo>
                  <a:cubicBezTo>
                    <a:pt x="3138" y="445"/>
                    <a:pt x="3138" y="445"/>
                    <a:pt x="3138" y="444"/>
                  </a:cubicBezTo>
                  <a:cubicBezTo>
                    <a:pt x="3138" y="443"/>
                    <a:pt x="3137" y="443"/>
                    <a:pt x="3135" y="443"/>
                  </a:cubicBezTo>
                  <a:lnTo>
                    <a:pt x="3132" y="443"/>
                  </a:lnTo>
                  <a:cubicBezTo>
                    <a:pt x="3131" y="443"/>
                    <a:pt x="3130" y="443"/>
                    <a:pt x="3129" y="443"/>
                  </a:cubicBezTo>
                  <a:cubicBezTo>
                    <a:pt x="3128" y="443"/>
                    <a:pt x="3127" y="442"/>
                    <a:pt x="3126" y="442"/>
                  </a:cubicBezTo>
                  <a:cubicBezTo>
                    <a:pt x="3127" y="442"/>
                    <a:pt x="3128" y="442"/>
                    <a:pt x="3130" y="442"/>
                  </a:cubicBezTo>
                  <a:cubicBezTo>
                    <a:pt x="3131" y="442"/>
                    <a:pt x="3133" y="442"/>
                    <a:pt x="3135" y="442"/>
                  </a:cubicBezTo>
                  <a:cubicBezTo>
                    <a:pt x="3136" y="442"/>
                    <a:pt x="3137" y="442"/>
                    <a:pt x="3138" y="441"/>
                  </a:cubicBezTo>
                  <a:cubicBezTo>
                    <a:pt x="3139" y="441"/>
                    <a:pt x="3139" y="440"/>
                    <a:pt x="3138" y="439"/>
                  </a:cubicBezTo>
                  <a:cubicBezTo>
                    <a:pt x="3137" y="440"/>
                    <a:pt x="3136" y="440"/>
                    <a:pt x="3133" y="440"/>
                  </a:cubicBezTo>
                  <a:cubicBezTo>
                    <a:pt x="3130" y="441"/>
                    <a:pt x="3128" y="440"/>
                    <a:pt x="3127" y="439"/>
                  </a:cubicBezTo>
                  <a:cubicBezTo>
                    <a:pt x="3130" y="439"/>
                    <a:pt x="3131" y="439"/>
                    <a:pt x="3132" y="437"/>
                  </a:cubicBezTo>
                  <a:cubicBezTo>
                    <a:pt x="3133" y="436"/>
                    <a:pt x="3132" y="435"/>
                    <a:pt x="3130" y="434"/>
                  </a:cubicBezTo>
                  <a:cubicBezTo>
                    <a:pt x="3132" y="434"/>
                    <a:pt x="3133" y="434"/>
                    <a:pt x="3133" y="435"/>
                  </a:cubicBezTo>
                  <a:cubicBezTo>
                    <a:pt x="3134" y="435"/>
                    <a:pt x="3135" y="436"/>
                    <a:pt x="3136" y="436"/>
                  </a:cubicBezTo>
                  <a:cubicBezTo>
                    <a:pt x="3136" y="434"/>
                    <a:pt x="3136" y="434"/>
                    <a:pt x="3135" y="433"/>
                  </a:cubicBezTo>
                  <a:cubicBezTo>
                    <a:pt x="3134" y="433"/>
                    <a:pt x="3134" y="433"/>
                    <a:pt x="3133" y="432"/>
                  </a:cubicBezTo>
                  <a:cubicBezTo>
                    <a:pt x="3134" y="432"/>
                    <a:pt x="3135" y="432"/>
                    <a:pt x="3137" y="432"/>
                  </a:cubicBezTo>
                  <a:cubicBezTo>
                    <a:pt x="3138" y="432"/>
                    <a:pt x="3139" y="432"/>
                    <a:pt x="3139" y="431"/>
                  </a:cubicBezTo>
                  <a:cubicBezTo>
                    <a:pt x="3137" y="431"/>
                    <a:pt x="3136" y="430"/>
                    <a:pt x="3136" y="428"/>
                  </a:cubicBezTo>
                  <a:cubicBezTo>
                    <a:pt x="3136" y="427"/>
                    <a:pt x="3135" y="426"/>
                    <a:pt x="3134" y="425"/>
                  </a:cubicBezTo>
                  <a:cubicBezTo>
                    <a:pt x="3134" y="426"/>
                    <a:pt x="3134" y="427"/>
                    <a:pt x="3134" y="428"/>
                  </a:cubicBezTo>
                  <a:cubicBezTo>
                    <a:pt x="3134" y="429"/>
                    <a:pt x="3134" y="430"/>
                    <a:pt x="3133" y="430"/>
                  </a:cubicBezTo>
                  <a:cubicBezTo>
                    <a:pt x="3133" y="429"/>
                    <a:pt x="3133" y="428"/>
                    <a:pt x="3132" y="428"/>
                  </a:cubicBezTo>
                  <a:cubicBezTo>
                    <a:pt x="3132" y="427"/>
                    <a:pt x="3132" y="426"/>
                    <a:pt x="3132" y="425"/>
                  </a:cubicBezTo>
                  <a:cubicBezTo>
                    <a:pt x="3130" y="426"/>
                    <a:pt x="3129" y="426"/>
                    <a:pt x="3128" y="426"/>
                  </a:cubicBezTo>
                  <a:cubicBezTo>
                    <a:pt x="3128" y="426"/>
                    <a:pt x="3127" y="425"/>
                    <a:pt x="3125" y="425"/>
                  </a:cubicBezTo>
                  <a:cubicBezTo>
                    <a:pt x="3125" y="425"/>
                    <a:pt x="3125" y="426"/>
                    <a:pt x="3125" y="426"/>
                  </a:cubicBezTo>
                  <a:cubicBezTo>
                    <a:pt x="3126" y="427"/>
                    <a:pt x="3126" y="427"/>
                    <a:pt x="3127" y="427"/>
                  </a:cubicBezTo>
                  <a:cubicBezTo>
                    <a:pt x="3127" y="427"/>
                    <a:pt x="3128" y="428"/>
                    <a:pt x="3128" y="428"/>
                  </a:cubicBezTo>
                  <a:cubicBezTo>
                    <a:pt x="3128" y="428"/>
                    <a:pt x="3129" y="428"/>
                    <a:pt x="3129" y="429"/>
                  </a:cubicBezTo>
                  <a:cubicBezTo>
                    <a:pt x="3128" y="430"/>
                    <a:pt x="3128" y="430"/>
                    <a:pt x="3127" y="431"/>
                  </a:cubicBezTo>
                  <a:cubicBezTo>
                    <a:pt x="3127" y="432"/>
                    <a:pt x="3126" y="432"/>
                    <a:pt x="3125" y="433"/>
                  </a:cubicBezTo>
                  <a:cubicBezTo>
                    <a:pt x="3125" y="433"/>
                    <a:pt x="3125" y="433"/>
                    <a:pt x="3125" y="432"/>
                  </a:cubicBezTo>
                  <a:cubicBezTo>
                    <a:pt x="3124" y="432"/>
                    <a:pt x="3124" y="432"/>
                    <a:pt x="3124" y="432"/>
                  </a:cubicBezTo>
                  <a:cubicBezTo>
                    <a:pt x="3123" y="433"/>
                    <a:pt x="3123" y="433"/>
                    <a:pt x="3122" y="433"/>
                  </a:cubicBezTo>
                  <a:cubicBezTo>
                    <a:pt x="3122" y="434"/>
                    <a:pt x="3121" y="434"/>
                    <a:pt x="3120" y="435"/>
                  </a:cubicBezTo>
                  <a:cubicBezTo>
                    <a:pt x="3120" y="435"/>
                    <a:pt x="3119" y="436"/>
                    <a:pt x="3119" y="436"/>
                  </a:cubicBezTo>
                  <a:cubicBezTo>
                    <a:pt x="3118" y="436"/>
                    <a:pt x="3118" y="435"/>
                    <a:pt x="3117" y="434"/>
                  </a:cubicBezTo>
                  <a:cubicBezTo>
                    <a:pt x="3117" y="436"/>
                    <a:pt x="3118" y="437"/>
                    <a:pt x="3118" y="437"/>
                  </a:cubicBezTo>
                  <a:cubicBezTo>
                    <a:pt x="3118" y="438"/>
                    <a:pt x="3119" y="438"/>
                    <a:pt x="3119" y="437"/>
                  </a:cubicBezTo>
                  <a:cubicBezTo>
                    <a:pt x="3120" y="437"/>
                    <a:pt x="3121" y="436"/>
                    <a:pt x="3121" y="436"/>
                  </a:cubicBezTo>
                  <a:cubicBezTo>
                    <a:pt x="3122" y="435"/>
                    <a:pt x="3123" y="435"/>
                    <a:pt x="3124" y="435"/>
                  </a:cubicBezTo>
                  <a:cubicBezTo>
                    <a:pt x="3124" y="436"/>
                    <a:pt x="3124" y="437"/>
                    <a:pt x="3124" y="437"/>
                  </a:cubicBezTo>
                  <a:cubicBezTo>
                    <a:pt x="3124" y="438"/>
                    <a:pt x="3124" y="438"/>
                    <a:pt x="3125" y="439"/>
                  </a:cubicBezTo>
                  <a:cubicBezTo>
                    <a:pt x="3125" y="438"/>
                    <a:pt x="3125" y="437"/>
                    <a:pt x="3125" y="436"/>
                  </a:cubicBezTo>
                  <a:cubicBezTo>
                    <a:pt x="3125" y="436"/>
                    <a:pt x="3125" y="435"/>
                    <a:pt x="3126" y="435"/>
                  </a:cubicBezTo>
                  <a:cubicBezTo>
                    <a:pt x="3126" y="436"/>
                    <a:pt x="3126" y="437"/>
                    <a:pt x="3126" y="439"/>
                  </a:cubicBezTo>
                  <a:cubicBezTo>
                    <a:pt x="3127" y="440"/>
                    <a:pt x="3126" y="441"/>
                    <a:pt x="3125" y="441"/>
                  </a:cubicBezTo>
                  <a:cubicBezTo>
                    <a:pt x="3124" y="439"/>
                    <a:pt x="3123" y="438"/>
                    <a:pt x="3122" y="438"/>
                  </a:cubicBezTo>
                  <a:cubicBezTo>
                    <a:pt x="3121" y="438"/>
                    <a:pt x="3119" y="438"/>
                    <a:pt x="3117" y="439"/>
                  </a:cubicBezTo>
                  <a:cubicBezTo>
                    <a:pt x="3117" y="440"/>
                    <a:pt x="3117" y="441"/>
                    <a:pt x="3117" y="441"/>
                  </a:cubicBezTo>
                  <a:cubicBezTo>
                    <a:pt x="3118" y="441"/>
                    <a:pt x="3118" y="441"/>
                    <a:pt x="3118" y="440"/>
                  </a:cubicBezTo>
                  <a:cubicBezTo>
                    <a:pt x="3119" y="440"/>
                    <a:pt x="3119" y="440"/>
                    <a:pt x="3120" y="440"/>
                  </a:cubicBezTo>
                  <a:cubicBezTo>
                    <a:pt x="3120" y="440"/>
                    <a:pt x="3121" y="440"/>
                    <a:pt x="3121" y="441"/>
                  </a:cubicBezTo>
                  <a:cubicBezTo>
                    <a:pt x="3120" y="442"/>
                    <a:pt x="3119" y="442"/>
                    <a:pt x="3117" y="442"/>
                  </a:cubicBezTo>
                  <a:cubicBezTo>
                    <a:pt x="3116" y="442"/>
                    <a:pt x="3115" y="442"/>
                    <a:pt x="3113" y="442"/>
                  </a:cubicBezTo>
                  <a:cubicBezTo>
                    <a:pt x="3112" y="442"/>
                    <a:pt x="3111" y="442"/>
                    <a:pt x="3109" y="442"/>
                  </a:cubicBezTo>
                  <a:cubicBezTo>
                    <a:pt x="3108" y="441"/>
                    <a:pt x="3107" y="441"/>
                    <a:pt x="3107" y="440"/>
                  </a:cubicBezTo>
                  <a:cubicBezTo>
                    <a:pt x="3106" y="441"/>
                    <a:pt x="3106" y="442"/>
                    <a:pt x="3107" y="442"/>
                  </a:cubicBezTo>
                  <a:cubicBezTo>
                    <a:pt x="3107" y="442"/>
                    <a:pt x="3107" y="442"/>
                    <a:pt x="3108" y="442"/>
                  </a:cubicBezTo>
                  <a:cubicBezTo>
                    <a:pt x="3108" y="443"/>
                    <a:pt x="3109" y="443"/>
                    <a:pt x="3109" y="443"/>
                  </a:cubicBezTo>
                  <a:cubicBezTo>
                    <a:pt x="3109" y="443"/>
                    <a:pt x="3109" y="444"/>
                    <a:pt x="3109" y="445"/>
                  </a:cubicBezTo>
                  <a:cubicBezTo>
                    <a:pt x="3108" y="445"/>
                    <a:pt x="3108" y="444"/>
                    <a:pt x="3107" y="444"/>
                  </a:cubicBezTo>
                  <a:cubicBezTo>
                    <a:pt x="3107" y="444"/>
                    <a:pt x="3107" y="444"/>
                    <a:pt x="3107" y="446"/>
                  </a:cubicBezTo>
                  <a:cubicBezTo>
                    <a:pt x="3107" y="447"/>
                    <a:pt x="3107" y="447"/>
                    <a:pt x="3108" y="447"/>
                  </a:cubicBezTo>
                  <a:cubicBezTo>
                    <a:pt x="3109" y="447"/>
                    <a:pt x="3110" y="447"/>
                    <a:pt x="3110" y="448"/>
                  </a:cubicBezTo>
                  <a:cubicBezTo>
                    <a:pt x="3110" y="449"/>
                    <a:pt x="3110" y="449"/>
                    <a:pt x="3110" y="449"/>
                  </a:cubicBezTo>
                  <a:cubicBezTo>
                    <a:pt x="3109" y="449"/>
                    <a:pt x="3109" y="449"/>
                    <a:pt x="3108" y="449"/>
                  </a:cubicBezTo>
                  <a:cubicBezTo>
                    <a:pt x="3108" y="449"/>
                    <a:pt x="3107" y="449"/>
                    <a:pt x="3107" y="450"/>
                  </a:cubicBezTo>
                  <a:cubicBezTo>
                    <a:pt x="3107" y="450"/>
                    <a:pt x="3107" y="450"/>
                    <a:pt x="3107" y="451"/>
                  </a:cubicBezTo>
                  <a:cubicBezTo>
                    <a:pt x="3108" y="452"/>
                    <a:pt x="3109" y="452"/>
                    <a:pt x="3109" y="452"/>
                  </a:cubicBezTo>
                  <a:cubicBezTo>
                    <a:pt x="3109" y="452"/>
                    <a:pt x="3110" y="451"/>
                    <a:pt x="3110" y="450"/>
                  </a:cubicBezTo>
                  <a:cubicBezTo>
                    <a:pt x="3111" y="450"/>
                    <a:pt x="3111" y="449"/>
                    <a:pt x="3112" y="448"/>
                  </a:cubicBezTo>
                  <a:cubicBezTo>
                    <a:pt x="3112" y="447"/>
                    <a:pt x="3113" y="447"/>
                    <a:pt x="3113" y="447"/>
                  </a:cubicBezTo>
                  <a:cubicBezTo>
                    <a:pt x="3114" y="448"/>
                    <a:pt x="3114" y="449"/>
                    <a:pt x="3113" y="449"/>
                  </a:cubicBezTo>
                  <a:cubicBezTo>
                    <a:pt x="3112" y="450"/>
                    <a:pt x="3111" y="450"/>
                    <a:pt x="3111" y="451"/>
                  </a:cubicBezTo>
                  <a:lnTo>
                    <a:pt x="3116" y="451"/>
                  </a:lnTo>
                  <a:cubicBezTo>
                    <a:pt x="3115" y="448"/>
                    <a:pt x="3116" y="445"/>
                    <a:pt x="3119" y="444"/>
                  </a:cubicBezTo>
                  <a:cubicBezTo>
                    <a:pt x="3119" y="446"/>
                    <a:pt x="3119" y="446"/>
                    <a:pt x="3120" y="446"/>
                  </a:cubicBezTo>
                  <a:cubicBezTo>
                    <a:pt x="3121" y="446"/>
                    <a:pt x="3122" y="446"/>
                    <a:pt x="3123" y="446"/>
                  </a:cubicBezTo>
                  <a:cubicBezTo>
                    <a:pt x="3125" y="445"/>
                    <a:pt x="3126" y="445"/>
                    <a:pt x="3127" y="445"/>
                  </a:cubicBezTo>
                  <a:cubicBezTo>
                    <a:pt x="3128" y="445"/>
                    <a:pt x="3129" y="445"/>
                    <a:pt x="3129" y="446"/>
                  </a:cubicBezTo>
                  <a:cubicBezTo>
                    <a:pt x="3127" y="446"/>
                    <a:pt x="3126" y="446"/>
                    <a:pt x="3125" y="447"/>
                  </a:cubicBezTo>
                  <a:cubicBezTo>
                    <a:pt x="3124" y="448"/>
                    <a:pt x="3122" y="449"/>
                    <a:pt x="3120" y="449"/>
                  </a:cubicBezTo>
                  <a:cubicBezTo>
                    <a:pt x="3121" y="450"/>
                    <a:pt x="3121" y="450"/>
                    <a:pt x="3121" y="451"/>
                  </a:cubicBezTo>
                  <a:cubicBezTo>
                    <a:pt x="3121" y="451"/>
                    <a:pt x="3121" y="451"/>
                    <a:pt x="3120" y="451"/>
                  </a:cubicBezTo>
                  <a:cubicBezTo>
                    <a:pt x="3120" y="451"/>
                    <a:pt x="3119" y="451"/>
                    <a:pt x="3118" y="451"/>
                  </a:cubicBezTo>
                  <a:cubicBezTo>
                    <a:pt x="3118" y="451"/>
                    <a:pt x="3117" y="452"/>
                    <a:pt x="3117" y="452"/>
                  </a:cubicBezTo>
                  <a:cubicBezTo>
                    <a:pt x="3117" y="452"/>
                    <a:pt x="3117" y="453"/>
                    <a:pt x="3117" y="454"/>
                  </a:cubicBezTo>
                  <a:cubicBezTo>
                    <a:pt x="3117" y="454"/>
                    <a:pt x="3117" y="455"/>
                    <a:pt x="3117" y="455"/>
                  </a:cubicBezTo>
                  <a:cubicBezTo>
                    <a:pt x="3117" y="455"/>
                    <a:pt x="3117" y="455"/>
                    <a:pt x="3116" y="456"/>
                  </a:cubicBezTo>
                  <a:cubicBezTo>
                    <a:pt x="3114" y="457"/>
                    <a:pt x="3114" y="458"/>
                    <a:pt x="3114" y="458"/>
                  </a:cubicBezTo>
                  <a:cubicBezTo>
                    <a:pt x="3114" y="458"/>
                    <a:pt x="3113" y="458"/>
                    <a:pt x="3113" y="457"/>
                  </a:cubicBezTo>
                  <a:cubicBezTo>
                    <a:pt x="3113" y="457"/>
                    <a:pt x="3112" y="457"/>
                    <a:pt x="3112" y="457"/>
                  </a:cubicBezTo>
                  <a:cubicBezTo>
                    <a:pt x="3112" y="458"/>
                    <a:pt x="3112" y="459"/>
                    <a:pt x="3113" y="459"/>
                  </a:cubicBezTo>
                  <a:cubicBezTo>
                    <a:pt x="3113" y="460"/>
                    <a:pt x="3114" y="460"/>
                    <a:pt x="3114" y="460"/>
                  </a:cubicBezTo>
                  <a:cubicBezTo>
                    <a:pt x="3114" y="460"/>
                    <a:pt x="3115" y="459"/>
                    <a:pt x="3116" y="459"/>
                  </a:cubicBezTo>
                  <a:cubicBezTo>
                    <a:pt x="3116" y="458"/>
                    <a:pt x="3117" y="458"/>
                    <a:pt x="3117" y="458"/>
                  </a:cubicBezTo>
                  <a:cubicBezTo>
                    <a:pt x="3117" y="459"/>
                    <a:pt x="3117" y="460"/>
                    <a:pt x="3116" y="461"/>
                  </a:cubicBezTo>
                  <a:cubicBezTo>
                    <a:pt x="3115" y="461"/>
                    <a:pt x="3115" y="462"/>
                    <a:pt x="3115" y="463"/>
                  </a:cubicBezTo>
                  <a:cubicBezTo>
                    <a:pt x="3117" y="465"/>
                    <a:pt x="3118" y="465"/>
                    <a:pt x="3119" y="464"/>
                  </a:cubicBezTo>
                  <a:cubicBezTo>
                    <a:pt x="3120" y="463"/>
                    <a:pt x="3120" y="462"/>
                    <a:pt x="3121" y="461"/>
                  </a:cubicBezTo>
                  <a:cubicBezTo>
                    <a:pt x="3122" y="463"/>
                    <a:pt x="3125" y="464"/>
                    <a:pt x="3127" y="465"/>
                  </a:cubicBezTo>
                  <a:cubicBezTo>
                    <a:pt x="3128" y="464"/>
                    <a:pt x="3128" y="463"/>
                    <a:pt x="3129" y="462"/>
                  </a:cubicBezTo>
                  <a:cubicBezTo>
                    <a:pt x="3130" y="462"/>
                    <a:pt x="3131" y="462"/>
                    <a:pt x="3131" y="462"/>
                  </a:cubicBezTo>
                  <a:cubicBezTo>
                    <a:pt x="3132" y="462"/>
                    <a:pt x="3133" y="462"/>
                    <a:pt x="3134" y="462"/>
                  </a:cubicBezTo>
                  <a:cubicBezTo>
                    <a:pt x="3135" y="462"/>
                    <a:pt x="3136" y="462"/>
                    <a:pt x="3137" y="461"/>
                  </a:cubicBezTo>
                  <a:cubicBezTo>
                    <a:pt x="3135" y="461"/>
                    <a:pt x="3133" y="459"/>
                    <a:pt x="3132" y="457"/>
                  </a:cubicBezTo>
                  <a:cubicBezTo>
                    <a:pt x="3131" y="457"/>
                    <a:pt x="3130" y="458"/>
                    <a:pt x="3129" y="458"/>
                  </a:cubicBezTo>
                  <a:cubicBezTo>
                    <a:pt x="3129" y="458"/>
                    <a:pt x="3129" y="457"/>
                    <a:pt x="3128" y="456"/>
                  </a:cubicBezTo>
                  <a:cubicBezTo>
                    <a:pt x="3128" y="456"/>
                    <a:pt x="3127" y="455"/>
                    <a:pt x="3127" y="454"/>
                  </a:cubicBezTo>
                  <a:cubicBezTo>
                    <a:pt x="3127" y="453"/>
                    <a:pt x="3127" y="453"/>
                    <a:pt x="3127" y="452"/>
                  </a:cubicBezTo>
                  <a:cubicBezTo>
                    <a:pt x="3127" y="451"/>
                    <a:pt x="3128" y="451"/>
                    <a:pt x="3129" y="451"/>
                  </a:cubicBezTo>
                  <a:cubicBezTo>
                    <a:pt x="3129" y="452"/>
                    <a:pt x="3130" y="453"/>
                    <a:pt x="3131" y="454"/>
                  </a:cubicBezTo>
                  <a:cubicBezTo>
                    <a:pt x="3131" y="455"/>
                    <a:pt x="3132" y="456"/>
                    <a:pt x="3133" y="457"/>
                  </a:cubicBezTo>
                  <a:cubicBezTo>
                    <a:pt x="3134" y="458"/>
                    <a:pt x="3135" y="459"/>
                    <a:pt x="3137" y="459"/>
                  </a:cubicBezTo>
                  <a:cubicBezTo>
                    <a:pt x="3138" y="459"/>
                    <a:pt x="3139" y="459"/>
                    <a:pt x="3141" y="458"/>
                  </a:cubicBezTo>
                  <a:cubicBezTo>
                    <a:pt x="3140" y="460"/>
                    <a:pt x="3141" y="461"/>
                    <a:pt x="3142" y="460"/>
                  </a:cubicBezTo>
                  <a:cubicBezTo>
                    <a:pt x="3142" y="460"/>
                    <a:pt x="3143" y="460"/>
                    <a:pt x="3144" y="460"/>
                  </a:cubicBezTo>
                  <a:cubicBezTo>
                    <a:pt x="3145" y="461"/>
                    <a:pt x="3145" y="461"/>
                    <a:pt x="3145" y="461"/>
                  </a:cubicBezTo>
                  <a:cubicBezTo>
                    <a:pt x="3145" y="462"/>
                    <a:pt x="3145" y="462"/>
                    <a:pt x="3145" y="462"/>
                  </a:cubicBezTo>
                  <a:cubicBezTo>
                    <a:pt x="3147" y="463"/>
                    <a:pt x="3149" y="463"/>
                    <a:pt x="3152" y="463"/>
                  </a:cubicBezTo>
                  <a:cubicBezTo>
                    <a:pt x="3154" y="463"/>
                    <a:pt x="3156" y="464"/>
                    <a:pt x="3157" y="464"/>
                  </a:cubicBezTo>
                  <a:cubicBezTo>
                    <a:pt x="3158" y="463"/>
                    <a:pt x="3158" y="462"/>
                    <a:pt x="3157" y="462"/>
                  </a:cubicBezTo>
                  <a:cubicBezTo>
                    <a:pt x="3157" y="462"/>
                    <a:pt x="3156" y="462"/>
                    <a:pt x="3156" y="462"/>
                  </a:cubicBezTo>
                  <a:cubicBezTo>
                    <a:pt x="3155" y="462"/>
                    <a:pt x="3155" y="462"/>
                    <a:pt x="3154" y="462"/>
                  </a:cubicBezTo>
                  <a:cubicBezTo>
                    <a:pt x="3154" y="462"/>
                    <a:pt x="3154" y="461"/>
                    <a:pt x="3154" y="460"/>
                  </a:cubicBezTo>
                  <a:cubicBezTo>
                    <a:pt x="3155" y="461"/>
                    <a:pt x="3157" y="461"/>
                    <a:pt x="3158" y="461"/>
                  </a:cubicBezTo>
                  <a:cubicBezTo>
                    <a:pt x="3159" y="460"/>
                    <a:pt x="3161" y="460"/>
                    <a:pt x="3162" y="460"/>
                  </a:cubicBezTo>
                  <a:cubicBezTo>
                    <a:pt x="3163" y="460"/>
                    <a:pt x="3164" y="460"/>
                    <a:pt x="3165" y="460"/>
                  </a:cubicBezTo>
                  <a:cubicBezTo>
                    <a:pt x="3166" y="460"/>
                    <a:pt x="3167" y="460"/>
                    <a:pt x="3168" y="461"/>
                  </a:cubicBezTo>
                  <a:cubicBezTo>
                    <a:pt x="3167" y="461"/>
                    <a:pt x="3166" y="462"/>
                    <a:pt x="3166" y="462"/>
                  </a:cubicBezTo>
                  <a:cubicBezTo>
                    <a:pt x="3165" y="462"/>
                    <a:pt x="3165" y="463"/>
                    <a:pt x="3165" y="464"/>
                  </a:cubicBezTo>
                  <a:cubicBezTo>
                    <a:pt x="3165" y="465"/>
                    <a:pt x="3165" y="465"/>
                    <a:pt x="3166" y="466"/>
                  </a:cubicBezTo>
                  <a:cubicBezTo>
                    <a:pt x="3166" y="466"/>
                    <a:pt x="3166" y="466"/>
                    <a:pt x="3167" y="466"/>
                  </a:cubicBezTo>
                  <a:cubicBezTo>
                    <a:pt x="3167" y="465"/>
                    <a:pt x="3167" y="465"/>
                    <a:pt x="3168" y="465"/>
                  </a:cubicBezTo>
                  <a:cubicBezTo>
                    <a:pt x="3168" y="465"/>
                    <a:pt x="3168" y="465"/>
                    <a:pt x="3169" y="466"/>
                  </a:cubicBezTo>
                  <a:cubicBezTo>
                    <a:pt x="3167" y="468"/>
                    <a:pt x="3168" y="469"/>
                    <a:pt x="3170" y="469"/>
                  </a:cubicBezTo>
                  <a:cubicBezTo>
                    <a:pt x="3170" y="468"/>
                    <a:pt x="3171" y="468"/>
                    <a:pt x="3171" y="468"/>
                  </a:cubicBezTo>
                  <a:cubicBezTo>
                    <a:pt x="3172" y="468"/>
                    <a:pt x="3172" y="468"/>
                    <a:pt x="3173" y="468"/>
                  </a:cubicBezTo>
                  <a:cubicBezTo>
                    <a:pt x="3174" y="468"/>
                    <a:pt x="3174" y="468"/>
                    <a:pt x="3175" y="469"/>
                  </a:cubicBezTo>
                  <a:cubicBezTo>
                    <a:pt x="3175" y="469"/>
                    <a:pt x="3176" y="468"/>
                    <a:pt x="3176" y="468"/>
                  </a:cubicBezTo>
                  <a:cubicBezTo>
                    <a:pt x="3175" y="466"/>
                    <a:pt x="3175" y="464"/>
                    <a:pt x="3175" y="462"/>
                  </a:cubicBezTo>
                  <a:lnTo>
                    <a:pt x="3175" y="456"/>
                  </a:lnTo>
                  <a:cubicBezTo>
                    <a:pt x="3175" y="454"/>
                    <a:pt x="3175" y="453"/>
                    <a:pt x="3174" y="451"/>
                  </a:cubicBezTo>
                  <a:cubicBezTo>
                    <a:pt x="3173" y="450"/>
                    <a:pt x="3172" y="449"/>
                    <a:pt x="3170" y="448"/>
                  </a:cubicBezTo>
                  <a:cubicBezTo>
                    <a:pt x="3170" y="449"/>
                    <a:pt x="3170" y="450"/>
                    <a:pt x="3170" y="450"/>
                  </a:cubicBezTo>
                  <a:cubicBezTo>
                    <a:pt x="3170" y="451"/>
                    <a:pt x="3171" y="451"/>
                    <a:pt x="3171" y="452"/>
                  </a:cubicBezTo>
                  <a:cubicBezTo>
                    <a:pt x="3171" y="452"/>
                    <a:pt x="3172" y="452"/>
                    <a:pt x="3172" y="453"/>
                  </a:cubicBezTo>
                  <a:cubicBezTo>
                    <a:pt x="3172" y="453"/>
                    <a:pt x="3172" y="454"/>
                    <a:pt x="3172" y="455"/>
                  </a:cubicBezTo>
                  <a:cubicBezTo>
                    <a:pt x="3169" y="454"/>
                    <a:pt x="3166" y="454"/>
                    <a:pt x="3163" y="456"/>
                  </a:cubicBezTo>
                  <a:cubicBezTo>
                    <a:pt x="3162" y="455"/>
                    <a:pt x="3162" y="455"/>
                    <a:pt x="3161" y="455"/>
                  </a:cubicBezTo>
                  <a:cubicBezTo>
                    <a:pt x="3161" y="454"/>
                    <a:pt x="3160" y="454"/>
                    <a:pt x="3160" y="454"/>
                  </a:cubicBezTo>
                  <a:cubicBezTo>
                    <a:pt x="3159" y="454"/>
                    <a:pt x="3159" y="454"/>
                    <a:pt x="3158" y="454"/>
                  </a:cubicBezTo>
                  <a:cubicBezTo>
                    <a:pt x="3158" y="454"/>
                    <a:pt x="3158" y="454"/>
                    <a:pt x="3159" y="455"/>
                  </a:cubicBezTo>
                  <a:cubicBezTo>
                    <a:pt x="3161" y="455"/>
                    <a:pt x="3161" y="456"/>
                    <a:pt x="3161" y="458"/>
                  </a:cubicBezTo>
                  <a:cubicBezTo>
                    <a:pt x="3161" y="458"/>
                    <a:pt x="3161" y="458"/>
                    <a:pt x="3160" y="458"/>
                  </a:cubicBezTo>
                  <a:cubicBezTo>
                    <a:pt x="3160" y="459"/>
                    <a:pt x="3160" y="459"/>
                    <a:pt x="3159" y="459"/>
                  </a:cubicBezTo>
                  <a:cubicBezTo>
                    <a:pt x="3159" y="458"/>
                    <a:pt x="3158" y="457"/>
                    <a:pt x="3158" y="456"/>
                  </a:cubicBezTo>
                  <a:cubicBezTo>
                    <a:pt x="3158" y="454"/>
                    <a:pt x="3157" y="453"/>
                    <a:pt x="3156" y="453"/>
                  </a:cubicBezTo>
                  <a:cubicBezTo>
                    <a:pt x="3156" y="454"/>
                    <a:pt x="3156" y="454"/>
                    <a:pt x="3155" y="454"/>
                  </a:cubicBezTo>
                  <a:cubicBezTo>
                    <a:pt x="3154" y="452"/>
                    <a:pt x="3152" y="450"/>
                    <a:pt x="3151" y="449"/>
                  </a:cubicBezTo>
                  <a:cubicBezTo>
                    <a:pt x="3149" y="447"/>
                    <a:pt x="3147" y="446"/>
                    <a:pt x="3146" y="444"/>
                  </a:cubicBezTo>
                  <a:cubicBezTo>
                    <a:pt x="3148" y="445"/>
                    <a:pt x="3150" y="445"/>
                    <a:pt x="3151" y="445"/>
                  </a:cubicBezTo>
                  <a:cubicBezTo>
                    <a:pt x="3153" y="445"/>
                    <a:pt x="3155" y="444"/>
                    <a:pt x="3157" y="444"/>
                  </a:cubicBezTo>
                  <a:cubicBezTo>
                    <a:pt x="3157" y="443"/>
                    <a:pt x="3157" y="442"/>
                    <a:pt x="3156" y="442"/>
                  </a:cubicBezTo>
                  <a:cubicBezTo>
                    <a:pt x="3156" y="442"/>
                    <a:pt x="3155" y="442"/>
                    <a:pt x="3154" y="442"/>
                  </a:cubicBezTo>
                  <a:cubicBezTo>
                    <a:pt x="3153" y="441"/>
                    <a:pt x="3153" y="441"/>
                    <a:pt x="3152" y="441"/>
                  </a:cubicBezTo>
                  <a:cubicBezTo>
                    <a:pt x="3152" y="441"/>
                    <a:pt x="3152" y="441"/>
                    <a:pt x="3152" y="442"/>
                  </a:cubicBezTo>
                  <a:cubicBezTo>
                    <a:pt x="3151" y="442"/>
                    <a:pt x="3151" y="442"/>
                    <a:pt x="3151" y="442"/>
                  </a:cubicBezTo>
                  <a:cubicBezTo>
                    <a:pt x="3151" y="443"/>
                    <a:pt x="3150" y="443"/>
                    <a:pt x="3150" y="443"/>
                  </a:cubicBezTo>
                  <a:cubicBezTo>
                    <a:pt x="3149" y="443"/>
                    <a:pt x="3148" y="443"/>
                    <a:pt x="3148" y="442"/>
                  </a:cubicBezTo>
                  <a:cubicBezTo>
                    <a:pt x="3148" y="441"/>
                    <a:pt x="3147" y="441"/>
                    <a:pt x="3146" y="441"/>
                  </a:cubicBezTo>
                  <a:cubicBezTo>
                    <a:pt x="3146" y="442"/>
                    <a:pt x="3146" y="443"/>
                    <a:pt x="3145" y="443"/>
                  </a:cubicBezTo>
                  <a:cubicBezTo>
                    <a:pt x="3144" y="444"/>
                    <a:pt x="3144" y="444"/>
                    <a:pt x="3144" y="445"/>
                  </a:cubicBezTo>
                  <a:cubicBezTo>
                    <a:pt x="3145" y="446"/>
                    <a:pt x="3146" y="447"/>
                    <a:pt x="3146" y="448"/>
                  </a:cubicBezTo>
                  <a:cubicBezTo>
                    <a:pt x="3147" y="449"/>
                    <a:pt x="3148" y="451"/>
                    <a:pt x="3149" y="452"/>
                  </a:cubicBezTo>
                  <a:cubicBezTo>
                    <a:pt x="3148" y="451"/>
                    <a:pt x="3147" y="451"/>
                    <a:pt x="3147" y="451"/>
                  </a:cubicBezTo>
                  <a:cubicBezTo>
                    <a:pt x="3147" y="451"/>
                    <a:pt x="3147" y="451"/>
                    <a:pt x="3147" y="452"/>
                  </a:cubicBezTo>
                  <a:cubicBezTo>
                    <a:pt x="3146" y="452"/>
                    <a:pt x="3146" y="453"/>
                    <a:pt x="3146" y="453"/>
                  </a:cubicBezTo>
                  <a:cubicBezTo>
                    <a:pt x="3146" y="453"/>
                    <a:pt x="3146" y="454"/>
                    <a:pt x="3145" y="454"/>
                  </a:cubicBezTo>
                  <a:cubicBezTo>
                    <a:pt x="3145" y="454"/>
                    <a:pt x="3144" y="453"/>
                    <a:pt x="3144" y="452"/>
                  </a:cubicBezTo>
                  <a:cubicBezTo>
                    <a:pt x="3144" y="451"/>
                    <a:pt x="3144" y="450"/>
                    <a:pt x="3143" y="450"/>
                  </a:cubicBezTo>
                  <a:cubicBezTo>
                    <a:pt x="3142" y="450"/>
                    <a:pt x="3142" y="451"/>
                    <a:pt x="3142" y="451"/>
                  </a:cubicBezTo>
                  <a:cubicBezTo>
                    <a:pt x="3142" y="451"/>
                    <a:pt x="3142" y="452"/>
                    <a:pt x="3143" y="453"/>
                  </a:cubicBezTo>
                  <a:cubicBezTo>
                    <a:pt x="3143" y="453"/>
                    <a:pt x="3143" y="454"/>
                    <a:pt x="3143" y="454"/>
                  </a:cubicBezTo>
                  <a:cubicBezTo>
                    <a:pt x="3143" y="454"/>
                    <a:pt x="3143" y="455"/>
                    <a:pt x="3142" y="455"/>
                  </a:cubicBezTo>
                  <a:lnTo>
                    <a:pt x="3140" y="456"/>
                  </a:lnTo>
                  <a:cubicBezTo>
                    <a:pt x="3140" y="454"/>
                    <a:pt x="3140" y="452"/>
                    <a:pt x="3139" y="452"/>
                  </a:cubicBezTo>
                  <a:cubicBezTo>
                    <a:pt x="3138" y="451"/>
                    <a:pt x="3138" y="450"/>
                    <a:pt x="3138" y="448"/>
                  </a:cubicBezTo>
                  <a:cubicBezTo>
                    <a:pt x="3139" y="448"/>
                    <a:pt x="3140" y="448"/>
                    <a:pt x="3142" y="449"/>
                  </a:cubicBezTo>
                  <a:cubicBezTo>
                    <a:pt x="3143" y="450"/>
                    <a:pt x="3143" y="449"/>
                    <a:pt x="3144" y="448"/>
                  </a:cubicBezTo>
                  <a:cubicBezTo>
                    <a:pt x="3142" y="448"/>
                    <a:pt x="3140" y="447"/>
                    <a:pt x="3139" y="447"/>
                  </a:cubicBezTo>
                  <a:moveTo>
                    <a:pt x="3131" y="430"/>
                  </a:moveTo>
                  <a:cubicBezTo>
                    <a:pt x="3131" y="431"/>
                    <a:pt x="3131" y="431"/>
                    <a:pt x="3132" y="431"/>
                  </a:cubicBezTo>
                  <a:cubicBezTo>
                    <a:pt x="3132" y="432"/>
                    <a:pt x="3131" y="433"/>
                    <a:pt x="3130" y="432"/>
                  </a:cubicBezTo>
                  <a:cubicBezTo>
                    <a:pt x="3129" y="431"/>
                    <a:pt x="3129" y="430"/>
                    <a:pt x="3130" y="429"/>
                  </a:cubicBezTo>
                  <a:cubicBezTo>
                    <a:pt x="3131" y="429"/>
                    <a:pt x="3131" y="429"/>
                    <a:pt x="3131" y="430"/>
                  </a:cubicBezTo>
                  <a:moveTo>
                    <a:pt x="3128" y="432"/>
                  </a:moveTo>
                  <a:cubicBezTo>
                    <a:pt x="3128" y="432"/>
                    <a:pt x="3129" y="432"/>
                    <a:pt x="3129" y="432"/>
                  </a:cubicBezTo>
                  <a:cubicBezTo>
                    <a:pt x="3129" y="433"/>
                    <a:pt x="3129" y="433"/>
                    <a:pt x="3129" y="433"/>
                  </a:cubicBezTo>
                  <a:cubicBezTo>
                    <a:pt x="3129" y="433"/>
                    <a:pt x="3128" y="433"/>
                    <a:pt x="3128" y="433"/>
                  </a:cubicBezTo>
                  <a:cubicBezTo>
                    <a:pt x="3128" y="433"/>
                    <a:pt x="3128" y="432"/>
                    <a:pt x="3128" y="432"/>
                  </a:cubicBezTo>
                  <a:moveTo>
                    <a:pt x="3128" y="436"/>
                  </a:moveTo>
                  <a:cubicBezTo>
                    <a:pt x="3128" y="436"/>
                    <a:pt x="3129" y="435"/>
                    <a:pt x="3129" y="435"/>
                  </a:cubicBezTo>
                  <a:cubicBezTo>
                    <a:pt x="3129" y="436"/>
                    <a:pt x="3129" y="436"/>
                    <a:pt x="3128" y="436"/>
                  </a:cubicBezTo>
                  <a:cubicBezTo>
                    <a:pt x="3128" y="436"/>
                    <a:pt x="3127" y="436"/>
                    <a:pt x="3127" y="436"/>
                  </a:cubicBezTo>
                  <a:cubicBezTo>
                    <a:pt x="3127" y="436"/>
                    <a:pt x="3127" y="436"/>
                    <a:pt x="3128" y="436"/>
                  </a:cubicBezTo>
                  <a:close/>
                  <a:moveTo>
                    <a:pt x="3124" y="442"/>
                  </a:moveTo>
                  <a:cubicBezTo>
                    <a:pt x="3125" y="442"/>
                    <a:pt x="3125" y="442"/>
                    <a:pt x="3125" y="443"/>
                  </a:cubicBezTo>
                  <a:cubicBezTo>
                    <a:pt x="3124" y="444"/>
                    <a:pt x="3123" y="444"/>
                    <a:pt x="3123" y="443"/>
                  </a:cubicBezTo>
                  <a:cubicBezTo>
                    <a:pt x="3123" y="442"/>
                    <a:pt x="3124" y="442"/>
                    <a:pt x="3124" y="442"/>
                  </a:cubicBezTo>
                  <a:moveTo>
                    <a:pt x="3112" y="444"/>
                  </a:moveTo>
                  <a:cubicBezTo>
                    <a:pt x="3112" y="444"/>
                    <a:pt x="3112" y="445"/>
                    <a:pt x="3113" y="445"/>
                  </a:cubicBezTo>
                  <a:cubicBezTo>
                    <a:pt x="3113" y="445"/>
                    <a:pt x="3113" y="445"/>
                    <a:pt x="3113" y="446"/>
                  </a:cubicBezTo>
                  <a:cubicBezTo>
                    <a:pt x="3112" y="446"/>
                    <a:pt x="3112" y="446"/>
                    <a:pt x="3111" y="446"/>
                  </a:cubicBezTo>
                  <a:cubicBezTo>
                    <a:pt x="3111" y="446"/>
                    <a:pt x="3110" y="446"/>
                    <a:pt x="3110" y="446"/>
                  </a:cubicBezTo>
                  <a:cubicBezTo>
                    <a:pt x="3109" y="445"/>
                    <a:pt x="3110" y="445"/>
                    <a:pt x="3110" y="444"/>
                  </a:cubicBezTo>
                  <a:cubicBezTo>
                    <a:pt x="3111" y="443"/>
                    <a:pt x="3111" y="444"/>
                    <a:pt x="3112" y="444"/>
                  </a:cubicBezTo>
                  <a:moveTo>
                    <a:pt x="3132" y="445"/>
                  </a:moveTo>
                  <a:cubicBezTo>
                    <a:pt x="3133" y="445"/>
                    <a:pt x="3133" y="445"/>
                    <a:pt x="3133" y="445"/>
                  </a:cubicBezTo>
                  <a:cubicBezTo>
                    <a:pt x="3133" y="445"/>
                    <a:pt x="3133" y="446"/>
                    <a:pt x="3133" y="446"/>
                  </a:cubicBezTo>
                  <a:cubicBezTo>
                    <a:pt x="3133" y="447"/>
                    <a:pt x="3132" y="447"/>
                    <a:pt x="3132" y="447"/>
                  </a:cubicBezTo>
                  <a:cubicBezTo>
                    <a:pt x="3131" y="447"/>
                    <a:pt x="3130" y="447"/>
                    <a:pt x="3131" y="446"/>
                  </a:cubicBezTo>
                  <a:cubicBezTo>
                    <a:pt x="3131" y="445"/>
                    <a:pt x="3132" y="445"/>
                    <a:pt x="3132" y="445"/>
                  </a:cubicBezTo>
                  <a:moveTo>
                    <a:pt x="3134" y="451"/>
                  </a:moveTo>
                  <a:cubicBezTo>
                    <a:pt x="3134" y="452"/>
                    <a:pt x="3134" y="452"/>
                    <a:pt x="3133" y="452"/>
                  </a:cubicBezTo>
                  <a:cubicBezTo>
                    <a:pt x="3133" y="452"/>
                    <a:pt x="3132" y="452"/>
                    <a:pt x="3132" y="451"/>
                  </a:cubicBezTo>
                  <a:cubicBezTo>
                    <a:pt x="3132" y="451"/>
                    <a:pt x="3132" y="450"/>
                    <a:pt x="3133" y="449"/>
                  </a:cubicBezTo>
                  <a:cubicBezTo>
                    <a:pt x="3134" y="450"/>
                    <a:pt x="3134" y="451"/>
                    <a:pt x="3134" y="451"/>
                  </a:cubicBezTo>
                  <a:moveTo>
                    <a:pt x="3125" y="453"/>
                  </a:moveTo>
                  <a:cubicBezTo>
                    <a:pt x="3125" y="453"/>
                    <a:pt x="3126" y="453"/>
                    <a:pt x="3126" y="454"/>
                  </a:cubicBezTo>
                  <a:cubicBezTo>
                    <a:pt x="3125" y="454"/>
                    <a:pt x="3125" y="455"/>
                    <a:pt x="3125" y="455"/>
                  </a:cubicBezTo>
                  <a:cubicBezTo>
                    <a:pt x="3125" y="454"/>
                    <a:pt x="3125" y="454"/>
                    <a:pt x="3125" y="454"/>
                  </a:cubicBezTo>
                  <a:cubicBezTo>
                    <a:pt x="3125" y="453"/>
                    <a:pt x="3125" y="453"/>
                    <a:pt x="3125" y="453"/>
                  </a:cubicBezTo>
                  <a:moveTo>
                    <a:pt x="3135" y="452"/>
                  </a:moveTo>
                  <a:cubicBezTo>
                    <a:pt x="3136" y="452"/>
                    <a:pt x="3136" y="452"/>
                    <a:pt x="3136" y="452"/>
                  </a:cubicBezTo>
                  <a:cubicBezTo>
                    <a:pt x="3137" y="453"/>
                    <a:pt x="3137" y="453"/>
                    <a:pt x="3136" y="453"/>
                  </a:cubicBezTo>
                  <a:cubicBezTo>
                    <a:pt x="3136" y="454"/>
                    <a:pt x="3136" y="454"/>
                    <a:pt x="3135" y="453"/>
                  </a:cubicBezTo>
                  <a:cubicBezTo>
                    <a:pt x="3135" y="453"/>
                    <a:pt x="3135" y="453"/>
                    <a:pt x="3135" y="452"/>
                  </a:cubicBezTo>
                  <a:moveTo>
                    <a:pt x="3123" y="455"/>
                  </a:moveTo>
                  <a:cubicBezTo>
                    <a:pt x="3123" y="456"/>
                    <a:pt x="3123" y="457"/>
                    <a:pt x="3122" y="458"/>
                  </a:cubicBezTo>
                  <a:cubicBezTo>
                    <a:pt x="3121" y="459"/>
                    <a:pt x="3121" y="459"/>
                    <a:pt x="3120" y="458"/>
                  </a:cubicBezTo>
                  <a:cubicBezTo>
                    <a:pt x="3120" y="458"/>
                    <a:pt x="3120" y="458"/>
                    <a:pt x="3119" y="460"/>
                  </a:cubicBezTo>
                  <a:cubicBezTo>
                    <a:pt x="3118" y="460"/>
                    <a:pt x="3118" y="459"/>
                    <a:pt x="3118" y="458"/>
                  </a:cubicBezTo>
                  <a:cubicBezTo>
                    <a:pt x="3119" y="456"/>
                    <a:pt x="3119" y="455"/>
                    <a:pt x="3118" y="454"/>
                  </a:cubicBezTo>
                  <a:cubicBezTo>
                    <a:pt x="3119" y="455"/>
                    <a:pt x="3121" y="455"/>
                    <a:pt x="3123" y="455"/>
                  </a:cubicBezTo>
                  <a:moveTo>
                    <a:pt x="3152" y="454"/>
                  </a:moveTo>
                  <a:cubicBezTo>
                    <a:pt x="3153" y="454"/>
                    <a:pt x="3153" y="454"/>
                    <a:pt x="3154" y="455"/>
                  </a:cubicBezTo>
                  <a:cubicBezTo>
                    <a:pt x="3154" y="455"/>
                    <a:pt x="3155" y="455"/>
                    <a:pt x="3155" y="456"/>
                  </a:cubicBezTo>
                  <a:cubicBezTo>
                    <a:pt x="3155" y="457"/>
                    <a:pt x="3155" y="457"/>
                    <a:pt x="3155" y="458"/>
                  </a:cubicBezTo>
                  <a:cubicBezTo>
                    <a:pt x="3154" y="459"/>
                    <a:pt x="3153" y="458"/>
                    <a:pt x="3153" y="457"/>
                  </a:cubicBezTo>
                  <a:cubicBezTo>
                    <a:pt x="3153" y="456"/>
                    <a:pt x="3153" y="455"/>
                    <a:pt x="3152" y="455"/>
                  </a:cubicBezTo>
                  <a:cubicBezTo>
                    <a:pt x="3152" y="455"/>
                    <a:pt x="3152" y="454"/>
                    <a:pt x="3152" y="454"/>
                  </a:cubicBezTo>
                  <a:moveTo>
                    <a:pt x="3138" y="456"/>
                  </a:moveTo>
                  <a:cubicBezTo>
                    <a:pt x="3138" y="455"/>
                    <a:pt x="3138" y="455"/>
                    <a:pt x="3139" y="455"/>
                  </a:cubicBezTo>
                  <a:cubicBezTo>
                    <a:pt x="3139" y="456"/>
                    <a:pt x="3139" y="456"/>
                    <a:pt x="3139" y="456"/>
                  </a:cubicBezTo>
                  <a:cubicBezTo>
                    <a:pt x="3138" y="457"/>
                    <a:pt x="3138" y="457"/>
                    <a:pt x="3138" y="457"/>
                  </a:cubicBezTo>
                  <a:cubicBezTo>
                    <a:pt x="3137" y="456"/>
                    <a:pt x="3137" y="456"/>
                    <a:pt x="3138" y="456"/>
                  </a:cubicBezTo>
                  <a:moveTo>
                    <a:pt x="3150" y="457"/>
                  </a:moveTo>
                  <a:cubicBezTo>
                    <a:pt x="3150" y="458"/>
                    <a:pt x="3149" y="458"/>
                    <a:pt x="3149" y="459"/>
                  </a:cubicBezTo>
                  <a:cubicBezTo>
                    <a:pt x="3148" y="459"/>
                    <a:pt x="3147" y="459"/>
                    <a:pt x="3147" y="458"/>
                  </a:cubicBezTo>
                  <a:cubicBezTo>
                    <a:pt x="3147" y="457"/>
                    <a:pt x="3147" y="456"/>
                    <a:pt x="3147" y="455"/>
                  </a:cubicBezTo>
                  <a:cubicBezTo>
                    <a:pt x="3149" y="455"/>
                    <a:pt x="3149" y="456"/>
                    <a:pt x="3150" y="457"/>
                  </a:cubicBezTo>
                  <a:moveTo>
                    <a:pt x="3124" y="459"/>
                  </a:moveTo>
                  <a:cubicBezTo>
                    <a:pt x="3124" y="459"/>
                    <a:pt x="3125" y="459"/>
                    <a:pt x="3125" y="459"/>
                  </a:cubicBezTo>
                  <a:cubicBezTo>
                    <a:pt x="3125" y="459"/>
                    <a:pt x="3125" y="460"/>
                    <a:pt x="3125" y="460"/>
                  </a:cubicBezTo>
                  <a:cubicBezTo>
                    <a:pt x="3124" y="460"/>
                    <a:pt x="3124" y="460"/>
                    <a:pt x="3124" y="460"/>
                  </a:cubicBezTo>
                  <a:cubicBezTo>
                    <a:pt x="3123" y="460"/>
                    <a:pt x="3123" y="460"/>
                    <a:pt x="3124" y="459"/>
                  </a:cubicBezTo>
                  <a:moveTo>
                    <a:pt x="3145" y="459"/>
                  </a:moveTo>
                  <a:cubicBezTo>
                    <a:pt x="3146" y="459"/>
                    <a:pt x="3146" y="458"/>
                    <a:pt x="3146" y="458"/>
                  </a:cubicBezTo>
                  <a:cubicBezTo>
                    <a:pt x="3146" y="459"/>
                    <a:pt x="3146" y="459"/>
                    <a:pt x="3146" y="459"/>
                  </a:cubicBezTo>
                  <a:cubicBezTo>
                    <a:pt x="3145" y="459"/>
                    <a:pt x="3145" y="459"/>
                    <a:pt x="3144" y="459"/>
                  </a:cubicBezTo>
                  <a:cubicBezTo>
                    <a:pt x="3144" y="459"/>
                    <a:pt x="3145" y="459"/>
                    <a:pt x="3145" y="459"/>
                  </a:cubicBezTo>
                  <a:close/>
                  <a:moveTo>
                    <a:pt x="3168" y="458"/>
                  </a:moveTo>
                  <a:cubicBezTo>
                    <a:pt x="3169" y="458"/>
                    <a:pt x="3170" y="458"/>
                    <a:pt x="3170" y="458"/>
                  </a:cubicBezTo>
                  <a:cubicBezTo>
                    <a:pt x="3171" y="458"/>
                    <a:pt x="3171" y="458"/>
                    <a:pt x="3172" y="458"/>
                  </a:cubicBezTo>
                  <a:cubicBezTo>
                    <a:pt x="3172" y="458"/>
                    <a:pt x="3172" y="458"/>
                    <a:pt x="3171" y="458"/>
                  </a:cubicBezTo>
                  <a:cubicBezTo>
                    <a:pt x="3170" y="459"/>
                    <a:pt x="3170" y="459"/>
                    <a:pt x="3170" y="459"/>
                  </a:cubicBezTo>
                  <a:cubicBezTo>
                    <a:pt x="3170" y="459"/>
                    <a:pt x="3169" y="459"/>
                    <a:pt x="3168" y="458"/>
                  </a:cubicBezTo>
                  <a:cubicBezTo>
                    <a:pt x="3168" y="458"/>
                    <a:pt x="3168" y="458"/>
                    <a:pt x="3168" y="458"/>
                  </a:cubicBezTo>
                  <a:moveTo>
                    <a:pt x="3172" y="460"/>
                  </a:moveTo>
                  <a:cubicBezTo>
                    <a:pt x="3172" y="460"/>
                    <a:pt x="3173" y="460"/>
                    <a:pt x="3174" y="460"/>
                  </a:cubicBezTo>
                  <a:cubicBezTo>
                    <a:pt x="3174" y="461"/>
                    <a:pt x="3174" y="462"/>
                    <a:pt x="3173" y="462"/>
                  </a:cubicBezTo>
                  <a:cubicBezTo>
                    <a:pt x="3173" y="462"/>
                    <a:pt x="3173" y="463"/>
                    <a:pt x="3173" y="463"/>
                  </a:cubicBezTo>
                  <a:cubicBezTo>
                    <a:pt x="3172" y="463"/>
                    <a:pt x="3172" y="463"/>
                    <a:pt x="3172" y="462"/>
                  </a:cubicBezTo>
                  <a:cubicBezTo>
                    <a:pt x="3172" y="462"/>
                    <a:pt x="3171" y="461"/>
                    <a:pt x="3170" y="461"/>
                  </a:cubicBezTo>
                  <a:cubicBezTo>
                    <a:pt x="3170" y="461"/>
                    <a:pt x="3171" y="460"/>
                    <a:pt x="3172" y="460"/>
                  </a:cubicBezTo>
                  <a:moveTo>
                    <a:pt x="3171" y="465"/>
                  </a:moveTo>
                  <a:cubicBezTo>
                    <a:pt x="3171" y="465"/>
                    <a:pt x="3171" y="465"/>
                    <a:pt x="3172" y="465"/>
                  </a:cubicBezTo>
                  <a:cubicBezTo>
                    <a:pt x="3172" y="465"/>
                    <a:pt x="3172" y="466"/>
                    <a:pt x="3172" y="466"/>
                  </a:cubicBezTo>
                  <a:cubicBezTo>
                    <a:pt x="3171" y="466"/>
                    <a:pt x="3171" y="466"/>
                    <a:pt x="3170" y="466"/>
                  </a:cubicBezTo>
                  <a:cubicBezTo>
                    <a:pt x="3170" y="465"/>
                    <a:pt x="3170" y="465"/>
                    <a:pt x="3171" y="465"/>
                  </a:cubicBezTo>
                  <a:moveTo>
                    <a:pt x="3170" y="447"/>
                  </a:moveTo>
                  <a:cubicBezTo>
                    <a:pt x="3170" y="446"/>
                    <a:pt x="3169" y="446"/>
                    <a:pt x="3168" y="446"/>
                  </a:cubicBezTo>
                  <a:cubicBezTo>
                    <a:pt x="3168" y="447"/>
                    <a:pt x="3167" y="448"/>
                    <a:pt x="3166" y="449"/>
                  </a:cubicBezTo>
                  <a:cubicBezTo>
                    <a:pt x="3165" y="450"/>
                    <a:pt x="3164" y="451"/>
                    <a:pt x="3161" y="450"/>
                  </a:cubicBezTo>
                  <a:cubicBezTo>
                    <a:pt x="3161" y="449"/>
                    <a:pt x="3161" y="448"/>
                    <a:pt x="3160" y="448"/>
                  </a:cubicBezTo>
                  <a:cubicBezTo>
                    <a:pt x="3160" y="448"/>
                    <a:pt x="3159" y="447"/>
                    <a:pt x="3159" y="446"/>
                  </a:cubicBezTo>
                  <a:cubicBezTo>
                    <a:pt x="3160" y="445"/>
                    <a:pt x="3161" y="445"/>
                    <a:pt x="3162" y="443"/>
                  </a:cubicBezTo>
                  <a:cubicBezTo>
                    <a:pt x="3163" y="442"/>
                    <a:pt x="3164" y="441"/>
                    <a:pt x="3164" y="440"/>
                  </a:cubicBezTo>
                  <a:cubicBezTo>
                    <a:pt x="3164" y="440"/>
                    <a:pt x="3164" y="439"/>
                    <a:pt x="3164" y="439"/>
                  </a:cubicBezTo>
                  <a:cubicBezTo>
                    <a:pt x="3164" y="439"/>
                    <a:pt x="3164" y="439"/>
                    <a:pt x="3163" y="438"/>
                  </a:cubicBezTo>
                  <a:cubicBezTo>
                    <a:pt x="3163" y="440"/>
                    <a:pt x="3162" y="441"/>
                    <a:pt x="3160" y="442"/>
                  </a:cubicBezTo>
                  <a:cubicBezTo>
                    <a:pt x="3158" y="443"/>
                    <a:pt x="3157" y="444"/>
                    <a:pt x="3157" y="444"/>
                  </a:cubicBezTo>
                  <a:cubicBezTo>
                    <a:pt x="3156" y="444"/>
                    <a:pt x="3156" y="445"/>
                    <a:pt x="3156" y="446"/>
                  </a:cubicBezTo>
                  <a:cubicBezTo>
                    <a:pt x="3156" y="446"/>
                    <a:pt x="3156" y="447"/>
                    <a:pt x="3156" y="447"/>
                  </a:cubicBezTo>
                  <a:cubicBezTo>
                    <a:pt x="3155" y="448"/>
                    <a:pt x="3155" y="448"/>
                    <a:pt x="3154" y="448"/>
                  </a:cubicBezTo>
                  <a:cubicBezTo>
                    <a:pt x="3153" y="448"/>
                    <a:pt x="3152" y="449"/>
                    <a:pt x="3152" y="449"/>
                  </a:cubicBezTo>
                  <a:cubicBezTo>
                    <a:pt x="3155" y="450"/>
                    <a:pt x="3157" y="450"/>
                    <a:pt x="3159" y="451"/>
                  </a:cubicBezTo>
                  <a:cubicBezTo>
                    <a:pt x="3161" y="451"/>
                    <a:pt x="3162" y="452"/>
                    <a:pt x="3164" y="454"/>
                  </a:cubicBezTo>
                  <a:cubicBezTo>
                    <a:pt x="3164" y="452"/>
                    <a:pt x="3165" y="451"/>
                    <a:pt x="3166" y="451"/>
                  </a:cubicBezTo>
                  <a:cubicBezTo>
                    <a:pt x="3167" y="450"/>
                    <a:pt x="3168" y="449"/>
                    <a:pt x="3169" y="448"/>
                  </a:cubicBezTo>
                  <a:cubicBezTo>
                    <a:pt x="3169" y="448"/>
                    <a:pt x="3169" y="448"/>
                    <a:pt x="3170" y="447"/>
                  </a:cubicBezTo>
                  <a:moveTo>
                    <a:pt x="3142" y="432"/>
                  </a:moveTo>
                  <a:lnTo>
                    <a:pt x="3141" y="432"/>
                  </a:lnTo>
                  <a:cubicBezTo>
                    <a:pt x="3141" y="432"/>
                    <a:pt x="3141" y="433"/>
                    <a:pt x="3141" y="434"/>
                  </a:cubicBezTo>
                  <a:cubicBezTo>
                    <a:pt x="3141" y="436"/>
                    <a:pt x="3141" y="437"/>
                    <a:pt x="3142" y="437"/>
                  </a:cubicBezTo>
                  <a:cubicBezTo>
                    <a:pt x="3142" y="436"/>
                    <a:pt x="3142" y="435"/>
                    <a:pt x="3143" y="435"/>
                  </a:cubicBezTo>
                  <a:cubicBezTo>
                    <a:pt x="3144" y="434"/>
                    <a:pt x="3144" y="434"/>
                    <a:pt x="3144" y="434"/>
                  </a:cubicBezTo>
                  <a:cubicBezTo>
                    <a:pt x="3144" y="433"/>
                    <a:pt x="3144" y="433"/>
                    <a:pt x="3143" y="433"/>
                  </a:cubicBezTo>
                  <a:cubicBezTo>
                    <a:pt x="3143" y="433"/>
                    <a:pt x="3143" y="432"/>
                    <a:pt x="3143" y="432"/>
                  </a:cubicBezTo>
                  <a:cubicBezTo>
                    <a:pt x="3143" y="431"/>
                    <a:pt x="3143" y="431"/>
                    <a:pt x="3144" y="431"/>
                  </a:cubicBezTo>
                  <a:cubicBezTo>
                    <a:pt x="3145" y="431"/>
                    <a:pt x="3145" y="431"/>
                    <a:pt x="3145" y="431"/>
                  </a:cubicBezTo>
                  <a:cubicBezTo>
                    <a:pt x="3146" y="431"/>
                    <a:pt x="3146" y="430"/>
                    <a:pt x="3145" y="429"/>
                  </a:cubicBezTo>
                  <a:cubicBezTo>
                    <a:pt x="3145" y="427"/>
                    <a:pt x="3145" y="426"/>
                    <a:pt x="3145" y="426"/>
                  </a:cubicBezTo>
                  <a:cubicBezTo>
                    <a:pt x="3144" y="425"/>
                    <a:pt x="3143" y="426"/>
                    <a:pt x="3143" y="427"/>
                  </a:cubicBezTo>
                  <a:cubicBezTo>
                    <a:pt x="3143" y="429"/>
                    <a:pt x="3143" y="430"/>
                    <a:pt x="3143" y="432"/>
                  </a:cubicBezTo>
                  <a:lnTo>
                    <a:pt x="3142" y="432"/>
                  </a:lnTo>
                  <a:close/>
                  <a:moveTo>
                    <a:pt x="3117" y="440"/>
                  </a:moveTo>
                  <a:lnTo>
                    <a:pt x="3116" y="435"/>
                  </a:lnTo>
                  <a:cubicBezTo>
                    <a:pt x="3115" y="435"/>
                    <a:pt x="3115" y="435"/>
                    <a:pt x="3114" y="434"/>
                  </a:cubicBezTo>
                  <a:cubicBezTo>
                    <a:pt x="3114" y="434"/>
                    <a:pt x="3113" y="433"/>
                    <a:pt x="3113" y="433"/>
                  </a:cubicBezTo>
                  <a:cubicBezTo>
                    <a:pt x="3113" y="432"/>
                    <a:pt x="3112" y="432"/>
                    <a:pt x="3112" y="432"/>
                  </a:cubicBezTo>
                  <a:cubicBezTo>
                    <a:pt x="3111" y="431"/>
                    <a:pt x="3111" y="432"/>
                    <a:pt x="3111" y="433"/>
                  </a:cubicBezTo>
                  <a:cubicBezTo>
                    <a:pt x="3112" y="434"/>
                    <a:pt x="3113" y="435"/>
                    <a:pt x="3114" y="436"/>
                  </a:cubicBezTo>
                  <a:cubicBezTo>
                    <a:pt x="3115" y="438"/>
                    <a:pt x="3114" y="440"/>
                    <a:pt x="3112" y="441"/>
                  </a:cubicBezTo>
                  <a:lnTo>
                    <a:pt x="3117" y="440"/>
                  </a:lnTo>
                  <a:close/>
                  <a:moveTo>
                    <a:pt x="3110" y="439"/>
                  </a:moveTo>
                  <a:cubicBezTo>
                    <a:pt x="3110" y="439"/>
                    <a:pt x="3110" y="439"/>
                    <a:pt x="3111" y="439"/>
                  </a:cubicBezTo>
                  <a:cubicBezTo>
                    <a:pt x="3111" y="439"/>
                    <a:pt x="3112" y="438"/>
                    <a:pt x="3112" y="438"/>
                  </a:cubicBezTo>
                  <a:cubicBezTo>
                    <a:pt x="3112" y="438"/>
                    <a:pt x="3112" y="437"/>
                    <a:pt x="3112" y="436"/>
                  </a:cubicBezTo>
                  <a:cubicBezTo>
                    <a:pt x="3111" y="436"/>
                    <a:pt x="3111" y="436"/>
                    <a:pt x="3110" y="436"/>
                  </a:cubicBezTo>
                  <a:cubicBezTo>
                    <a:pt x="3109" y="436"/>
                    <a:pt x="3108" y="436"/>
                    <a:pt x="3108" y="436"/>
                  </a:cubicBezTo>
                  <a:cubicBezTo>
                    <a:pt x="3107" y="436"/>
                    <a:pt x="3107" y="436"/>
                    <a:pt x="3106" y="436"/>
                  </a:cubicBezTo>
                  <a:cubicBezTo>
                    <a:pt x="3106" y="436"/>
                    <a:pt x="3107" y="437"/>
                    <a:pt x="3108" y="438"/>
                  </a:cubicBezTo>
                  <a:cubicBezTo>
                    <a:pt x="3109" y="437"/>
                    <a:pt x="3109" y="437"/>
                    <a:pt x="3109" y="437"/>
                  </a:cubicBezTo>
                  <a:cubicBezTo>
                    <a:pt x="3109" y="437"/>
                    <a:pt x="3109" y="437"/>
                    <a:pt x="3109" y="438"/>
                  </a:cubicBezTo>
                  <a:cubicBezTo>
                    <a:pt x="3108" y="439"/>
                    <a:pt x="3108" y="439"/>
                    <a:pt x="3108" y="440"/>
                  </a:cubicBezTo>
                  <a:cubicBezTo>
                    <a:pt x="3108" y="441"/>
                    <a:pt x="3109" y="441"/>
                    <a:pt x="3110" y="441"/>
                  </a:cubicBezTo>
                  <a:cubicBezTo>
                    <a:pt x="3109" y="440"/>
                    <a:pt x="3109" y="440"/>
                    <a:pt x="3110" y="439"/>
                  </a:cubicBezTo>
                  <a:moveTo>
                    <a:pt x="3099" y="461"/>
                  </a:moveTo>
                  <a:cubicBezTo>
                    <a:pt x="3098" y="462"/>
                    <a:pt x="3099" y="463"/>
                    <a:pt x="3100" y="462"/>
                  </a:cubicBezTo>
                  <a:cubicBezTo>
                    <a:pt x="3100" y="460"/>
                    <a:pt x="3101" y="459"/>
                    <a:pt x="3100" y="458"/>
                  </a:cubicBezTo>
                  <a:cubicBezTo>
                    <a:pt x="3100" y="457"/>
                    <a:pt x="3100" y="455"/>
                    <a:pt x="3099" y="453"/>
                  </a:cubicBezTo>
                  <a:cubicBezTo>
                    <a:pt x="3099" y="453"/>
                    <a:pt x="3098" y="453"/>
                    <a:pt x="3097" y="453"/>
                  </a:cubicBezTo>
                  <a:cubicBezTo>
                    <a:pt x="3096" y="453"/>
                    <a:pt x="3096" y="453"/>
                    <a:pt x="3096" y="454"/>
                  </a:cubicBezTo>
                  <a:cubicBezTo>
                    <a:pt x="3096" y="455"/>
                    <a:pt x="3097" y="456"/>
                    <a:pt x="3097" y="456"/>
                  </a:cubicBezTo>
                  <a:cubicBezTo>
                    <a:pt x="3098" y="457"/>
                    <a:pt x="3099" y="458"/>
                    <a:pt x="3100" y="458"/>
                  </a:cubicBezTo>
                  <a:cubicBezTo>
                    <a:pt x="3099" y="459"/>
                    <a:pt x="3099" y="459"/>
                    <a:pt x="3099" y="461"/>
                  </a:cubicBezTo>
                  <a:moveTo>
                    <a:pt x="3152" y="468"/>
                  </a:moveTo>
                  <a:cubicBezTo>
                    <a:pt x="3152" y="468"/>
                    <a:pt x="3153" y="469"/>
                    <a:pt x="3153" y="470"/>
                  </a:cubicBezTo>
                  <a:cubicBezTo>
                    <a:pt x="3153" y="470"/>
                    <a:pt x="3154" y="470"/>
                    <a:pt x="3155" y="470"/>
                  </a:cubicBezTo>
                  <a:lnTo>
                    <a:pt x="3158" y="470"/>
                  </a:lnTo>
                  <a:cubicBezTo>
                    <a:pt x="3159" y="470"/>
                    <a:pt x="3160" y="470"/>
                    <a:pt x="3160" y="470"/>
                  </a:cubicBezTo>
                  <a:cubicBezTo>
                    <a:pt x="3161" y="469"/>
                    <a:pt x="3161" y="469"/>
                    <a:pt x="3160" y="468"/>
                  </a:cubicBezTo>
                  <a:cubicBezTo>
                    <a:pt x="3159" y="469"/>
                    <a:pt x="3158" y="469"/>
                    <a:pt x="3158" y="469"/>
                  </a:cubicBezTo>
                  <a:cubicBezTo>
                    <a:pt x="3157" y="469"/>
                    <a:pt x="3156" y="468"/>
                    <a:pt x="3156" y="468"/>
                  </a:cubicBezTo>
                  <a:cubicBezTo>
                    <a:pt x="3157" y="468"/>
                    <a:pt x="3158" y="468"/>
                    <a:pt x="3158" y="467"/>
                  </a:cubicBezTo>
                  <a:cubicBezTo>
                    <a:pt x="3158" y="466"/>
                    <a:pt x="3159" y="466"/>
                    <a:pt x="3160" y="465"/>
                  </a:cubicBezTo>
                  <a:cubicBezTo>
                    <a:pt x="3160" y="467"/>
                    <a:pt x="3161" y="467"/>
                    <a:pt x="3162" y="467"/>
                  </a:cubicBezTo>
                  <a:cubicBezTo>
                    <a:pt x="3163" y="467"/>
                    <a:pt x="3163" y="467"/>
                    <a:pt x="3163" y="465"/>
                  </a:cubicBezTo>
                  <a:cubicBezTo>
                    <a:pt x="3162" y="464"/>
                    <a:pt x="3160" y="464"/>
                    <a:pt x="3158" y="465"/>
                  </a:cubicBezTo>
                  <a:cubicBezTo>
                    <a:pt x="3156" y="466"/>
                    <a:pt x="3154" y="466"/>
                    <a:pt x="3151" y="466"/>
                  </a:cubicBezTo>
                  <a:cubicBezTo>
                    <a:pt x="3151" y="467"/>
                    <a:pt x="3151" y="467"/>
                    <a:pt x="3152" y="468"/>
                  </a:cubicBezTo>
                  <a:moveTo>
                    <a:pt x="3444" y="185"/>
                  </a:moveTo>
                  <a:lnTo>
                    <a:pt x="3444" y="186"/>
                  </a:lnTo>
                  <a:cubicBezTo>
                    <a:pt x="3445" y="186"/>
                    <a:pt x="3445" y="185"/>
                    <a:pt x="3445" y="185"/>
                  </a:cubicBezTo>
                  <a:cubicBezTo>
                    <a:pt x="3444" y="185"/>
                    <a:pt x="3444" y="185"/>
                    <a:pt x="3444" y="185"/>
                  </a:cubicBezTo>
                  <a:moveTo>
                    <a:pt x="3447" y="290"/>
                  </a:moveTo>
                  <a:cubicBezTo>
                    <a:pt x="3447" y="289"/>
                    <a:pt x="3447" y="289"/>
                    <a:pt x="3446" y="289"/>
                  </a:cubicBezTo>
                  <a:cubicBezTo>
                    <a:pt x="3445" y="289"/>
                    <a:pt x="3445" y="289"/>
                    <a:pt x="3444" y="289"/>
                  </a:cubicBezTo>
                  <a:cubicBezTo>
                    <a:pt x="3444" y="290"/>
                    <a:pt x="3444" y="290"/>
                    <a:pt x="3444" y="292"/>
                  </a:cubicBezTo>
                  <a:cubicBezTo>
                    <a:pt x="3445" y="293"/>
                    <a:pt x="3446" y="293"/>
                    <a:pt x="3448" y="292"/>
                  </a:cubicBezTo>
                  <a:cubicBezTo>
                    <a:pt x="3448" y="291"/>
                    <a:pt x="3448" y="291"/>
                    <a:pt x="3447" y="290"/>
                  </a:cubicBezTo>
                  <a:moveTo>
                    <a:pt x="3433" y="292"/>
                  </a:moveTo>
                  <a:cubicBezTo>
                    <a:pt x="3432" y="292"/>
                    <a:pt x="3432" y="292"/>
                    <a:pt x="3432" y="294"/>
                  </a:cubicBezTo>
                  <a:cubicBezTo>
                    <a:pt x="3434" y="294"/>
                    <a:pt x="3435" y="294"/>
                    <a:pt x="3436" y="293"/>
                  </a:cubicBezTo>
                  <a:cubicBezTo>
                    <a:pt x="3435" y="292"/>
                    <a:pt x="3434" y="292"/>
                    <a:pt x="3433" y="292"/>
                  </a:cubicBezTo>
                  <a:moveTo>
                    <a:pt x="3439" y="294"/>
                  </a:moveTo>
                  <a:cubicBezTo>
                    <a:pt x="3438" y="295"/>
                    <a:pt x="3438" y="296"/>
                    <a:pt x="3439" y="296"/>
                  </a:cubicBezTo>
                  <a:cubicBezTo>
                    <a:pt x="3440" y="296"/>
                    <a:pt x="3440" y="296"/>
                    <a:pt x="3440" y="296"/>
                  </a:cubicBezTo>
                  <a:cubicBezTo>
                    <a:pt x="3441" y="296"/>
                    <a:pt x="3441" y="296"/>
                    <a:pt x="3441" y="296"/>
                  </a:cubicBezTo>
                  <a:cubicBezTo>
                    <a:pt x="3441" y="296"/>
                    <a:pt x="3441" y="295"/>
                    <a:pt x="3442" y="295"/>
                  </a:cubicBezTo>
                  <a:cubicBezTo>
                    <a:pt x="3442" y="295"/>
                    <a:pt x="3442" y="295"/>
                    <a:pt x="3442" y="294"/>
                  </a:cubicBezTo>
                  <a:cubicBezTo>
                    <a:pt x="3441" y="293"/>
                    <a:pt x="3440" y="293"/>
                    <a:pt x="3439" y="294"/>
                  </a:cubicBezTo>
                  <a:moveTo>
                    <a:pt x="3433" y="300"/>
                  </a:moveTo>
                  <a:cubicBezTo>
                    <a:pt x="3432" y="301"/>
                    <a:pt x="3431" y="302"/>
                    <a:pt x="3429" y="301"/>
                  </a:cubicBezTo>
                  <a:cubicBezTo>
                    <a:pt x="3429" y="302"/>
                    <a:pt x="3429" y="302"/>
                    <a:pt x="3429" y="303"/>
                  </a:cubicBezTo>
                  <a:cubicBezTo>
                    <a:pt x="3430" y="304"/>
                    <a:pt x="3430" y="305"/>
                    <a:pt x="3431" y="305"/>
                  </a:cubicBezTo>
                  <a:cubicBezTo>
                    <a:pt x="3429" y="306"/>
                    <a:pt x="3429" y="306"/>
                    <a:pt x="3429" y="308"/>
                  </a:cubicBezTo>
                  <a:cubicBezTo>
                    <a:pt x="3429" y="309"/>
                    <a:pt x="3430" y="310"/>
                    <a:pt x="3430" y="311"/>
                  </a:cubicBezTo>
                  <a:cubicBezTo>
                    <a:pt x="3430" y="310"/>
                    <a:pt x="3431" y="309"/>
                    <a:pt x="3434" y="309"/>
                  </a:cubicBezTo>
                  <a:cubicBezTo>
                    <a:pt x="3434" y="310"/>
                    <a:pt x="3435" y="311"/>
                    <a:pt x="3435" y="311"/>
                  </a:cubicBezTo>
                  <a:cubicBezTo>
                    <a:pt x="3436" y="311"/>
                    <a:pt x="3437" y="311"/>
                    <a:pt x="3438" y="310"/>
                  </a:cubicBezTo>
                  <a:cubicBezTo>
                    <a:pt x="3438" y="309"/>
                    <a:pt x="3439" y="308"/>
                    <a:pt x="3439" y="307"/>
                  </a:cubicBezTo>
                  <a:cubicBezTo>
                    <a:pt x="3439" y="306"/>
                    <a:pt x="3439" y="305"/>
                    <a:pt x="3438" y="304"/>
                  </a:cubicBezTo>
                  <a:cubicBezTo>
                    <a:pt x="3437" y="304"/>
                    <a:pt x="3437" y="304"/>
                    <a:pt x="3437" y="305"/>
                  </a:cubicBezTo>
                  <a:cubicBezTo>
                    <a:pt x="3437" y="305"/>
                    <a:pt x="3437" y="305"/>
                    <a:pt x="3437" y="305"/>
                  </a:cubicBezTo>
                  <a:cubicBezTo>
                    <a:pt x="3436" y="305"/>
                    <a:pt x="3436" y="304"/>
                    <a:pt x="3436" y="303"/>
                  </a:cubicBezTo>
                  <a:cubicBezTo>
                    <a:pt x="3436" y="303"/>
                    <a:pt x="3435" y="302"/>
                    <a:pt x="3435" y="301"/>
                  </a:cubicBezTo>
                  <a:cubicBezTo>
                    <a:pt x="3436" y="300"/>
                    <a:pt x="3436" y="300"/>
                    <a:pt x="3437" y="300"/>
                  </a:cubicBezTo>
                  <a:cubicBezTo>
                    <a:pt x="3437" y="300"/>
                    <a:pt x="3438" y="300"/>
                    <a:pt x="3438" y="301"/>
                  </a:cubicBezTo>
                  <a:cubicBezTo>
                    <a:pt x="3439" y="301"/>
                    <a:pt x="3439" y="302"/>
                    <a:pt x="3440" y="302"/>
                  </a:cubicBezTo>
                  <a:cubicBezTo>
                    <a:pt x="3440" y="302"/>
                    <a:pt x="3441" y="302"/>
                    <a:pt x="3442" y="302"/>
                  </a:cubicBezTo>
                  <a:cubicBezTo>
                    <a:pt x="3443" y="302"/>
                    <a:pt x="3443" y="301"/>
                    <a:pt x="3443" y="301"/>
                  </a:cubicBezTo>
                  <a:cubicBezTo>
                    <a:pt x="3442" y="301"/>
                    <a:pt x="3442" y="300"/>
                    <a:pt x="3442" y="300"/>
                  </a:cubicBezTo>
                  <a:cubicBezTo>
                    <a:pt x="3441" y="299"/>
                    <a:pt x="3441" y="298"/>
                    <a:pt x="3440" y="298"/>
                  </a:cubicBezTo>
                  <a:cubicBezTo>
                    <a:pt x="3440" y="297"/>
                    <a:pt x="3440" y="297"/>
                    <a:pt x="3440" y="296"/>
                  </a:cubicBezTo>
                  <a:cubicBezTo>
                    <a:pt x="3439" y="296"/>
                    <a:pt x="3437" y="296"/>
                    <a:pt x="3436" y="296"/>
                  </a:cubicBezTo>
                  <a:cubicBezTo>
                    <a:pt x="3434" y="297"/>
                    <a:pt x="3433" y="297"/>
                    <a:pt x="3432" y="296"/>
                  </a:cubicBezTo>
                  <a:cubicBezTo>
                    <a:pt x="3433" y="297"/>
                    <a:pt x="3433" y="299"/>
                    <a:pt x="3433" y="300"/>
                  </a:cubicBezTo>
                  <a:moveTo>
                    <a:pt x="3429" y="315"/>
                  </a:moveTo>
                  <a:cubicBezTo>
                    <a:pt x="3429" y="316"/>
                    <a:pt x="3430" y="317"/>
                    <a:pt x="3430" y="318"/>
                  </a:cubicBezTo>
                  <a:cubicBezTo>
                    <a:pt x="3431" y="318"/>
                    <a:pt x="3432" y="317"/>
                    <a:pt x="3432" y="315"/>
                  </a:cubicBezTo>
                  <a:cubicBezTo>
                    <a:pt x="3432" y="313"/>
                    <a:pt x="3431" y="312"/>
                    <a:pt x="3430" y="312"/>
                  </a:cubicBezTo>
                  <a:cubicBezTo>
                    <a:pt x="3430" y="313"/>
                    <a:pt x="3429" y="314"/>
                    <a:pt x="3429" y="315"/>
                  </a:cubicBezTo>
                  <a:moveTo>
                    <a:pt x="3474" y="337"/>
                  </a:moveTo>
                  <a:cubicBezTo>
                    <a:pt x="3473" y="339"/>
                    <a:pt x="3474" y="340"/>
                    <a:pt x="3474" y="340"/>
                  </a:cubicBezTo>
                  <a:cubicBezTo>
                    <a:pt x="3475" y="340"/>
                    <a:pt x="3476" y="340"/>
                    <a:pt x="3477" y="339"/>
                  </a:cubicBezTo>
                  <a:cubicBezTo>
                    <a:pt x="3477" y="337"/>
                    <a:pt x="3477" y="336"/>
                    <a:pt x="3476" y="336"/>
                  </a:cubicBezTo>
                  <a:cubicBezTo>
                    <a:pt x="3475" y="335"/>
                    <a:pt x="3474" y="336"/>
                    <a:pt x="3474" y="337"/>
                  </a:cubicBezTo>
                  <a:moveTo>
                    <a:pt x="3430" y="343"/>
                  </a:moveTo>
                  <a:cubicBezTo>
                    <a:pt x="3430" y="344"/>
                    <a:pt x="3431" y="345"/>
                    <a:pt x="3431" y="345"/>
                  </a:cubicBezTo>
                  <a:cubicBezTo>
                    <a:pt x="3432" y="346"/>
                    <a:pt x="3434" y="347"/>
                    <a:pt x="3435" y="348"/>
                  </a:cubicBezTo>
                  <a:cubicBezTo>
                    <a:pt x="3436" y="349"/>
                    <a:pt x="3437" y="348"/>
                    <a:pt x="3438" y="345"/>
                  </a:cubicBezTo>
                  <a:cubicBezTo>
                    <a:pt x="3437" y="345"/>
                    <a:pt x="3436" y="345"/>
                    <a:pt x="3436" y="344"/>
                  </a:cubicBezTo>
                  <a:cubicBezTo>
                    <a:pt x="3435" y="343"/>
                    <a:pt x="3434" y="343"/>
                    <a:pt x="3433" y="344"/>
                  </a:cubicBezTo>
                  <a:cubicBezTo>
                    <a:pt x="3433" y="343"/>
                    <a:pt x="3432" y="343"/>
                    <a:pt x="3432" y="342"/>
                  </a:cubicBezTo>
                  <a:cubicBezTo>
                    <a:pt x="3432" y="341"/>
                    <a:pt x="3432" y="341"/>
                    <a:pt x="3431" y="340"/>
                  </a:cubicBezTo>
                  <a:cubicBezTo>
                    <a:pt x="3431" y="341"/>
                    <a:pt x="3430" y="342"/>
                    <a:pt x="3430" y="343"/>
                  </a:cubicBezTo>
                  <a:moveTo>
                    <a:pt x="3471" y="344"/>
                  </a:moveTo>
                  <a:cubicBezTo>
                    <a:pt x="3470" y="344"/>
                    <a:pt x="3470" y="344"/>
                    <a:pt x="3469" y="344"/>
                  </a:cubicBezTo>
                  <a:cubicBezTo>
                    <a:pt x="3469" y="344"/>
                    <a:pt x="3468" y="344"/>
                    <a:pt x="3467" y="344"/>
                  </a:cubicBezTo>
                  <a:cubicBezTo>
                    <a:pt x="3466" y="345"/>
                    <a:pt x="3465" y="344"/>
                    <a:pt x="3465" y="344"/>
                  </a:cubicBezTo>
                  <a:cubicBezTo>
                    <a:pt x="3464" y="344"/>
                    <a:pt x="3464" y="345"/>
                    <a:pt x="3463" y="345"/>
                  </a:cubicBezTo>
                  <a:cubicBezTo>
                    <a:pt x="3463" y="345"/>
                    <a:pt x="3463" y="346"/>
                    <a:pt x="3463" y="347"/>
                  </a:cubicBezTo>
                  <a:cubicBezTo>
                    <a:pt x="3464" y="347"/>
                    <a:pt x="3466" y="347"/>
                    <a:pt x="3467" y="346"/>
                  </a:cubicBezTo>
                  <a:cubicBezTo>
                    <a:pt x="3469" y="346"/>
                    <a:pt x="3471" y="346"/>
                    <a:pt x="3472" y="345"/>
                  </a:cubicBezTo>
                  <a:cubicBezTo>
                    <a:pt x="3472" y="344"/>
                    <a:pt x="3472" y="344"/>
                    <a:pt x="3471" y="344"/>
                  </a:cubicBezTo>
                  <a:moveTo>
                    <a:pt x="3452" y="356"/>
                  </a:moveTo>
                  <a:cubicBezTo>
                    <a:pt x="3453" y="358"/>
                    <a:pt x="3454" y="359"/>
                    <a:pt x="3456" y="359"/>
                  </a:cubicBezTo>
                  <a:cubicBezTo>
                    <a:pt x="3457" y="358"/>
                    <a:pt x="3457" y="358"/>
                    <a:pt x="3457" y="356"/>
                  </a:cubicBezTo>
                  <a:cubicBezTo>
                    <a:pt x="3458" y="355"/>
                    <a:pt x="3457" y="354"/>
                    <a:pt x="3456" y="354"/>
                  </a:cubicBezTo>
                  <a:cubicBezTo>
                    <a:pt x="3455" y="354"/>
                    <a:pt x="3454" y="355"/>
                    <a:pt x="3452" y="356"/>
                  </a:cubicBezTo>
                  <a:moveTo>
                    <a:pt x="3502" y="453"/>
                  </a:moveTo>
                  <a:cubicBezTo>
                    <a:pt x="3502" y="454"/>
                    <a:pt x="3502" y="454"/>
                    <a:pt x="3500" y="454"/>
                  </a:cubicBezTo>
                  <a:cubicBezTo>
                    <a:pt x="3499" y="454"/>
                    <a:pt x="3498" y="453"/>
                    <a:pt x="3498" y="452"/>
                  </a:cubicBezTo>
                  <a:cubicBezTo>
                    <a:pt x="3500" y="451"/>
                    <a:pt x="3501" y="451"/>
                    <a:pt x="3502" y="453"/>
                  </a:cubicBezTo>
                  <a:moveTo>
                    <a:pt x="3489" y="452"/>
                  </a:moveTo>
                  <a:cubicBezTo>
                    <a:pt x="3490" y="452"/>
                    <a:pt x="3490" y="452"/>
                    <a:pt x="3490" y="453"/>
                  </a:cubicBezTo>
                  <a:cubicBezTo>
                    <a:pt x="3490" y="453"/>
                    <a:pt x="3490" y="453"/>
                    <a:pt x="3489" y="454"/>
                  </a:cubicBezTo>
                  <a:cubicBezTo>
                    <a:pt x="3489" y="454"/>
                    <a:pt x="3488" y="453"/>
                    <a:pt x="3488" y="453"/>
                  </a:cubicBezTo>
                  <a:cubicBezTo>
                    <a:pt x="3488" y="453"/>
                    <a:pt x="3488" y="452"/>
                    <a:pt x="3489" y="452"/>
                  </a:cubicBezTo>
                  <a:moveTo>
                    <a:pt x="3453" y="453"/>
                  </a:moveTo>
                  <a:lnTo>
                    <a:pt x="3454" y="453"/>
                  </a:lnTo>
                  <a:cubicBezTo>
                    <a:pt x="3454" y="453"/>
                    <a:pt x="3454" y="454"/>
                    <a:pt x="3453" y="454"/>
                  </a:cubicBezTo>
                  <a:cubicBezTo>
                    <a:pt x="3453" y="453"/>
                    <a:pt x="3453" y="453"/>
                    <a:pt x="3453" y="453"/>
                  </a:cubicBezTo>
                  <a:moveTo>
                    <a:pt x="3484" y="449"/>
                  </a:moveTo>
                  <a:cubicBezTo>
                    <a:pt x="3485" y="449"/>
                    <a:pt x="3485" y="449"/>
                    <a:pt x="3485" y="449"/>
                  </a:cubicBezTo>
                  <a:cubicBezTo>
                    <a:pt x="3485" y="450"/>
                    <a:pt x="3485" y="450"/>
                    <a:pt x="3485" y="450"/>
                  </a:cubicBezTo>
                  <a:cubicBezTo>
                    <a:pt x="3484" y="450"/>
                    <a:pt x="3484" y="450"/>
                    <a:pt x="3484" y="450"/>
                  </a:cubicBezTo>
                  <a:cubicBezTo>
                    <a:pt x="3484" y="449"/>
                    <a:pt x="3484" y="449"/>
                    <a:pt x="3484" y="449"/>
                  </a:cubicBezTo>
                  <a:close/>
                  <a:moveTo>
                    <a:pt x="3528" y="445"/>
                  </a:moveTo>
                  <a:cubicBezTo>
                    <a:pt x="3529" y="445"/>
                    <a:pt x="3529" y="445"/>
                    <a:pt x="3530" y="445"/>
                  </a:cubicBezTo>
                  <a:cubicBezTo>
                    <a:pt x="3530" y="446"/>
                    <a:pt x="3530" y="446"/>
                    <a:pt x="3530" y="446"/>
                  </a:cubicBezTo>
                  <a:cubicBezTo>
                    <a:pt x="3531" y="447"/>
                    <a:pt x="3531" y="447"/>
                    <a:pt x="3530" y="448"/>
                  </a:cubicBezTo>
                  <a:cubicBezTo>
                    <a:pt x="3530" y="449"/>
                    <a:pt x="3529" y="449"/>
                    <a:pt x="3528" y="449"/>
                  </a:cubicBezTo>
                  <a:cubicBezTo>
                    <a:pt x="3526" y="448"/>
                    <a:pt x="3526" y="447"/>
                    <a:pt x="3526" y="446"/>
                  </a:cubicBezTo>
                  <a:cubicBezTo>
                    <a:pt x="3526" y="445"/>
                    <a:pt x="3527" y="445"/>
                    <a:pt x="3528" y="445"/>
                  </a:cubicBezTo>
                  <a:moveTo>
                    <a:pt x="3500" y="446"/>
                  </a:moveTo>
                  <a:cubicBezTo>
                    <a:pt x="3501" y="446"/>
                    <a:pt x="3502" y="446"/>
                    <a:pt x="3503" y="447"/>
                  </a:cubicBezTo>
                  <a:cubicBezTo>
                    <a:pt x="3503" y="448"/>
                    <a:pt x="3502" y="448"/>
                    <a:pt x="3502" y="448"/>
                  </a:cubicBezTo>
                  <a:cubicBezTo>
                    <a:pt x="3501" y="448"/>
                    <a:pt x="3500" y="447"/>
                    <a:pt x="3500" y="447"/>
                  </a:cubicBezTo>
                  <a:lnTo>
                    <a:pt x="3500" y="446"/>
                  </a:lnTo>
                  <a:close/>
                  <a:moveTo>
                    <a:pt x="3518" y="446"/>
                  </a:moveTo>
                  <a:cubicBezTo>
                    <a:pt x="3518" y="447"/>
                    <a:pt x="3518" y="447"/>
                    <a:pt x="3518" y="447"/>
                  </a:cubicBezTo>
                  <a:cubicBezTo>
                    <a:pt x="3517" y="448"/>
                    <a:pt x="3517" y="448"/>
                    <a:pt x="3518" y="449"/>
                  </a:cubicBezTo>
                  <a:cubicBezTo>
                    <a:pt x="3518" y="449"/>
                    <a:pt x="3519" y="449"/>
                    <a:pt x="3520" y="449"/>
                  </a:cubicBezTo>
                  <a:cubicBezTo>
                    <a:pt x="3521" y="449"/>
                    <a:pt x="3521" y="449"/>
                    <a:pt x="3522" y="449"/>
                  </a:cubicBezTo>
                  <a:cubicBezTo>
                    <a:pt x="3522" y="451"/>
                    <a:pt x="3522" y="452"/>
                    <a:pt x="3520" y="452"/>
                  </a:cubicBezTo>
                  <a:cubicBezTo>
                    <a:pt x="3519" y="453"/>
                    <a:pt x="3519" y="452"/>
                    <a:pt x="3519" y="451"/>
                  </a:cubicBezTo>
                  <a:cubicBezTo>
                    <a:pt x="3518" y="450"/>
                    <a:pt x="3518" y="450"/>
                    <a:pt x="3517" y="450"/>
                  </a:cubicBezTo>
                  <a:cubicBezTo>
                    <a:pt x="3516" y="450"/>
                    <a:pt x="3515" y="450"/>
                    <a:pt x="3514" y="450"/>
                  </a:cubicBezTo>
                  <a:cubicBezTo>
                    <a:pt x="3513" y="450"/>
                    <a:pt x="3512" y="450"/>
                    <a:pt x="3511" y="450"/>
                  </a:cubicBezTo>
                  <a:cubicBezTo>
                    <a:pt x="3510" y="450"/>
                    <a:pt x="3509" y="450"/>
                    <a:pt x="3508" y="450"/>
                  </a:cubicBezTo>
                  <a:cubicBezTo>
                    <a:pt x="3507" y="450"/>
                    <a:pt x="3506" y="450"/>
                    <a:pt x="3506" y="449"/>
                  </a:cubicBezTo>
                  <a:cubicBezTo>
                    <a:pt x="3506" y="448"/>
                    <a:pt x="3506" y="447"/>
                    <a:pt x="3507" y="447"/>
                  </a:cubicBezTo>
                  <a:cubicBezTo>
                    <a:pt x="3508" y="447"/>
                    <a:pt x="3509" y="447"/>
                    <a:pt x="3510" y="447"/>
                  </a:cubicBezTo>
                  <a:cubicBezTo>
                    <a:pt x="3510" y="446"/>
                    <a:pt x="3511" y="446"/>
                    <a:pt x="3511" y="445"/>
                  </a:cubicBezTo>
                  <a:cubicBezTo>
                    <a:pt x="3511" y="445"/>
                    <a:pt x="3512" y="444"/>
                    <a:pt x="3512" y="444"/>
                  </a:cubicBezTo>
                  <a:cubicBezTo>
                    <a:pt x="3514" y="443"/>
                    <a:pt x="3516" y="444"/>
                    <a:pt x="3518" y="446"/>
                  </a:cubicBezTo>
                  <a:moveTo>
                    <a:pt x="3490" y="444"/>
                  </a:moveTo>
                  <a:cubicBezTo>
                    <a:pt x="3491" y="444"/>
                    <a:pt x="3493" y="444"/>
                    <a:pt x="3493" y="444"/>
                  </a:cubicBezTo>
                  <a:cubicBezTo>
                    <a:pt x="3493" y="445"/>
                    <a:pt x="3493" y="446"/>
                    <a:pt x="3492" y="447"/>
                  </a:cubicBezTo>
                  <a:cubicBezTo>
                    <a:pt x="3491" y="448"/>
                    <a:pt x="3490" y="448"/>
                    <a:pt x="3489" y="447"/>
                  </a:cubicBezTo>
                  <a:cubicBezTo>
                    <a:pt x="3489" y="445"/>
                    <a:pt x="3489" y="444"/>
                    <a:pt x="3490" y="444"/>
                  </a:cubicBezTo>
                  <a:moveTo>
                    <a:pt x="3459" y="446"/>
                  </a:moveTo>
                  <a:cubicBezTo>
                    <a:pt x="3460" y="447"/>
                    <a:pt x="3461" y="448"/>
                    <a:pt x="3461" y="449"/>
                  </a:cubicBezTo>
                  <a:cubicBezTo>
                    <a:pt x="3460" y="450"/>
                    <a:pt x="3459" y="450"/>
                    <a:pt x="3458" y="449"/>
                  </a:cubicBezTo>
                  <a:cubicBezTo>
                    <a:pt x="3457" y="448"/>
                    <a:pt x="3457" y="447"/>
                    <a:pt x="3456" y="447"/>
                  </a:cubicBezTo>
                  <a:cubicBezTo>
                    <a:pt x="3457" y="445"/>
                    <a:pt x="3458" y="445"/>
                    <a:pt x="3459" y="446"/>
                  </a:cubicBezTo>
                  <a:moveTo>
                    <a:pt x="3508" y="435"/>
                  </a:moveTo>
                  <a:cubicBezTo>
                    <a:pt x="3509" y="434"/>
                    <a:pt x="3509" y="434"/>
                    <a:pt x="3510" y="434"/>
                  </a:cubicBezTo>
                  <a:cubicBezTo>
                    <a:pt x="3510" y="435"/>
                    <a:pt x="3511" y="435"/>
                    <a:pt x="3511" y="436"/>
                  </a:cubicBezTo>
                  <a:cubicBezTo>
                    <a:pt x="3512" y="436"/>
                    <a:pt x="3512" y="437"/>
                    <a:pt x="3513" y="438"/>
                  </a:cubicBezTo>
                  <a:cubicBezTo>
                    <a:pt x="3512" y="439"/>
                    <a:pt x="3511" y="439"/>
                    <a:pt x="3510" y="438"/>
                  </a:cubicBezTo>
                  <a:cubicBezTo>
                    <a:pt x="3509" y="439"/>
                    <a:pt x="3508" y="440"/>
                    <a:pt x="3507" y="441"/>
                  </a:cubicBezTo>
                  <a:cubicBezTo>
                    <a:pt x="3506" y="442"/>
                    <a:pt x="3505" y="442"/>
                    <a:pt x="3503" y="442"/>
                  </a:cubicBezTo>
                  <a:cubicBezTo>
                    <a:pt x="3503" y="441"/>
                    <a:pt x="3502" y="441"/>
                    <a:pt x="3502" y="441"/>
                  </a:cubicBezTo>
                  <a:cubicBezTo>
                    <a:pt x="3502" y="440"/>
                    <a:pt x="3502" y="440"/>
                    <a:pt x="3502" y="439"/>
                  </a:cubicBezTo>
                  <a:cubicBezTo>
                    <a:pt x="3500" y="439"/>
                    <a:pt x="3499" y="440"/>
                    <a:pt x="3498" y="440"/>
                  </a:cubicBezTo>
                  <a:cubicBezTo>
                    <a:pt x="3498" y="441"/>
                    <a:pt x="3498" y="442"/>
                    <a:pt x="3499" y="443"/>
                  </a:cubicBezTo>
                  <a:cubicBezTo>
                    <a:pt x="3499" y="444"/>
                    <a:pt x="3499" y="444"/>
                    <a:pt x="3499" y="445"/>
                  </a:cubicBezTo>
                  <a:cubicBezTo>
                    <a:pt x="3498" y="445"/>
                    <a:pt x="3497" y="445"/>
                    <a:pt x="3497" y="444"/>
                  </a:cubicBezTo>
                  <a:cubicBezTo>
                    <a:pt x="3496" y="444"/>
                    <a:pt x="3495" y="444"/>
                    <a:pt x="3494" y="443"/>
                  </a:cubicBezTo>
                  <a:cubicBezTo>
                    <a:pt x="3494" y="442"/>
                    <a:pt x="3495" y="442"/>
                    <a:pt x="3495" y="441"/>
                  </a:cubicBezTo>
                  <a:cubicBezTo>
                    <a:pt x="3496" y="441"/>
                    <a:pt x="3497" y="440"/>
                    <a:pt x="3497" y="440"/>
                  </a:cubicBezTo>
                  <a:cubicBezTo>
                    <a:pt x="3498" y="439"/>
                    <a:pt x="3499" y="439"/>
                    <a:pt x="3498" y="437"/>
                  </a:cubicBezTo>
                  <a:cubicBezTo>
                    <a:pt x="3498" y="436"/>
                    <a:pt x="3499" y="435"/>
                    <a:pt x="3500" y="435"/>
                  </a:cubicBezTo>
                  <a:cubicBezTo>
                    <a:pt x="3501" y="435"/>
                    <a:pt x="3502" y="436"/>
                    <a:pt x="3503" y="436"/>
                  </a:cubicBezTo>
                  <a:cubicBezTo>
                    <a:pt x="3504" y="436"/>
                    <a:pt x="3506" y="436"/>
                    <a:pt x="3507" y="436"/>
                  </a:cubicBezTo>
                  <a:cubicBezTo>
                    <a:pt x="3508" y="436"/>
                    <a:pt x="3508" y="435"/>
                    <a:pt x="3508" y="435"/>
                  </a:cubicBezTo>
                  <a:moveTo>
                    <a:pt x="3457" y="433"/>
                  </a:moveTo>
                  <a:cubicBezTo>
                    <a:pt x="3458" y="432"/>
                    <a:pt x="3459" y="432"/>
                    <a:pt x="3460" y="433"/>
                  </a:cubicBezTo>
                  <a:cubicBezTo>
                    <a:pt x="3460" y="436"/>
                    <a:pt x="3459" y="437"/>
                    <a:pt x="3458" y="438"/>
                  </a:cubicBezTo>
                  <a:cubicBezTo>
                    <a:pt x="3456" y="439"/>
                    <a:pt x="3454" y="438"/>
                    <a:pt x="3452" y="438"/>
                  </a:cubicBezTo>
                  <a:cubicBezTo>
                    <a:pt x="3452" y="437"/>
                    <a:pt x="3452" y="436"/>
                    <a:pt x="3453" y="436"/>
                  </a:cubicBezTo>
                  <a:cubicBezTo>
                    <a:pt x="3453" y="436"/>
                    <a:pt x="3454" y="435"/>
                    <a:pt x="3454" y="435"/>
                  </a:cubicBezTo>
                  <a:cubicBezTo>
                    <a:pt x="3455" y="434"/>
                    <a:pt x="3456" y="434"/>
                    <a:pt x="3457" y="433"/>
                  </a:cubicBezTo>
                  <a:moveTo>
                    <a:pt x="3547" y="428"/>
                  </a:moveTo>
                  <a:lnTo>
                    <a:pt x="3547" y="426"/>
                  </a:lnTo>
                  <a:cubicBezTo>
                    <a:pt x="3548" y="426"/>
                    <a:pt x="3548" y="427"/>
                    <a:pt x="3548" y="428"/>
                  </a:cubicBezTo>
                  <a:lnTo>
                    <a:pt x="3547" y="428"/>
                  </a:lnTo>
                  <a:close/>
                  <a:moveTo>
                    <a:pt x="3487" y="429"/>
                  </a:moveTo>
                  <a:cubicBezTo>
                    <a:pt x="3488" y="428"/>
                    <a:pt x="3488" y="428"/>
                    <a:pt x="3489" y="428"/>
                  </a:cubicBezTo>
                  <a:cubicBezTo>
                    <a:pt x="3489" y="429"/>
                    <a:pt x="3489" y="429"/>
                    <a:pt x="3488" y="429"/>
                  </a:cubicBezTo>
                  <a:cubicBezTo>
                    <a:pt x="3488" y="429"/>
                    <a:pt x="3488" y="430"/>
                    <a:pt x="3488" y="430"/>
                  </a:cubicBezTo>
                  <a:cubicBezTo>
                    <a:pt x="3487" y="430"/>
                    <a:pt x="3487" y="429"/>
                    <a:pt x="3487" y="429"/>
                  </a:cubicBezTo>
                  <a:moveTo>
                    <a:pt x="3448" y="432"/>
                  </a:moveTo>
                  <a:cubicBezTo>
                    <a:pt x="3449" y="433"/>
                    <a:pt x="3450" y="434"/>
                    <a:pt x="3450" y="435"/>
                  </a:cubicBezTo>
                  <a:cubicBezTo>
                    <a:pt x="3449" y="436"/>
                    <a:pt x="3449" y="437"/>
                    <a:pt x="3448" y="436"/>
                  </a:cubicBezTo>
                  <a:cubicBezTo>
                    <a:pt x="3447" y="436"/>
                    <a:pt x="3446" y="436"/>
                    <a:pt x="3445" y="435"/>
                  </a:cubicBezTo>
                  <a:cubicBezTo>
                    <a:pt x="3445" y="435"/>
                    <a:pt x="3444" y="434"/>
                    <a:pt x="3444" y="433"/>
                  </a:cubicBezTo>
                  <a:cubicBezTo>
                    <a:pt x="3444" y="432"/>
                    <a:pt x="3444" y="431"/>
                    <a:pt x="3444" y="430"/>
                  </a:cubicBezTo>
                  <a:cubicBezTo>
                    <a:pt x="3445" y="431"/>
                    <a:pt x="3447" y="431"/>
                    <a:pt x="3448" y="432"/>
                  </a:cubicBezTo>
                  <a:moveTo>
                    <a:pt x="3520" y="421"/>
                  </a:moveTo>
                  <a:cubicBezTo>
                    <a:pt x="3521" y="421"/>
                    <a:pt x="3522" y="421"/>
                    <a:pt x="3523" y="421"/>
                  </a:cubicBezTo>
                  <a:cubicBezTo>
                    <a:pt x="3523" y="421"/>
                    <a:pt x="3523" y="422"/>
                    <a:pt x="3523" y="423"/>
                  </a:cubicBezTo>
                  <a:cubicBezTo>
                    <a:pt x="3523" y="423"/>
                    <a:pt x="3523" y="424"/>
                    <a:pt x="3522" y="425"/>
                  </a:cubicBezTo>
                  <a:cubicBezTo>
                    <a:pt x="3522" y="425"/>
                    <a:pt x="3521" y="425"/>
                    <a:pt x="3520" y="425"/>
                  </a:cubicBezTo>
                  <a:cubicBezTo>
                    <a:pt x="3519" y="424"/>
                    <a:pt x="3519" y="424"/>
                    <a:pt x="3518" y="423"/>
                  </a:cubicBezTo>
                  <a:cubicBezTo>
                    <a:pt x="3518" y="422"/>
                    <a:pt x="3519" y="421"/>
                    <a:pt x="3520" y="421"/>
                  </a:cubicBezTo>
                  <a:moveTo>
                    <a:pt x="3510" y="418"/>
                  </a:moveTo>
                  <a:cubicBezTo>
                    <a:pt x="3511" y="417"/>
                    <a:pt x="3512" y="417"/>
                    <a:pt x="3513" y="418"/>
                  </a:cubicBezTo>
                  <a:cubicBezTo>
                    <a:pt x="3513" y="419"/>
                    <a:pt x="3512" y="419"/>
                    <a:pt x="3511" y="420"/>
                  </a:cubicBezTo>
                  <a:cubicBezTo>
                    <a:pt x="3510" y="420"/>
                    <a:pt x="3509" y="420"/>
                    <a:pt x="3507" y="420"/>
                  </a:cubicBezTo>
                  <a:cubicBezTo>
                    <a:pt x="3508" y="419"/>
                    <a:pt x="3508" y="418"/>
                    <a:pt x="3510" y="418"/>
                  </a:cubicBezTo>
                  <a:moveTo>
                    <a:pt x="3488" y="416"/>
                  </a:moveTo>
                  <a:cubicBezTo>
                    <a:pt x="3489" y="415"/>
                    <a:pt x="3490" y="416"/>
                    <a:pt x="3490" y="416"/>
                  </a:cubicBezTo>
                  <a:cubicBezTo>
                    <a:pt x="3490" y="416"/>
                    <a:pt x="3491" y="417"/>
                    <a:pt x="3491" y="418"/>
                  </a:cubicBezTo>
                  <a:cubicBezTo>
                    <a:pt x="3490" y="419"/>
                    <a:pt x="3489" y="419"/>
                    <a:pt x="3488" y="419"/>
                  </a:cubicBezTo>
                  <a:cubicBezTo>
                    <a:pt x="3487" y="419"/>
                    <a:pt x="3486" y="418"/>
                    <a:pt x="3487" y="416"/>
                  </a:cubicBezTo>
                  <a:cubicBezTo>
                    <a:pt x="3487" y="416"/>
                    <a:pt x="3488" y="416"/>
                    <a:pt x="3488" y="416"/>
                  </a:cubicBezTo>
                  <a:moveTo>
                    <a:pt x="3513" y="393"/>
                  </a:moveTo>
                  <a:cubicBezTo>
                    <a:pt x="3513" y="393"/>
                    <a:pt x="3513" y="393"/>
                    <a:pt x="3513" y="394"/>
                  </a:cubicBezTo>
                  <a:cubicBezTo>
                    <a:pt x="3512" y="394"/>
                    <a:pt x="3512" y="394"/>
                    <a:pt x="3512" y="393"/>
                  </a:cubicBezTo>
                  <a:cubicBezTo>
                    <a:pt x="3512" y="393"/>
                    <a:pt x="3513" y="393"/>
                    <a:pt x="3513" y="393"/>
                  </a:cubicBezTo>
                  <a:close/>
                  <a:moveTo>
                    <a:pt x="3480" y="365"/>
                  </a:moveTo>
                  <a:cubicBezTo>
                    <a:pt x="3480" y="364"/>
                    <a:pt x="3481" y="364"/>
                    <a:pt x="3481" y="364"/>
                  </a:cubicBezTo>
                  <a:cubicBezTo>
                    <a:pt x="3482" y="364"/>
                    <a:pt x="3482" y="365"/>
                    <a:pt x="3483" y="365"/>
                  </a:cubicBezTo>
                  <a:cubicBezTo>
                    <a:pt x="3483" y="365"/>
                    <a:pt x="3483" y="366"/>
                    <a:pt x="3483" y="367"/>
                  </a:cubicBezTo>
                  <a:cubicBezTo>
                    <a:pt x="3481" y="367"/>
                    <a:pt x="3480" y="367"/>
                    <a:pt x="3479" y="366"/>
                  </a:cubicBezTo>
                  <a:cubicBezTo>
                    <a:pt x="3479" y="365"/>
                    <a:pt x="3479" y="365"/>
                    <a:pt x="3480" y="365"/>
                  </a:cubicBezTo>
                  <a:moveTo>
                    <a:pt x="3504" y="360"/>
                  </a:moveTo>
                  <a:cubicBezTo>
                    <a:pt x="3503" y="360"/>
                    <a:pt x="3502" y="360"/>
                    <a:pt x="3503" y="359"/>
                  </a:cubicBezTo>
                  <a:cubicBezTo>
                    <a:pt x="3504" y="359"/>
                    <a:pt x="3505" y="359"/>
                    <a:pt x="3505" y="360"/>
                  </a:cubicBezTo>
                  <a:cubicBezTo>
                    <a:pt x="3505" y="360"/>
                    <a:pt x="3505" y="361"/>
                    <a:pt x="3504" y="360"/>
                  </a:cubicBezTo>
                  <a:moveTo>
                    <a:pt x="3484" y="360"/>
                  </a:moveTo>
                  <a:cubicBezTo>
                    <a:pt x="3484" y="359"/>
                    <a:pt x="3485" y="359"/>
                    <a:pt x="3485" y="359"/>
                  </a:cubicBezTo>
                  <a:cubicBezTo>
                    <a:pt x="3485" y="360"/>
                    <a:pt x="3485" y="360"/>
                    <a:pt x="3484" y="361"/>
                  </a:cubicBezTo>
                  <a:cubicBezTo>
                    <a:pt x="3483" y="361"/>
                    <a:pt x="3483" y="361"/>
                    <a:pt x="3482" y="361"/>
                  </a:cubicBezTo>
                  <a:cubicBezTo>
                    <a:pt x="3482" y="361"/>
                    <a:pt x="3483" y="360"/>
                    <a:pt x="3484" y="360"/>
                  </a:cubicBezTo>
                  <a:moveTo>
                    <a:pt x="3494" y="358"/>
                  </a:moveTo>
                  <a:cubicBezTo>
                    <a:pt x="3494" y="358"/>
                    <a:pt x="3495" y="358"/>
                    <a:pt x="3495" y="358"/>
                  </a:cubicBezTo>
                  <a:cubicBezTo>
                    <a:pt x="3496" y="358"/>
                    <a:pt x="3497" y="358"/>
                    <a:pt x="3498" y="358"/>
                  </a:cubicBezTo>
                  <a:cubicBezTo>
                    <a:pt x="3498" y="359"/>
                    <a:pt x="3499" y="359"/>
                    <a:pt x="3499" y="359"/>
                  </a:cubicBezTo>
                  <a:cubicBezTo>
                    <a:pt x="3499" y="360"/>
                    <a:pt x="3498" y="360"/>
                    <a:pt x="3496" y="360"/>
                  </a:cubicBezTo>
                  <a:cubicBezTo>
                    <a:pt x="3495" y="360"/>
                    <a:pt x="3494" y="360"/>
                    <a:pt x="3493" y="360"/>
                  </a:cubicBezTo>
                  <a:cubicBezTo>
                    <a:pt x="3493" y="359"/>
                    <a:pt x="3493" y="358"/>
                    <a:pt x="3494" y="358"/>
                  </a:cubicBezTo>
                  <a:moveTo>
                    <a:pt x="3535" y="354"/>
                  </a:moveTo>
                  <a:cubicBezTo>
                    <a:pt x="3536" y="354"/>
                    <a:pt x="3536" y="355"/>
                    <a:pt x="3536" y="355"/>
                  </a:cubicBezTo>
                  <a:cubicBezTo>
                    <a:pt x="3536" y="356"/>
                    <a:pt x="3535" y="356"/>
                    <a:pt x="3535" y="356"/>
                  </a:cubicBezTo>
                  <a:cubicBezTo>
                    <a:pt x="3534" y="356"/>
                    <a:pt x="3534" y="355"/>
                    <a:pt x="3534" y="355"/>
                  </a:cubicBezTo>
                  <a:cubicBezTo>
                    <a:pt x="3534" y="354"/>
                    <a:pt x="3535" y="354"/>
                    <a:pt x="3535" y="354"/>
                  </a:cubicBezTo>
                  <a:moveTo>
                    <a:pt x="3492" y="353"/>
                  </a:moveTo>
                  <a:cubicBezTo>
                    <a:pt x="3492" y="353"/>
                    <a:pt x="3492" y="353"/>
                    <a:pt x="3492" y="353"/>
                  </a:cubicBezTo>
                  <a:cubicBezTo>
                    <a:pt x="3493" y="353"/>
                    <a:pt x="3493" y="354"/>
                    <a:pt x="3494" y="355"/>
                  </a:cubicBezTo>
                  <a:cubicBezTo>
                    <a:pt x="3494" y="355"/>
                    <a:pt x="3494" y="356"/>
                    <a:pt x="3494" y="357"/>
                  </a:cubicBezTo>
                  <a:cubicBezTo>
                    <a:pt x="3493" y="357"/>
                    <a:pt x="3493" y="357"/>
                    <a:pt x="3492" y="356"/>
                  </a:cubicBezTo>
                  <a:cubicBezTo>
                    <a:pt x="3492" y="355"/>
                    <a:pt x="3492" y="354"/>
                    <a:pt x="3492" y="353"/>
                  </a:cubicBezTo>
                  <a:cubicBezTo>
                    <a:pt x="3492" y="353"/>
                    <a:pt x="3492" y="353"/>
                    <a:pt x="3492" y="353"/>
                  </a:cubicBezTo>
                  <a:moveTo>
                    <a:pt x="3531" y="352"/>
                  </a:moveTo>
                  <a:cubicBezTo>
                    <a:pt x="3531" y="353"/>
                    <a:pt x="3530" y="353"/>
                    <a:pt x="3530" y="353"/>
                  </a:cubicBezTo>
                  <a:cubicBezTo>
                    <a:pt x="3529" y="352"/>
                    <a:pt x="3529" y="352"/>
                    <a:pt x="3529" y="351"/>
                  </a:cubicBezTo>
                  <a:cubicBezTo>
                    <a:pt x="3530" y="351"/>
                    <a:pt x="3531" y="351"/>
                    <a:pt x="3531" y="352"/>
                  </a:cubicBezTo>
                  <a:moveTo>
                    <a:pt x="3468" y="353"/>
                  </a:moveTo>
                  <a:cubicBezTo>
                    <a:pt x="3468" y="353"/>
                    <a:pt x="3469" y="353"/>
                    <a:pt x="3469" y="354"/>
                  </a:cubicBezTo>
                  <a:cubicBezTo>
                    <a:pt x="3469" y="354"/>
                    <a:pt x="3469" y="354"/>
                    <a:pt x="3468" y="354"/>
                  </a:cubicBezTo>
                  <a:cubicBezTo>
                    <a:pt x="3468" y="354"/>
                    <a:pt x="3467" y="355"/>
                    <a:pt x="3467" y="355"/>
                  </a:cubicBezTo>
                  <a:cubicBezTo>
                    <a:pt x="3467" y="354"/>
                    <a:pt x="3467" y="353"/>
                    <a:pt x="3468" y="353"/>
                  </a:cubicBezTo>
                  <a:moveTo>
                    <a:pt x="3472" y="351"/>
                  </a:moveTo>
                  <a:cubicBezTo>
                    <a:pt x="3473" y="351"/>
                    <a:pt x="3473" y="351"/>
                    <a:pt x="3474" y="351"/>
                  </a:cubicBezTo>
                  <a:cubicBezTo>
                    <a:pt x="3474" y="352"/>
                    <a:pt x="3474" y="353"/>
                    <a:pt x="3473" y="354"/>
                  </a:cubicBezTo>
                  <a:cubicBezTo>
                    <a:pt x="3472" y="354"/>
                    <a:pt x="3471" y="353"/>
                    <a:pt x="3471" y="352"/>
                  </a:cubicBezTo>
                  <a:cubicBezTo>
                    <a:pt x="3471" y="351"/>
                    <a:pt x="3472" y="351"/>
                    <a:pt x="3472" y="351"/>
                  </a:cubicBezTo>
                  <a:moveTo>
                    <a:pt x="3456" y="354"/>
                  </a:moveTo>
                  <a:cubicBezTo>
                    <a:pt x="3456" y="353"/>
                    <a:pt x="3456" y="352"/>
                    <a:pt x="3456" y="351"/>
                  </a:cubicBezTo>
                  <a:cubicBezTo>
                    <a:pt x="3457" y="352"/>
                    <a:pt x="3457" y="353"/>
                    <a:pt x="3457" y="354"/>
                  </a:cubicBezTo>
                  <a:cubicBezTo>
                    <a:pt x="3457" y="355"/>
                    <a:pt x="3457" y="356"/>
                    <a:pt x="3457" y="357"/>
                  </a:cubicBezTo>
                  <a:cubicBezTo>
                    <a:pt x="3456" y="357"/>
                    <a:pt x="3456" y="356"/>
                    <a:pt x="3456" y="354"/>
                  </a:cubicBezTo>
                  <a:close/>
                  <a:moveTo>
                    <a:pt x="3501" y="349"/>
                  </a:moveTo>
                  <a:cubicBezTo>
                    <a:pt x="3503" y="349"/>
                    <a:pt x="3504" y="350"/>
                    <a:pt x="3504" y="350"/>
                  </a:cubicBezTo>
                  <a:cubicBezTo>
                    <a:pt x="3504" y="351"/>
                    <a:pt x="3503" y="352"/>
                    <a:pt x="3503" y="352"/>
                  </a:cubicBezTo>
                  <a:cubicBezTo>
                    <a:pt x="3502" y="352"/>
                    <a:pt x="3501" y="352"/>
                    <a:pt x="3500" y="352"/>
                  </a:cubicBezTo>
                  <a:cubicBezTo>
                    <a:pt x="3500" y="350"/>
                    <a:pt x="3500" y="349"/>
                    <a:pt x="3501" y="349"/>
                  </a:cubicBezTo>
                  <a:moveTo>
                    <a:pt x="3493" y="348"/>
                  </a:moveTo>
                  <a:cubicBezTo>
                    <a:pt x="3493" y="346"/>
                    <a:pt x="3494" y="346"/>
                    <a:pt x="3496" y="346"/>
                  </a:cubicBezTo>
                  <a:cubicBezTo>
                    <a:pt x="3496" y="346"/>
                    <a:pt x="3496" y="347"/>
                    <a:pt x="3496" y="347"/>
                  </a:cubicBezTo>
                  <a:cubicBezTo>
                    <a:pt x="3496" y="347"/>
                    <a:pt x="3497" y="347"/>
                    <a:pt x="3497" y="347"/>
                  </a:cubicBezTo>
                  <a:cubicBezTo>
                    <a:pt x="3497" y="348"/>
                    <a:pt x="3497" y="349"/>
                    <a:pt x="3497" y="349"/>
                  </a:cubicBezTo>
                  <a:cubicBezTo>
                    <a:pt x="3496" y="350"/>
                    <a:pt x="3496" y="350"/>
                    <a:pt x="3496" y="351"/>
                  </a:cubicBezTo>
                  <a:cubicBezTo>
                    <a:pt x="3495" y="352"/>
                    <a:pt x="3494" y="353"/>
                    <a:pt x="3493" y="353"/>
                  </a:cubicBezTo>
                  <a:cubicBezTo>
                    <a:pt x="3492" y="351"/>
                    <a:pt x="3492" y="350"/>
                    <a:pt x="3493" y="348"/>
                  </a:cubicBezTo>
                  <a:moveTo>
                    <a:pt x="3508" y="345"/>
                  </a:moveTo>
                  <a:cubicBezTo>
                    <a:pt x="3509" y="344"/>
                    <a:pt x="3510" y="344"/>
                    <a:pt x="3511" y="346"/>
                  </a:cubicBezTo>
                  <a:cubicBezTo>
                    <a:pt x="3511" y="347"/>
                    <a:pt x="3511" y="348"/>
                    <a:pt x="3509" y="348"/>
                  </a:cubicBezTo>
                  <a:cubicBezTo>
                    <a:pt x="3508" y="349"/>
                    <a:pt x="3507" y="348"/>
                    <a:pt x="3506" y="347"/>
                  </a:cubicBezTo>
                  <a:cubicBezTo>
                    <a:pt x="3507" y="346"/>
                    <a:pt x="3507" y="346"/>
                    <a:pt x="3508" y="345"/>
                  </a:cubicBezTo>
                  <a:moveTo>
                    <a:pt x="3477" y="345"/>
                  </a:moveTo>
                  <a:cubicBezTo>
                    <a:pt x="3477" y="346"/>
                    <a:pt x="3478" y="346"/>
                    <a:pt x="3479" y="346"/>
                  </a:cubicBezTo>
                  <a:cubicBezTo>
                    <a:pt x="3479" y="347"/>
                    <a:pt x="3480" y="347"/>
                    <a:pt x="3480" y="348"/>
                  </a:cubicBezTo>
                  <a:cubicBezTo>
                    <a:pt x="3481" y="348"/>
                    <a:pt x="3482" y="348"/>
                    <a:pt x="3482" y="348"/>
                  </a:cubicBezTo>
                  <a:cubicBezTo>
                    <a:pt x="3482" y="349"/>
                    <a:pt x="3482" y="349"/>
                    <a:pt x="3482" y="349"/>
                  </a:cubicBezTo>
                  <a:cubicBezTo>
                    <a:pt x="3482" y="349"/>
                    <a:pt x="3482" y="350"/>
                    <a:pt x="3482" y="350"/>
                  </a:cubicBezTo>
                  <a:cubicBezTo>
                    <a:pt x="3481" y="351"/>
                    <a:pt x="3480" y="351"/>
                    <a:pt x="3479" y="351"/>
                  </a:cubicBezTo>
                  <a:cubicBezTo>
                    <a:pt x="3479" y="350"/>
                    <a:pt x="3479" y="350"/>
                    <a:pt x="3479" y="350"/>
                  </a:cubicBezTo>
                  <a:cubicBezTo>
                    <a:pt x="3479" y="349"/>
                    <a:pt x="3479" y="349"/>
                    <a:pt x="3478" y="349"/>
                  </a:cubicBezTo>
                  <a:cubicBezTo>
                    <a:pt x="3478" y="348"/>
                    <a:pt x="3477" y="348"/>
                    <a:pt x="3476" y="348"/>
                  </a:cubicBezTo>
                  <a:cubicBezTo>
                    <a:pt x="3475" y="347"/>
                    <a:pt x="3475" y="347"/>
                    <a:pt x="3475" y="346"/>
                  </a:cubicBezTo>
                  <a:cubicBezTo>
                    <a:pt x="3475" y="345"/>
                    <a:pt x="3476" y="345"/>
                    <a:pt x="3477" y="345"/>
                  </a:cubicBezTo>
                  <a:moveTo>
                    <a:pt x="3461" y="345"/>
                  </a:moveTo>
                  <a:cubicBezTo>
                    <a:pt x="3462" y="346"/>
                    <a:pt x="3462" y="347"/>
                    <a:pt x="3461" y="349"/>
                  </a:cubicBezTo>
                  <a:cubicBezTo>
                    <a:pt x="3461" y="350"/>
                    <a:pt x="3461" y="350"/>
                    <a:pt x="3460" y="351"/>
                  </a:cubicBezTo>
                  <a:cubicBezTo>
                    <a:pt x="3461" y="351"/>
                    <a:pt x="3462" y="352"/>
                    <a:pt x="3463" y="353"/>
                  </a:cubicBezTo>
                  <a:cubicBezTo>
                    <a:pt x="3463" y="354"/>
                    <a:pt x="3464" y="354"/>
                    <a:pt x="3466" y="354"/>
                  </a:cubicBezTo>
                  <a:cubicBezTo>
                    <a:pt x="3466" y="355"/>
                    <a:pt x="3466" y="355"/>
                    <a:pt x="3465" y="355"/>
                  </a:cubicBezTo>
                  <a:cubicBezTo>
                    <a:pt x="3465" y="356"/>
                    <a:pt x="3465" y="356"/>
                    <a:pt x="3465" y="356"/>
                  </a:cubicBezTo>
                  <a:cubicBezTo>
                    <a:pt x="3466" y="357"/>
                    <a:pt x="3467" y="357"/>
                    <a:pt x="3469" y="357"/>
                  </a:cubicBezTo>
                  <a:cubicBezTo>
                    <a:pt x="3470" y="357"/>
                    <a:pt x="3471" y="358"/>
                    <a:pt x="3472" y="359"/>
                  </a:cubicBezTo>
                  <a:cubicBezTo>
                    <a:pt x="3474" y="359"/>
                    <a:pt x="3475" y="358"/>
                    <a:pt x="3476" y="356"/>
                  </a:cubicBezTo>
                  <a:cubicBezTo>
                    <a:pt x="3477" y="355"/>
                    <a:pt x="3479" y="354"/>
                    <a:pt x="3481" y="354"/>
                  </a:cubicBezTo>
                  <a:cubicBezTo>
                    <a:pt x="3482" y="354"/>
                    <a:pt x="3482" y="354"/>
                    <a:pt x="3483" y="353"/>
                  </a:cubicBezTo>
                  <a:cubicBezTo>
                    <a:pt x="3483" y="352"/>
                    <a:pt x="3484" y="352"/>
                    <a:pt x="3484" y="351"/>
                  </a:cubicBezTo>
                  <a:cubicBezTo>
                    <a:pt x="3485" y="350"/>
                    <a:pt x="3485" y="350"/>
                    <a:pt x="3486" y="350"/>
                  </a:cubicBezTo>
                  <a:cubicBezTo>
                    <a:pt x="3487" y="350"/>
                    <a:pt x="3487" y="350"/>
                    <a:pt x="3487" y="351"/>
                  </a:cubicBezTo>
                  <a:cubicBezTo>
                    <a:pt x="3487" y="351"/>
                    <a:pt x="3487" y="352"/>
                    <a:pt x="3487" y="353"/>
                  </a:cubicBezTo>
                  <a:cubicBezTo>
                    <a:pt x="3486" y="353"/>
                    <a:pt x="3486" y="353"/>
                    <a:pt x="3485" y="353"/>
                  </a:cubicBezTo>
                  <a:cubicBezTo>
                    <a:pt x="3484" y="354"/>
                    <a:pt x="3484" y="354"/>
                    <a:pt x="3484" y="355"/>
                  </a:cubicBezTo>
                  <a:cubicBezTo>
                    <a:pt x="3482" y="355"/>
                    <a:pt x="3480" y="356"/>
                    <a:pt x="3480" y="358"/>
                  </a:cubicBezTo>
                  <a:cubicBezTo>
                    <a:pt x="3479" y="359"/>
                    <a:pt x="3477" y="360"/>
                    <a:pt x="3475" y="360"/>
                  </a:cubicBezTo>
                  <a:cubicBezTo>
                    <a:pt x="3475" y="360"/>
                    <a:pt x="3475" y="360"/>
                    <a:pt x="3474" y="361"/>
                  </a:cubicBezTo>
                  <a:cubicBezTo>
                    <a:pt x="3474" y="361"/>
                    <a:pt x="3474" y="361"/>
                    <a:pt x="3474" y="361"/>
                  </a:cubicBezTo>
                  <a:cubicBezTo>
                    <a:pt x="3473" y="361"/>
                    <a:pt x="3473" y="361"/>
                    <a:pt x="3473" y="361"/>
                  </a:cubicBezTo>
                  <a:cubicBezTo>
                    <a:pt x="3472" y="361"/>
                    <a:pt x="3472" y="361"/>
                    <a:pt x="3472" y="361"/>
                  </a:cubicBezTo>
                  <a:cubicBezTo>
                    <a:pt x="3471" y="361"/>
                    <a:pt x="3470" y="362"/>
                    <a:pt x="3470" y="362"/>
                  </a:cubicBezTo>
                  <a:cubicBezTo>
                    <a:pt x="3469" y="362"/>
                    <a:pt x="3468" y="363"/>
                    <a:pt x="3467" y="362"/>
                  </a:cubicBezTo>
                  <a:cubicBezTo>
                    <a:pt x="3467" y="362"/>
                    <a:pt x="3466" y="361"/>
                    <a:pt x="3466" y="361"/>
                  </a:cubicBezTo>
                  <a:cubicBezTo>
                    <a:pt x="3466" y="360"/>
                    <a:pt x="3466" y="360"/>
                    <a:pt x="3466" y="359"/>
                  </a:cubicBezTo>
                  <a:cubicBezTo>
                    <a:pt x="3464" y="360"/>
                    <a:pt x="3463" y="361"/>
                    <a:pt x="3463" y="362"/>
                  </a:cubicBezTo>
                  <a:cubicBezTo>
                    <a:pt x="3462" y="363"/>
                    <a:pt x="3462" y="363"/>
                    <a:pt x="3461" y="363"/>
                  </a:cubicBezTo>
                  <a:cubicBezTo>
                    <a:pt x="3460" y="363"/>
                    <a:pt x="3459" y="362"/>
                    <a:pt x="3459" y="362"/>
                  </a:cubicBezTo>
                  <a:cubicBezTo>
                    <a:pt x="3459" y="361"/>
                    <a:pt x="3460" y="360"/>
                    <a:pt x="3460" y="360"/>
                  </a:cubicBezTo>
                  <a:cubicBezTo>
                    <a:pt x="3461" y="360"/>
                    <a:pt x="3461" y="359"/>
                    <a:pt x="3462" y="358"/>
                  </a:cubicBezTo>
                  <a:cubicBezTo>
                    <a:pt x="3462" y="357"/>
                    <a:pt x="3461" y="356"/>
                    <a:pt x="3461" y="356"/>
                  </a:cubicBezTo>
                  <a:cubicBezTo>
                    <a:pt x="3460" y="355"/>
                    <a:pt x="3459" y="354"/>
                    <a:pt x="3459" y="353"/>
                  </a:cubicBezTo>
                  <a:cubicBezTo>
                    <a:pt x="3459" y="352"/>
                    <a:pt x="3459" y="351"/>
                    <a:pt x="3459" y="351"/>
                  </a:cubicBezTo>
                  <a:cubicBezTo>
                    <a:pt x="3459" y="351"/>
                    <a:pt x="3458" y="350"/>
                    <a:pt x="3457" y="350"/>
                  </a:cubicBezTo>
                  <a:cubicBezTo>
                    <a:pt x="3457" y="350"/>
                    <a:pt x="3456" y="350"/>
                    <a:pt x="3456" y="350"/>
                  </a:cubicBezTo>
                  <a:cubicBezTo>
                    <a:pt x="3456" y="349"/>
                    <a:pt x="3457" y="348"/>
                    <a:pt x="3457" y="347"/>
                  </a:cubicBezTo>
                  <a:cubicBezTo>
                    <a:pt x="3458" y="347"/>
                    <a:pt x="3459" y="346"/>
                    <a:pt x="3459" y="345"/>
                  </a:cubicBezTo>
                  <a:cubicBezTo>
                    <a:pt x="3459" y="345"/>
                    <a:pt x="3460" y="345"/>
                    <a:pt x="3461" y="345"/>
                  </a:cubicBezTo>
                  <a:moveTo>
                    <a:pt x="3490" y="344"/>
                  </a:moveTo>
                  <a:cubicBezTo>
                    <a:pt x="3490" y="344"/>
                    <a:pt x="3490" y="343"/>
                    <a:pt x="3490" y="343"/>
                  </a:cubicBezTo>
                  <a:cubicBezTo>
                    <a:pt x="3491" y="343"/>
                    <a:pt x="3491" y="344"/>
                    <a:pt x="3491" y="344"/>
                  </a:cubicBezTo>
                  <a:lnTo>
                    <a:pt x="3489" y="344"/>
                  </a:lnTo>
                  <a:cubicBezTo>
                    <a:pt x="3489" y="344"/>
                    <a:pt x="3489" y="344"/>
                    <a:pt x="3490" y="344"/>
                  </a:cubicBezTo>
                  <a:close/>
                  <a:moveTo>
                    <a:pt x="3507" y="342"/>
                  </a:moveTo>
                  <a:cubicBezTo>
                    <a:pt x="3508" y="342"/>
                    <a:pt x="3509" y="343"/>
                    <a:pt x="3509" y="344"/>
                  </a:cubicBezTo>
                  <a:cubicBezTo>
                    <a:pt x="3508" y="344"/>
                    <a:pt x="3507" y="344"/>
                    <a:pt x="3506" y="344"/>
                  </a:cubicBezTo>
                  <a:cubicBezTo>
                    <a:pt x="3506" y="344"/>
                    <a:pt x="3505" y="344"/>
                    <a:pt x="3505" y="343"/>
                  </a:cubicBezTo>
                  <a:cubicBezTo>
                    <a:pt x="3505" y="342"/>
                    <a:pt x="3505" y="342"/>
                    <a:pt x="3507" y="342"/>
                  </a:cubicBezTo>
                  <a:moveTo>
                    <a:pt x="3441" y="343"/>
                  </a:moveTo>
                  <a:lnTo>
                    <a:pt x="3441" y="344"/>
                  </a:lnTo>
                  <a:cubicBezTo>
                    <a:pt x="3441" y="344"/>
                    <a:pt x="3441" y="344"/>
                    <a:pt x="3441" y="344"/>
                  </a:cubicBezTo>
                  <a:cubicBezTo>
                    <a:pt x="3441" y="345"/>
                    <a:pt x="3441" y="345"/>
                    <a:pt x="3440" y="344"/>
                  </a:cubicBezTo>
                  <a:cubicBezTo>
                    <a:pt x="3439" y="344"/>
                    <a:pt x="3439" y="343"/>
                    <a:pt x="3439" y="343"/>
                  </a:cubicBezTo>
                  <a:cubicBezTo>
                    <a:pt x="3440" y="342"/>
                    <a:pt x="3441" y="342"/>
                    <a:pt x="3441" y="343"/>
                  </a:cubicBezTo>
                  <a:moveTo>
                    <a:pt x="3470" y="344"/>
                  </a:moveTo>
                  <a:cubicBezTo>
                    <a:pt x="3469" y="344"/>
                    <a:pt x="3469" y="343"/>
                    <a:pt x="3469" y="343"/>
                  </a:cubicBezTo>
                  <a:cubicBezTo>
                    <a:pt x="3469" y="342"/>
                    <a:pt x="3469" y="341"/>
                    <a:pt x="3469" y="341"/>
                  </a:cubicBezTo>
                  <a:cubicBezTo>
                    <a:pt x="3470" y="340"/>
                    <a:pt x="3470" y="340"/>
                    <a:pt x="3471" y="339"/>
                  </a:cubicBezTo>
                  <a:cubicBezTo>
                    <a:pt x="3471" y="339"/>
                    <a:pt x="3472" y="340"/>
                    <a:pt x="3472" y="341"/>
                  </a:cubicBezTo>
                  <a:cubicBezTo>
                    <a:pt x="3473" y="343"/>
                    <a:pt x="3472" y="344"/>
                    <a:pt x="3470" y="344"/>
                  </a:cubicBezTo>
                  <a:moveTo>
                    <a:pt x="3527" y="335"/>
                  </a:moveTo>
                  <a:cubicBezTo>
                    <a:pt x="3527" y="334"/>
                    <a:pt x="3528" y="334"/>
                    <a:pt x="3529" y="334"/>
                  </a:cubicBezTo>
                  <a:cubicBezTo>
                    <a:pt x="3529" y="335"/>
                    <a:pt x="3528" y="336"/>
                    <a:pt x="3527" y="335"/>
                  </a:cubicBezTo>
                  <a:close/>
                  <a:moveTo>
                    <a:pt x="3501" y="335"/>
                  </a:moveTo>
                  <a:cubicBezTo>
                    <a:pt x="3502" y="335"/>
                    <a:pt x="3502" y="335"/>
                    <a:pt x="3503" y="336"/>
                  </a:cubicBezTo>
                  <a:cubicBezTo>
                    <a:pt x="3503" y="337"/>
                    <a:pt x="3502" y="337"/>
                    <a:pt x="3501" y="337"/>
                  </a:cubicBezTo>
                  <a:cubicBezTo>
                    <a:pt x="3501" y="337"/>
                    <a:pt x="3500" y="337"/>
                    <a:pt x="3500" y="336"/>
                  </a:cubicBezTo>
                  <a:cubicBezTo>
                    <a:pt x="3500" y="336"/>
                    <a:pt x="3500" y="335"/>
                    <a:pt x="3501" y="335"/>
                  </a:cubicBezTo>
                  <a:moveTo>
                    <a:pt x="3502" y="329"/>
                  </a:moveTo>
                  <a:cubicBezTo>
                    <a:pt x="3502" y="329"/>
                    <a:pt x="3502" y="329"/>
                    <a:pt x="3503" y="329"/>
                  </a:cubicBezTo>
                  <a:cubicBezTo>
                    <a:pt x="3503" y="330"/>
                    <a:pt x="3503" y="330"/>
                    <a:pt x="3503" y="330"/>
                  </a:cubicBezTo>
                  <a:cubicBezTo>
                    <a:pt x="3502" y="331"/>
                    <a:pt x="3502" y="330"/>
                    <a:pt x="3502" y="330"/>
                  </a:cubicBezTo>
                  <a:lnTo>
                    <a:pt x="3502" y="329"/>
                  </a:lnTo>
                  <a:close/>
                  <a:moveTo>
                    <a:pt x="3501" y="343"/>
                  </a:moveTo>
                  <a:cubicBezTo>
                    <a:pt x="3500" y="343"/>
                    <a:pt x="3500" y="342"/>
                    <a:pt x="3499" y="342"/>
                  </a:cubicBezTo>
                  <a:cubicBezTo>
                    <a:pt x="3499" y="342"/>
                    <a:pt x="3498" y="341"/>
                    <a:pt x="3497" y="341"/>
                  </a:cubicBezTo>
                  <a:cubicBezTo>
                    <a:pt x="3496" y="341"/>
                    <a:pt x="3495" y="342"/>
                    <a:pt x="3494" y="343"/>
                  </a:cubicBezTo>
                  <a:cubicBezTo>
                    <a:pt x="3494" y="344"/>
                    <a:pt x="3493" y="344"/>
                    <a:pt x="3492" y="343"/>
                  </a:cubicBezTo>
                  <a:cubicBezTo>
                    <a:pt x="3492" y="342"/>
                    <a:pt x="3492" y="341"/>
                    <a:pt x="3493" y="340"/>
                  </a:cubicBezTo>
                  <a:cubicBezTo>
                    <a:pt x="3492" y="339"/>
                    <a:pt x="3492" y="338"/>
                    <a:pt x="3491" y="338"/>
                  </a:cubicBezTo>
                  <a:cubicBezTo>
                    <a:pt x="3490" y="338"/>
                    <a:pt x="3490" y="337"/>
                    <a:pt x="3489" y="336"/>
                  </a:cubicBezTo>
                  <a:cubicBezTo>
                    <a:pt x="3489" y="335"/>
                    <a:pt x="3490" y="335"/>
                    <a:pt x="3490" y="335"/>
                  </a:cubicBezTo>
                  <a:cubicBezTo>
                    <a:pt x="3491" y="335"/>
                    <a:pt x="3492" y="334"/>
                    <a:pt x="3492" y="334"/>
                  </a:cubicBezTo>
                  <a:cubicBezTo>
                    <a:pt x="3492" y="333"/>
                    <a:pt x="3492" y="332"/>
                    <a:pt x="3491" y="331"/>
                  </a:cubicBezTo>
                  <a:cubicBezTo>
                    <a:pt x="3490" y="331"/>
                    <a:pt x="3489" y="331"/>
                    <a:pt x="3489" y="330"/>
                  </a:cubicBezTo>
                  <a:cubicBezTo>
                    <a:pt x="3490" y="330"/>
                    <a:pt x="3492" y="330"/>
                    <a:pt x="3493" y="329"/>
                  </a:cubicBezTo>
                  <a:cubicBezTo>
                    <a:pt x="3494" y="329"/>
                    <a:pt x="3495" y="329"/>
                    <a:pt x="3497" y="330"/>
                  </a:cubicBezTo>
                  <a:cubicBezTo>
                    <a:pt x="3498" y="331"/>
                    <a:pt x="3498" y="333"/>
                    <a:pt x="3497" y="333"/>
                  </a:cubicBezTo>
                  <a:cubicBezTo>
                    <a:pt x="3496" y="334"/>
                    <a:pt x="3495" y="335"/>
                    <a:pt x="3495" y="336"/>
                  </a:cubicBezTo>
                  <a:cubicBezTo>
                    <a:pt x="3495" y="337"/>
                    <a:pt x="3496" y="338"/>
                    <a:pt x="3498" y="339"/>
                  </a:cubicBezTo>
                  <a:cubicBezTo>
                    <a:pt x="3499" y="340"/>
                    <a:pt x="3500" y="340"/>
                    <a:pt x="3502" y="341"/>
                  </a:cubicBezTo>
                  <a:cubicBezTo>
                    <a:pt x="3502" y="342"/>
                    <a:pt x="3501" y="343"/>
                    <a:pt x="3501" y="343"/>
                  </a:cubicBezTo>
                  <a:moveTo>
                    <a:pt x="3493" y="325"/>
                  </a:moveTo>
                  <a:cubicBezTo>
                    <a:pt x="3495" y="325"/>
                    <a:pt x="3496" y="325"/>
                    <a:pt x="3496" y="326"/>
                  </a:cubicBezTo>
                  <a:cubicBezTo>
                    <a:pt x="3496" y="327"/>
                    <a:pt x="3495" y="328"/>
                    <a:pt x="3494" y="328"/>
                  </a:cubicBezTo>
                  <a:cubicBezTo>
                    <a:pt x="3492" y="328"/>
                    <a:pt x="3491" y="328"/>
                    <a:pt x="3491" y="327"/>
                  </a:cubicBezTo>
                  <a:cubicBezTo>
                    <a:pt x="3491" y="326"/>
                    <a:pt x="3492" y="325"/>
                    <a:pt x="3493" y="325"/>
                  </a:cubicBezTo>
                  <a:close/>
                  <a:moveTo>
                    <a:pt x="3497" y="323"/>
                  </a:moveTo>
                  <a:cubicBezTo>
                    <a:pt x="3498" y="323"/>
                    <a:pt x="3498" y="323"/>
                    <a:pt x="3499" y="323"/>
                  </a:cubicBezTo>
                  <a:cubicBezTo>
                    <a:pt x="3499" y="323"/>
                    <a:pt x="3500" y="323"/>
                    <a:pt x="3500" y="324"/>
                  </a:cubicBezTo>
                  <a:cubicBezTo>
                    <a:pt x="3500" y="324"/>
                    <a:pt x="3499" y="324"/>
                    <a:pt x="3498" y="324"/>
                  </a:cubicBezTo>
                  <a:lnTo>
                    <a:pt x="3497" y="323"/>
                  </a:lnTo>
                  <a:close/>
                  <a:moveTo>
                    <a:pt x="3515" y="306"/>
                  </a:moveTo>
                  <a:cubicBezTo>
                    <a:pt x="3515" y="305"/>
                    <a:pt x="3516" y="305"/>
                    <a:pt x="3518" y="305"/>
                  </a:cubicBezTo>
                  <a:cubicBezTo>
                    <a:pt x="3519" y="306"/>
                    <a:pt x="3519" y="307"/>
                    <a:pt x="3519" y="309"/>
                  </a:cubicBezTo>
                  <a:cubicBezTo>
                    <a:pt x="3518" y="309"/>
                    <a:pt x="3517" y="310"/>
                    <a:pt x="3514" y="310"/>
                  </a:cubicBezTo>
                  <a:cubicBezTo>
                    <a:pt x="3514" y="309"/>
                    <a:pt x="3514" y="307"/>
                    <a:pt x="3515" y="306"/>
                  </a:cubicBezTo>
                  <a:moveTo>
                    <a:pt x="3501" y="306"/>
                  </a:moveTo>
                  <a:cubicBezTo>
                    <a:pt x="3501" y="305"/>
                    <a:pt x="3502" y="305"/>
                    <a:pt x="3504" y="306"/>
                  </a:cubicBezTo>
                  <a:cubicBezTo>
                    <a:pt x="3504" y="306"/>
                    <a:pt x="3504" y="307"/>
                    <a:pt x="3504" y="307"/>
                  </a:cubicBezTo>
                  <a:cubicBezTo>
                    <a:pt x="3503" y="308"/>
                    <a:pt x="3503" y="308"/>
                    <a:pt x="3503" y="308"/>
                  </a:cubicBezTo>
                  <a:cubicBezTo>
                    <a:pt x="3501" y="308"/>
                    <a:pt x="3501" y="308"/>
                    <a:pt x="3501" y="306"/>
                  </a:cubicBezTo>
                  <a:moveTo>
                    <a:pt x="3510" y="306"/>
                  </a:moveTo>
                  <a:cubicBezTo>
                    <a:pt x="3509" y="305"/>
                    <a:pt x="3509" y="305"/>
                    <a:pt x="3509" y="304"/>
                  </a:cubicBezTo>
                  <a:cubicBezTo>
                    <a:pt x="3509" y="303"/>
                    <a:pt x="3509" y="303"/>
                    <a:pt x="3510" y="302"/>
                  </a:cubicBezTo>
                  <a:cubicBezTo>
                    <a:pt x="3510" y="301"/>
                    <a:pt x="3510" y="301"/>
                    <a:pt x="3511" y="301"/>
                  </a:cubicBezTo>
                  <a:cubicBezTo>
                    <a:pt x="3511" y="301"/>
                    <a:pt x="3512" y="301"/>
                    <a:pt x="3512" y="302"/>
                  </a:cubicBezTo>
                  <a:cubicBezTo>
                    <a:pt x="3513" y="304"/>
                    <a:pt x="3513" y="305"/>
                    <a:pt x="3510" y="306"/>
                  </a:cubicBezTo>
                  <a:moveTo>
                    <a:pt x="3514" y="297"/>
                  </a:moveTo>
                  <a:cubicBezTo>
                    <a:pt x="3516" y="296"/>
                    <a:pt x="3517" y="296"/>
                    <a:pt x="3517" y="297"/>
                  </a:cubicBezTo>
                  <a:cubicBezTo>
                    <a:pt x="3518" y="299"/>
                    <a:pt x="3517" y="300"/>
                    <a:pt x="3515" y="300"/>
                  </a:cubicBezTo>
                  <a:cubicBezTo>
                    <a:pt x="3514" y="300"/>
                    <a:pt x="3513" y="300"/>
                    <a:pt x="3512" y="299"/>
                  </a:cubicBezTo>
                  <a:cubicBezTo>
                    <a:pt x="3512" y="298"/>
                    <a:pt x="3513" y="298"/>
                    <a:pt x="3514" y="297"/>
                  </a:cubicBezTo>
                  <a:moveTo>
                    <a:pt x="3451" y="302"/>
                  </a:moveTo>
                  <a:cubicBezTo>
                    <a:pt x="3450" y="301"/>
                    <a:pt x="3449" y="300"/>
                    <a:pt x="3449" y="299"/>
                  </a:cubicBezTo>
                  <a:cubicBezTo>
                    <a:pt x="3450" y="299"/>
                    <a:pt x="3451" y="299"/>
                    <a:pt x="3452" y="300"/>
                  </a:cubicBezTo>
                  <a:cubicBezTo>
                    <a:pt x="3452" y="300"/>
                    <a:pt x="3453" y="301"/>
                    <a:pt x="3453" y="302"/>
                  </a:cubicBezTo>
                  <a:cubicBezTo>
                    <a:pt x="3452" y="303"/>
                    <a:pt x="3451" y="303"/>
                    <a:pt x="3451" y="302"/>
                  </a:cubicBezTo>
                  <a:moveTo>
                    <a:pt x="3502" y="301"/>
                  </a:moveTo>
                  <a:cubicBezTo>
                    <a:pt x="3502" y="300"/>
                    <a:pt x="3502" y="299"/>
                    <a:pt x="3502" y="299"/>
                  </a:cubicBezTo>
                  <a:cubicBezTo>
                    <a:pt x="3503" y="298"/>
                    <a:pt x="3503" y="297"/>
                    <a:pt x="3504" y="297"/>
                  </a:cubicBezTo>
                  <a:cubicBezTo>
                    <a:pt x="3505" y="296"/>
                    <a:pt x="3505" y="296"/>
                    <a:pt x="3506" y="297"/>
                  </a:cubicBezTo>
                  <a:cubicBezTo>
                    <a:pt x="3506" y="298"/>
                    <a:pt x="3506" y="299"/>
                    <a:pt x="3505" y="300"/>
                  </a:cubicBezTo>
                  <a:cubicBezTo>
                    <a:pt x="3505" y="301"/>
                    <a:pt x="3504" y="302"/>
                    <a:pt x="3504" y="302"/>
                  </a:cubicBezTo>
                  <a:cubicBezTo>
                    <a:pt x="3503" y="302"/>
                    <a:pt x="3502" y="302"/>
                    <a:pt x="3502" y="301"/>
                  </a:cubicBezTo>
                  <a:moveTo>
                    <a:pt x="3479" y="297"/>
                  </a:moveTo>
                  <a:cubicBezTo>
                    <a:pt x="3481" y="297"/>
                    <a:pt x="3482" y="298"/>
                    <a:pt x="3483" y="298"/>
                  </a:cubicBezTo>
                  <a:cubicBezTo>
                    <a:pt x="3483" y="299"/>
                    <a:pt x="3483" y="299"/>
                    <a:pt x="3483" y="300"/>
                  </a:cubicBezTo>
                  <a:cubicBezTo>
                    <a:pt x="3483" y="300"/>
                    <a:pt x="3483" y="300"/>
                    <a:pt x="3483" y="301"/>
                  </a:cubicBezTo>
                  <a:cubicBezTo>
                    <a:pt x="3483" y="301"/>
                    <a:pt x="3483" y="302"/>
                    <a:pt x="3482" y="302"/>
                  </a:cubicBezTo>
                  <a:cubicBezTo>
                    <a:pt x="3481" y="302"/>
                    <a:pt x="3481" y="302"/>
                    <a:pt x="3481" y="302"/>
                  </a:cubicBezTo>
                  <a:cubicBezTo>
                    <a:pt x="3480" y="303"/>
                    <a:pt x="3480" y="303"/>
                    <a:pt x="3480" y="304"/>
                  </a:cubicBezTo>
                  <a:cubicBezTo>
                    <a:pt x="3479" y="304"/>
                    <a:pt x="3479" y="304"/>
                    <a:pt x="3478" y="304"/>
                  </a:cubicBezTo>
                  <a:cubicBezTo>
                    <a:pt x="3478" y="304"/>
                    <a:pt x="3477" y="303"/>
                    <a:pt x="3476" y="302"/>
                  </a:cubicBezTo>
                  <a:cubicBezTo>
                    <a:pt x="3476" y="301"/>
                    <a:pt x="3475" y="300"/>
                    <a:pt x="3475" y="299"/>
                  </a:cubicBezTo>
                  <a:cubicBezTo>
                    <a:pt x="3475" y="297"/>
                    <a:pt x="3477" y="297"/>
                    <a:pt x="3479" y="297"/>
                  </a:cubicBezTo>
                  <a:moveTo>
                    <a:pt x="3489" y="297"/>
                  </a:moveTo>
                  <a:cubicBezTo>
                    <a:pt x="3489" y="296"/>
                    <a:pt x="3490" y="296"/>
                    <a:pt x="3491" y="297"/>
                  </a:cubicBezTo>
                  <a:cubicBezTo>
                    <a:pt x="3491" y="298"/>
                    <a:pt x="3491" y="298"/>
                    <a:pt x="3490" y="299"/>
                  </a:cubicBezTo>
                  <a:cubicBezTo>
                    <a:pt x="3489" y="299"/>
                    <a:pt x="3488" y="300"/>
                    <a:pt x="3488" y="299"/>
                  </a:cubicBezTo>
                  <a:cubicBezTo>
                    <a:pt x="3488" y="298"/>
                    <a:pt x="3488" y="297"/>
                    <a:pt x="3489" y="297"/>
                  </a:cubicBezTo>
                  <a:moveTo>
                    <a:pt x="3498" y="290"/>
                  </a:moveTo>
                  <a:cubicBezTo>
                    <a:pt x="3498" y="290"/>
                    <a:pt x="3499" y="291"/>
                    <a:pt x="3500" y="291"/>
                  </a:cubicBezTo>
                  <a:cubicBezTo>
                    <a:pt x="3500" y="292"/>
                    <a:pt x="3500" y="293"/>
                    <a:pt x="3499" y="293"/>
                  </a:cubicBezTo>
                  <a:cubicBezTo>
                    <a:pt x="3499" y="294"/>
                    <a:pt x="3499" y="295"/>
                    <a:pt x="3499" y="296"/>
                  </a:cubicBezTo>
                  <a:cubicBezTo>
                    <a:pt x="3499" y="295"/>
                    <a:pt x="3498" y="294"/>
                    <a:pt x="3497" y="293"/>
                  </a:cubicBezTo>
                  <a:cubicBezTo>
                    <a:pt x="3496" y="293"/>
                    <a:pt x="3495" y="292"/>
                    <a:pt x="3495" y="290"/>
                  </a:cubicBezTo>
                  <a:cubicBezTo>
                    <a:pt x="3496" y="290"/>
                    <a:pt x="3497" y="290"/>
                    <a:pt x="3498" y="290"/>
                  </a:cubicBezTo>
                  <a:moveTo>
                    <a:pt x="3505" y="290"/>
                  </a:moveTo>
                  <a:cubicBezTo>
                    <a:pt x="3506" y="290"/>
                    <a:pt x="3507" y="289"/>
                    <a:pt x="3507" y="289"/>
                  </a:cubicBezTo>
                  <a:cubicBezTo>
                    <a:pt x="3508" y="290"/>
                    <a:pt x="3508" y="291"/>
                    <a:pt x="3508" y="292"/>
                  </a:cubicBezTo>
                  <a:cubicBezTo>
                    <a:pt x="3508" y="293"/>
                    <a:pt x="3508" y="293"/>
                    <a:pt x="3507" y="294"/>
                  </a:cubicBezTo>
                  <a:cubicBezTo>
                    <a:pt x="3506" y="293"/>
                    <a:pt x="3505" y="293"/>
                    <a:pt x="3504" y="293"/>
                  </a:cubicBezTo>
                  <a:cubicBezTo>
                    <a:pt x="3503" y="293"/>
                    <a:pt x="3502" y="292"/>
                    <a:pt x="3502" y="290"/>
                  </a:cubicBezTo>
                  <a:cubicBezTo>
                    <a:pt x="3503" y="290"/>
                    <a:pt x="3504" y="290"/>
                    <a:pt x="3505" y="290"/>
                  </a:cubicBezTo>
                  <a:moveTo>
                    <a:pt x="3467" y="292"/>
                  </a:moveTo>
                  <a:cubicBezTo>
                    <a:pt x="3468" y="291"/>
                    <a:pt x="3468" y="291"/>
                    <a:pt x="3467" y="290"/>
                  </a:cubicBezTo>
                  <a:cubicBezTo>
                    <a:pt x="3468" y="289"/>
                    <a:pt x="3469" y="290"/>
                    <a:pt x="3469" y="290"/>
                  </a:cubicBezTo>
                  <a:cubicBezTo>
                    <a:pt x="3470" y="291"/>
                    <a:pt x="3470" y="291"/>
                    <a:pt x="3470" y="292"/>
                  </a:cubicBezTo>
                  <a:cubicBezTo>
                    <a:pt x="3469" y="293"/>
                    <a:pt x="3469" y="293"/>
                    <a:pt x="3468" y="294"/>
                  </a:cubicBezTo>
                  <a:cubicBezTo>
                    <a:pt x="3468" y="294"/>
                    <a:pt x="3467" y="294"/>
                    <a:pt x="3466" y="293"/>
                  </a:cubicBezTo>
                  <a:cubicBezTo>
                    <a:pt x="3466" y="293"/>
                    <a:pt x="3467" y="292"/>
                    <a:pt x="3467" y="292"/>
                  </a:cubicBezTo>
                  <a:moveTo>
                    <a:pt x="3492" y="286"/>
                  </a:moveTo>
                  <a:cubicBezTo>
                    <a:pt x="3492" y="286"/>
                    <a:pt x="3492" y="287"/>
                    <a:pt x="3491" y="287"/>
                  </a:cubicBezTo>
                  <a:cubicBezTo>
                    <a:pt x="3491" y="286"/>
                    <a:pt x="3491" y="286"/>
                    <a:pt x="3492" y="286"/>
                  </a:cubicBezTo>
                  <a:close/>
                  <a:moveTo>
                    <a:pt x="3484" y="286"/>
                  </a:moveTo>
                  <a:cubicBezTo>
                    <a:pt x="3484" y="286"/>
                    <a:pt x="3485" y="286"/>
                    <a:pt x="3485" y="286"/>
                  </a:cubicBezTo>
                  <a:cubicBezTo>
                    <a:pt x="3485" y="288"/>
                    <a:pt x="3484" y="289"/>
                    <a:pt x="3484" y="291"/>
                  </a:cubicBezTo>
                  <a:cubicBezTo>
                    <a:pt x="3483" y="293"/>
                    <a:pt x="3483" y="294"/>
                    <a:pt x="3481" y="294"/>
                  </a:cubicBezTo>
                  <a:cubicBezTo>
                    <a:pt x="3479" y="295"/>
                    <a:pt x="3478" y="294"/>
                    <a:pt x="3477" y="293"/>
                  </a:cubicBezTo>
                  <a:cubicBezTo>
                    <a:pt x="3478" y="292"/>
                    <a:pt x="3478" y="292"/>
                    <a:pt x="3479" y="292"/>
                  </a:cubicBezTo>
                  <a:cubicBezTo>
                    <a:pt x="3480" y="291"/>
                    <a:pt x="3481" y="291"/>
                    <a:pt x="3482" y="291"/>
                  </a:cubicBezTo>
                  <a:cubicBezTo>
                    <a:pt x="3483" y="290"/>
                    <a:pt x="3483" y="289"/>
                    <a:pt x="3483" y="289"/>
                  </a:cubicBezTo>
                  <a:cubicBezTo>
                    <a:pt x="3482" y="288"/>
                    <a:pt x="3482" y="287"/>
                    <a:pt x="3483" y="286"/>
                  </a:cubicBezTo>
                  <a:cubicBezTo>
                    <a:pt x="3483" y="286"/>
                    <a:pt x="3483" y="286"/>
                    <a:pt x="3484" y="286"/>
                  </a:cubicBezTo>
                  <a:moveTo>
                    <a:pt x="3475" y="289"/>
                  </a:moveTo>
                  <a:cubicBezTo>
                    <a:pt x="3474" y="289"/>
                    <a:pt x="3473" y="289"/>
                    <a:pt x="3472" y="289"/>
                  </a:cubicBezTo>
                  <a:cubicBezTo>
                    <a:pt x="3472" y="288"/>
                    <a:pt x="3472" y="287"/>
                    <a:pt x="3473" y="286"/>
                  </a:cubicBezTo>
                  <a:cubicBezTo>
                    <a:pt x="3473" y="286"/>
                    <a:pt x="3474" y="285"/>
                    <a:pt x="3475" y="285"/>
                  </a:cubicBezTo>
                  <a:cubicBezTo>
                    <a:pt x="3475" y="285"/>
                    <a:pt x="3476" y="285"/>
                    <a:pt x="3477" y="286"/>
                  </a:cubicBezTo>
                  <a:cubicBezTo>
                    <a:pt x="3477" y="286"/>
                    <a:pt x="3478" y="287"/>
                    <a:pt x="3477" y="287"/>
                  </a:cubicBezTo>
                  <a:cubicBezTo>
                    <a:pt x="3477" y="288"/>
                    <a:pt x="3477" y="289"/>
                    <a:pt x="3475" y="289"/>
                  </a:cubicBezTo>
                  <a:moveTo>
                    <a:pt x="3455" y="284"/>
                  </a:moveTo>
                  <a:cubicBezTo>
                    <a:pt x="3455" y="284"/>
                    <a:pt x="3455" y="283"/>
                    <a:pt x="3456" y="283"/>
                  </a:cubicBezTo>
                  <a:cubicBezTo>
                    <a:pt x="3456" y="283"/>
                    <a:pt x="3456" y="283"/>
                    <a:pt x="3456" y="284"/>
                  </a:cubicBezTo>
                  <a:cubicBezTo>
                    <a:pt x="3456" y="284"/>
                    <a:pt x="3456" y="285"/>
                    <a:pt x="3456" y="285"/>
                  </a:cubicBezTo>
                  <a:cubicBezTo>
                    <a:pt x="3456" y="285"/>
                    <a:pt x="3455" y="285"/>
                    <a:pt x="3455" y="284"/>
                  </a:cubicBezTo>
                  <a:close/>
                  <a:moveTo>
                    <a:pt x="3490" y="283"/>
                  </a:moveTo>
                  <a:cubicBezTo>
                    <a:pt x="3489" y="284"/>
                    <a:pt x="3488" y="284"/>
                    <a:pt x="3487" y="284"/>
                  </a:cubicBezTo>
                  <a:cubicBezTo>
                    <a:pt x="3487" y="283"/>
                    <a:pt x="3487" y="282"/>
                    <a:pt x="3487" y="281"/>
                  </a:cubicBezTo>
                  <a:cubicBezTo>
                    <a:pt x="3488" y="281"/>
                    <a:pt x="3488" y="280"/>
                    <a:pt x="3489" y="280"/>
                  </a:cubicBezTo>
                  <a:cubicBezTo>
                    <a:pt x="3490" y="280"/>
                    <a:pt x="3491" y="280"/>
                    <a:pt x="3491" y="280"/>
                  </a:cubicBezTo>
                  <a:cubicBezTo>
                    <a:pt x="3492" y="280"/>
                    <a:pt x="3492" y="281"/>
                    <a:pt x="3492" y="281"/>
                  </a:cubicBezTo>
                  <a:cubicBezTo>
                    <a:pt x="3492" y="282"/>
                    <a:pt x="3491" y="283"/>
                    <a:pt x="3490" y="283"/>
                  </a:cubicBezTo>
                  <a:moveTo>
                    <a:pt x="3476" y="279"/>
                  </a:moveTo>
                  <a:cubicBezTo>
                    <a:pt x="3476" y="280"/>
                    <a:pt x="3476" y="281"/>
                    <a:pt x="3475" y="282"/>
                  </a:cubicBezTo>
                  <a:cubicBezTo>
                    <a:pt x="3474" y="282"/>
                    <a:pt x="3473" y="282"/>
                    <a:pt x="3472" y="281"/>
                  </a:cubicBezTo>
                  <a:cubicBezTo>
                    <a:pt x="3473" y="280"/>
                    <a:pt x="3474" y="279"/>
                    <a:pt x="3476" y="279"/>
                  </a:cubicBezTo>
                  <a:moveTo>
                    <a:pt x="3527" y="277"/>
                  </a:moveTo>
                  <a:cubicBezTo>
                    <a:pt x="3528" y="277"/>
                    <a:pt x="3528" y="276"/>
                    <a:pt x="3528" y="276"/>
                  </a:cubicBezTo>
                  <a:cubicBezTo>
                    <a:pt x="3531" y="276"/>
                    <a:pt x="3531" y="277"/>
                    <a:pt x="3531" y="279"/>
                  </a:cubicBezTo>
                  <a:cubicBezTo>
                    <a:pt x="3531" y="280"/>
                    <a:pt x="3531" y="280"/>
                    <a:pt x="3529" y="281"/>
                  </a:cubicBezTo>
                  <a:cubicBezTo>
                    <a:pt x="3528" y="281"/>
                    <a:pt x="3527" y="281"/>
                    <a:pt x="3527" y="279"/>
                  </a:cubicBezTo>
                  <a:cubicBezTo>
                    <a:pt x="3526" y="278"/>
                    <a:pt x="3527" y="278"/>
                    <a:pt x="3527" y="277"/>
                  </a:cubicBezTo>
                  <a:moveTo>
                    <a:pt x="3464" y="277"/>
                  </a:moveTo>
                  <a:cubicBezTo>
                    <a:pt x="3465" y="277"/>
                    <a:pt x="3465" y="277"/>
                    <a:pt x="3465" y="278"/>
                  </a:cubicBezTo>
                  <a:cubicBezTo>
                    <a:pt x="3465" y="278"/>
                    <a:pt x="3465" y="278"/>
                    <a:pt x="3465" y="278"/>
                  </a:cubicBezTo>
                  <a:cubicBezTo>
                    <a:pt x="3464" y="278"/>
                    <a:pt x="3464" y="278"/>
                    <a:pt x="3464" y="278"/>
                  </a:cubicBezTo>
                  <a:cubicBezTo>
                    <a:pt x="3463" y="278"/>
                    <a:pt x="3464" y="278"/>
                    <a:pt x="3464" y="277"/>
                  </a:cubicBezTo>
                  <a:moveTo>
                    <a:pt x="3456" y="277"/>
                  </a:moveTo>
                  <a:cubicBezTo>
                    <a:pt x="3456" y="277"/>
                    <a:pt x="3457" y="277"/>
                    <a:pt x="3457" y="278"/>
                  </a:cubicBezTo>
                  <a:cubicBezTo>
                    <a:pt x="3457" y="279"/>
                    <a:pt x="3457" y="279"/>
                    <a:pt x="3455" y="279"/>
                  </a:cubicBezTo>
                  <a:cubicBezTo>
                    <a:pt x="3455" y="278"/>
                    <a:pt x="3455" y="278"/>
                    <a:pt x="3456" y="277"/>
                  </a:cubicBezTo>
                  <a:moveTo>
                    <a:pt x="3501" y="273"/>
                  </a:moveTo>
                  <a:cubicBezTo>
                    <a:pt x="3501" y="274"/>
                    <a:pt x="3502" y="275"/>
                    <a:pt x="3502" y="275"/>
                  </a:cubicBezTo>
                  <a:cubicBezTo>
                    <a:pt x="3501" y="276"/>
                    <a:pt x="3501" y="276"/>
                    <a:pt x="3501" y="277"/>
                  </a:cubicBezTo>
                  <a:cubicBezTo>
                    <a:pt x="3500" y="277"/>
                    <a:pt x="3500" y="277"/>
                    <a:pt x="3499" y="277"/>
                  </a:cubicBezTo>
                  <a:cubicBezTo>
                    <a:pt x="3499" y="276"/>
                    <a:pt x="3499" y="275"/>
                    <a:pt x="3499" y="274"/>
                  </a:cubicBezTo>
                  <a:cubicBezTo>
                    <a:pt x="3499" y="274"/>
                    <a:pt x="3499" y="273"/>
                    <a:pt x="3499" y="273"/>
                  </a:cubicBezTo>
                  <a:cubicBezTo>
                    <a:pt x="3500" y="273"/>
                    <a:pt x="3500" y="273"/>
                    <a:pt x="3501" y="273"/>
                  </a:cubicBezTo>
                  <a:moveTo>
                    <a:pt x="3493" y="273"/>
                  </a:moveTo>
                  <a:cubicBezTo>
                    <a:pt x="3493" y="274"/>
                    <a:pt x="3493" y="275"/>
                    <a:pt x="3493" y="276"/>
                  </a:cubicBezTo>
                  <a:cubicBezTo>
                    <a:pt x="3492" y="276"/>
                    <a:pt x="3492" y="276"/>
                    <a:pt x="3491" y="275"/>
                  </a:cubicBezTo>
                  <a:cubicBezTo>
                    <a:pt x="3491" y="274"/>
                    <a:pt x="3492" y="273"/>
                    <a:pt x="3493" y="273"/>
                  </a:cubicBezTo>
                  <a:moveTo>
                    <a:pt x="3482" y="274"/>
                  </a:moveTo>
                  <a:cubicBezTo>
                    <a:pt x="3482" y="273"/>
                    <a:pt x="3482" y="273"/>
                    <a:pt x="3483" y="273"/>
                  </a:cubicBezTo>
                  <a:cubicBezTo>
                    <a:pt x="3483" y="273"/>
                    <a:pt x="3483" y="273"/>
                    <a:pt x="3484" y="274"/>
                  </a:cubicBezTo>
                  <a:cubicBezTo>
                    <a:pt x="3484" y="274"/>
                    <a:pt x="3484" y="275"/>
                    <a:pt x="3484" y="275"/>
                  </a:cubicBezTo>
                  <a:cubicBezTo>
                    <a:pt x="3484" y="276"/>
                    <a:pt x="3483" y="276"/>
                    <a:pt x="3482" y="275"/>
                  </a:cubicBezTo>
                  <a:cubicBezTo>
                    <a:pt x="3482" y="275"/>
                    <a:pt x="3481" y="274"/>
                    <a:pt x="3482" y="274"/>
                  </a:cubicBezTo>
                  <a:moveTo>
                    <a:pt x="3459" y="272"/>
                  </a:moveTo>
                  <a:cubicBezTo>
                    <a:pt x="3459" y="271"/>
                    <a:pt x="3460" y="271"/>
                    <a:pt x="3460" y="271"/>
                  </a:cubicBezTo>
                  <a:cubicBezTo>
                    <a:pt x="3461" y="271"/>
                    <a:pt x="3462" y="271"/>
                    <a:pt x="3463" y="271"/>
                  </a:cubicBezTo>
                  <a:cubicBezTo>
                    <a:pt x="3464" y="273"/>
                    <a:pt x="3463" y="273"/>
                    <a:pt x="3462" y="274"/>
                  </a:cubicBezTo>
                  <a:cubicBezTo>
                    <a:pt x="3460" y="274"/>
                    <a:pt x="3459" y="274"/>
                    <a:pt x="3459" y="273"/>
                  </a:cubicBezTo>
                  <a:lnTo>
                    <a:pt x="3459" y="272"/>
                  </a:lnTo>
                  <a:close/>
                  <a:moveTo>
                    <a:pt x="3429" y="271"/>
                  </a:moveTo>
                  <a:cubicBezTo>
                    <a:pt x="3430" y="271"/>
                    <a:pt x="3430" y="272"/>
                    <a:pt x="3430" y="272"/>
                  </a:cubicBezTo>
                  <a:cubicBezTo>
                    <a:pt x="3429" y="272"/>
                    <a:pt x="3428" y="272"/>
                    <a:pt x="3428" y="272"/>
                  </a:cubicBezTo>
                  <a:cubicBezTo>
                    <a:pt x="3428" y="271"/>
                    <a:pt x="3429" y="271"/>
                    <a:pt x="3429" y="271"/>
                  </a:cubicBezTo>
                  <a:moveTo>
                    <a:pt x="3493" y="268"/>
                  </a:moveTo>
                  <a:cubicBezTo>
                    <a:pt x="3493" y="269"/>
                    <a:pt x="3493" y="269"/>
                    <a:pt x="3492" y="269"/>
                  </a:cubicBezTo>
                  <a:cubicBezTo>
                    <a:pt x="3491" y="269"/>
                    <a:pt x="3490" y="269"/>
                    <a:pt x="3489" y="269"/>
                  </a:cubicBezTo>
                  <a:cubicBezTo>
                    <a:pt x="3490" y="268"/>
                    <a:pt x="3491" y="267"/>
                    <a:pt x="3493" y="268"/>
                  </a:cubicBezTo>
                  <a:moveTo>
                    <a:pt x="3479" y="267"/>
                  </a:moveTo>
                  <a:cubicBezTo>
                    <a:pt x="3480" y="267"/>
                    <a:pt x="3480" y="267"/>
                    <a:pt x="3481" y="268"/>
                  </a:cubicBezTo>
                  <a:cubicBezTo>
                    <a:pt x="3481" y="269"/>
                    <a:pt x="3480" y="270"/>
                    <a:pt x="3479" y="270"/>
                  </a:cubicBezTo>
                  <a:cubicBezTo>
                    <a:pt x="3478" y="269"/>
                    <a:pt x="3478" y="268"/>
                    <a:pt x="3479" y="267"/>
                  </a:cubicBezTo>
                  <a:moveTo>
                    <a:pt x="3444" y="272"/>
                  </a:moveTo>
                  <a:cubicBezTo>
                    <a:pt x="3443" y="273"/>
                    <a:pt x="3442" y="273"/>
                    <a:pt x="3442" y="273"/>
                  </a:cubicBezTo>
                  <a:cubicBezTo>
                    <a:pt x="3442" y="274"/>
                    <a:pt x="3442" y="274"/>
                    <a:pt x="3442" y="274"/>
                  </a:cubicBezTo>
                  <a:cubicBezTo>
                    <a:pt x="3443" y="275"/>
                    <a:pt x="3443" y="275"/>
                    <a:pt x="3443" y="275"/>
                  </a:cubicBezTo>
                  <a:cubicBezTo>
                    <a:pt x="3442" y="276"/>
                    <a:pt x="3441" y="276"/>
                    <a:pt x="3440" y="275"/>
                  </a:cubicBezTo>
                  <a:cubicBezTo>
                    <a:pt x="3440" y="274"/>
                    <a:pt x="3440" y="274"/>
                    <a:pt x="3440" y="273"/>
                  </a:cubicBezTo>
                  <a:cubicBezTo>
                    <a:pt x="3439" y="273"/>
                    <a:pt x="3439" y="272"/>
                    <a:pt x="3439" y="271"/>
                  </a:cubicBezTo>
                  <a:cubicBezTo>
                    <a:pt x="3440" y="270"/>
                    <a:pt x="3441" y="270"/>
                    <a:pt x="3442" y="269"/>
                  </a:cubicBezTo>
                  <a:cubicBezTo>
                    <a:pt x="3444" y="269"/>
                    <a:pt x="3444" y="269"/>
                    <a:pt x="3444" y="271"/>
                  </a:cubicBezTo>
                  <a:cubicBezTo>
                    <a:pt x="3444" y="272"/>
                    <a:pt x="3444" y="272"/>
                    <a:pt x="3444" y="272"/>
                  </a:cubicBezTo>
                  <a:moveTo>
                    <a:pt x="3496" y="266"/>
                  </a:moveTo>
                  <a:cubicBezTo>
                    <a:pt x="3498" y="266"/>
                    <a:pt x="3499" y="266"/>
                    <a:pt x="3500" y="266"/>
                  </a:cubicBezTo>
                  <a:cubicBezTo>
                    <a:pt x="3500" y="267"/>
                    <a:pt x="3499" y="268"/>
                    <a:pt x="3497" y="268"/>
                  </a:cubicBezTo>
                  <a:cubicBezTo>
                    <a:pt x="3495" y="268"/>
                    <a:pt x="3494" y="268"/>
                    <a:pt x="3494" y="267"/>
                  </a:cubicBezTo>
                  <a:cubicBezTo>
                    <a:pt x="3494" y="266"/>
                    <a:pt x="3495" y="266"/>
                    <a:pt x="3496" y="266"/>
                  </a:cubicBezTo>
                  <a:moveTo>
                    <a:pt x="3514" y="264"/>
                  </a:moveTo>
                  <a:cubicBezTo>
                    <a:pt x="3515" y="265"/>
                    <a:pt x="3515" y="265"/>
                    <a:pt x="3515" y="266"/>
                  </a:cubicBezTo>
                  <a:cubicBezTo>
                    <a:pt x="3514" y="266"/>
                    <a:pt x="3514" y="266"/>
                    <a:pt x="3513" y="266"/>
                  </a:cubicBezTo>
                  <a:cubicBezTo>
                    <a:pt x="3513" y="265"/>
                    <a:pt x="3513" y="265"/>
                    <a:pt x="3512" y="265"/>
                  </a:cubicBezTo>
                  <a:cubicBezTo>
                    <a:pt x="3513" y="264"/>
                    <a:pt x="3513" y="264"/>
                    <a:pt x="3514" y="264"/>
                  </a:cubicBezTo>
                  <a:moveTo>
                    <a:pt x="3457" y="265"/>
                  </a:moveTo>
                  <a:cubicBezTo>
                    <a:pt x="3458" y="265"/>
                    <a:pt x="3458" y="266"/>
                    <a:pt x="3458" y="267"/>
                  </a:cubicBezTo>
                  <a:cubicBezTo>
                    <a:pt x="3459" y="267"/>
                    <a:pt x="3459" y="268"/>
                    <a:pt x="3459" y="269"/>
                  </a:cubicBezTo>
                  <a:cubicBezTo>
                    <a:pt x="3458" y="270"/>
                    <a:pt x="3457" y="270"/>
                    <a:pt x="3456" y="269"/>
                  </a:cubicBezTo>
                  <a:cubicBezTo>
                    <a:pt x="3455" y="268"/>
                    <a:pt x="3455" y="266"/>
                    <a:pt x="3454" y="265"/>
                  </a:cubicBezTo>
                  <a:cubicBezTo>
                    <a:pt x="3456" y="265"/>
                    <a:pt x="3457" y="264"/>
                    <a:pt x="3457" y="265"/>
                  </a:cubicBezTo>
                  <a:moveTo>
                    <a:pt x="3486" y="263"/>
                  </a:moveTo>
                  <a:cubicBezTo>
                    <a:pt x="3487" y="263"/>
                    <a:pt x="3488" y="263"/>
                    <a:pt x="3488" y="264"/>
                  </a:cubicBezTo>
                  <a:cubicBezTo>
                    <a:pt x="3488" y="264"/>
                    <a:pt x="3487" y="265"/>
                    <a:pt x="3486" y="265"/>
                  </a:cubicBezTo>
                  <a:cubicBezTo>
                    <a:pt x="3485" y="265"/>
                    <a:pt x="3484" y="264"/>
                    <a:pt x="3484" y="264"/>
                  </a:cubicBezTo>
                  <a:cubicBezTo>
                    <a:pt x="3484" y="263"/>
                    <a:pt x="3485" y="263"/>
                    <a:pt x="3486" y="263"/>
                  </a:cubicBezTo>
                  <a:close/>
                  <a:moveTo>
                    <a:pt x="3469" y="261"/>
                  </a:moveTo>
                  <a:cubicBezTo>
                    <a:pt x="3470" y="261"/>
                    <a:pt x="3471" y="261"/>
                    <a:pt x="3472" y="262"/>
                  </a:cubicBezTo>
                  <a:cubicBezTo>
                    <a:pt x="3473" y="262"/>
                    <a:pt x="3474" y="263"/>
                    <a:pt x="3475" y="263"/>
                  </a:cubicBezTo>
                  <a:cubicBezTo>
                    <a:pt x="3476" y="264"/>
                    <a:pt x="3476" y="265"/>
                    <a:pt x="3476" y="266"/>
                  </a:cubicBezTo>
                  <a:cubicBezTo>
                    <a:pt x="3476" y="267"/>
                    <a:pt x="3475" y="267"/>
                    <a:pt x="3474" y="267"/>
                  </a:cubicBezTo>
                  <a:cubicBezTo>
                    <a:pt x="3473" y="267"/>
                    <a:pt x="3472" y="267"/>
                    <a:pt x="3471" y="266"/>
                  </a:cubicBezTo>
                  <a:cubicBezTo>
                    <a:pt x="3470" y="268"/>
                    <a:pt x="3469" y="270"/>
                    <a:pt x="3468" y="271"/>
                  </a:cubicBezTo>
                  <a:cubicBezTo>
                    <a:pt x="3468" y="272"/>
                    <a:pt x="3467" y="272"/>
                    <a:pt x="3466" y="272"/>
                  </a:cubicBezTo>
                  <a:cubicBezTo>
                    <a:pt x="3465" y="272"/>
                    <a:pt x="3464" y="272"/>
                    <a:pt x="3463" y="271"/>
                  </a:cubicBezTo>
                  <a:cubicBezTo>
                    <a:pt x="3464" y="270"/>
                    <a:pt x="3464" y="269"/>
                    <a:pt x="3465" y="269"/>
                  </a:cubicBezTo>
                  <a:cubicBezTo>
                    <a:pt x="3466" y="269"/>
                    <a:pt x="3466" y="268"/>
                    <a:pt x="3467" y="268"/>
                  </a:cubicBezTo>
                  <a:cubicBezTo>
                    <a:pt x="3468" y="268"/>
                    <a:pt x="3467" y="267"/>
                    <a:pt x="3467" y="265"/>
                  </a:cubicBezTo>
                  <a:cubicBezTo>
                    <a:pt x="3466" y="265"/>
                    <a:pt x="3466" y="265"/>
                    <a:pt x="3465" y="265"/>
                  </a:cubicBezTo>
                  <a:cubicBezTo>
                    <a:pt x="3465" y="265"/>
                    <a:pt x="3464" y="265"/>
                    <a:pt x="3464" y="265"/>
                  </a:cubicBezTo>
                  <a:cubicBezTo>
                    <a:pt x="3464" y="264"/>
                    <a:pt x="3464" y="263"/>
                    <a:pt x="3465" y="263"/>
                  </a:cubicBezTo>
                  <a:cubicBezTo>
                    <a:pt x="3465" y="263"/>
                    <a:pt x="3466" y="263"/>
                    <a:pt x="3467" y="263"/>
                  </a:cubicBezTo>
                  <a:cubicBezTo>
                    <a:pt x="3468" y="262"/>
                    <a:pt x="3468" y="261"/>
                    <a:pt x="3469" y="261"/>
                  </a:cubicBezTo>
                  <a:moveTo>
                    <a:pt x="3504" y="259"/>
                  </a:moveTo>
                  <a:cubicBezTo>
                    <a:pt x="3505" y="260"/>
                    <a:pt x="3505" y="261"/>
                    <a:pt x="3504" y="262"/>
                  </a:cubicBezTo>
                  <a:cubicBezTo>
                    <a:pt x="3502" y="262"/>
                    <a:pt x="3501" y="261"/>
                    <a:pt x="3502" y="260"/>
                  </a:cubicBezTo>
                  <a:cubicBezTo>
                    <a:pt x="3502" y="259"/>
                    <a:pt x="3503" y="259"/>
                    <a:pt x="3504" y="259"/>
                  </a:cubicBezTo>
                  <a:moveTo>
                    <a:pt x="3535" y="260"/>
                  </a:moveTo>
                  <a:cubicBezTo>
                    <a:pt x="3534" y="259"/>
                    <a:pt x="3535" y="258"/>
                    <a:pt x="3536" y="257"/>
                  </a:cubicBezTo>
                  <a:cubicBezTo>
                    <a:pt x="3537" y="257"/>
                    <a:pt x="3538" y="257"/>
                    <a:pt x="3539" y="258"/>
                  </a:cubicBezTo>
                  <a:cubicBezTo>
                    <a:pt x="3539" y="258"/>
                    <a:pt x="3540" y="259"/>
                    <a:pt x="3540" y="259"/>
                  </a:cubicBezTo>
                  <a:cubicBezTo>
                    <a:pt x="3540" y="260"/>
                    <a:pt x="3540" y="261"/>
                    <a:pt x="3540" y="261"/>
                  </a:cubicBezTo>
                  <a:cubicBezTo>
                    <a:pt x="3540" y="262"/>
                    <a:pt x="3539" y="262"/>
                    <a:pt x="3538" y="262"/>
                  </a:cubicBezTo>
                  <a:cubicBezTo>
                    <a:pt x="3537" y="262"/>
                    <a:pt x="3536" y="262"/>
                    <a:pt x="3535" y="260"/>
                  </a:cubicBezTo>
                  <a:moveTo>
                    <a:pt x="3502" y="254"/>
                  </a:moveTo>
                  <a:cubicBezTo>
                    <a:pt x="3503" y="254"/>
                    <a:pt x="3503" y="255"/>
                    <a:pt x="3504" y="255"/>
                  </a:cubicBezTo>
                  <a:cubicBezTo>
                    <a:pt x="3503" y="256"/>
                    <a:pt x="3502" y="256"/>
                    <a:pt x="3501" y="255"/>
                  </a:cubicBezTo>
                  <a:cubicBezTo>
                    <a:pt x="3502" y="255"/>
                    <a:pt x="3502" y="254"/>
                    <a:pt x="3502" y="254"/>
                  </a:cubicBezTo>
                  <a:moveTo>
                    <a:pt x="3499" y="255"/>
                  </a:moveTo>
                  <a:cubicBezTo>
                    <a:pt x="3499" y="255"/>
                    <a:pt x="3498" y="254"/>
                    <a:pt x="3499" y="254"/>
                  </a:cubicBezTo>
                  <a:cubicBezTo>
                    <a:pt x="3500" y="254"/>
                    <a:pt x="3501" y="254"/>
                    <a:pt x="3501" y="255"/>
                  </a:cubicBezTo>
                  <a:cubicBezTo>
                    <a:pt x="3500" y="256"/>
                    <a:pt x="3500" y="256"/>
                    <a:pt x="3499" y="255"/>
                  </a:cubicBezTo>
                  <a:moveTo>
                    <a:pt x="3447" y="255"/>
                  </a:moveTo>
                  <a:cubicBezTo>
                    <a:pt x="3449" y="255"/>
                    <a:pt x="3449" y="256"/>
                    <a:pt x="3449" y="257"/>
                  </a:cubicBezTo>
                  <a:cubicBezTo>
                    <a:pt x="3449" y="258"/>
                    <a:pt x="3448" y="258"/>
                    <a:pt x="3447" y="258"/>
                  </a:cubicBezTo>
                  <a:cubicBezTo>
                    <a:pt x="3447" y="258"/>
                    <a:pt x="3446" y="258"/>
                    <a:pt x="3445" y="258"/>
                  </a:cubicBezTo>
                  <a:cubicBezTo>
                    <a:pt x="3445" y="257"/>
                    <a:pt x="3446" y="256"/>
                    <a:pt x="3447" y="255"/>
                  </a:cubicBezTo>
                  <a:moveTo>
                    <a:pt x="3468" y="254"/>
                  </a:moveTo>
                  <a:cubicBezTo>
                    <a:pt x="3469" y="254"/>
                    <a:pt x="3470" y="255"/>
                    <a:pt x="3470" y="256"/>
                  </a:cubicBezTo>
                  <a:cubicBezTo>
                    <a:pt x="3470" y="257"/>
                    <a:pt x="3469" y="258"/>
                    <a:pt x="3468" y="258"/>
                  </a:cubicBezTo>
                  <a:cubicBezTo>
                    <a:pt x="3468" y="259"/>
                    <a:pt x="3467" y="260"/>
                    <a:pt x="3466" y="260"/>
                  </a:cubicBezTo>
                  <a:cubicBezTo>
                    <a:pt x="3465" y="261"/>
                    <a:pt x="3464" y="262"/>
                    <a:pt x="3464" y="262"/>
                  </a:cubicBezTo>
                  <a:cubicBezTo>
                    <a:pt x="3463" y="262"/>
                    <a:pt x="3461" y="262"/>
                    <a:pt x="3460" y="262"/>
                  </a:cubicBezTo>
                  <a:cubicBezTo>
                    <a:pt x="3459" y="262"/>
                    <a:pt x="3459" y="261"/>
                    <a:pt x="3460" y="259"/>
                  </a:cubicBezTo>
                  <a:cubicBezTo>
                    <a:pt x="3460" y="259"/>
                    <a:pt x="3459" y="259"/>
                    <a:pt x="3459" y="258"/>
                  </a:cubicBezTo>
                  <a:cubicBezTo>
                    <a:pt x="3458" y="258"/>
                    <a:pt x="3458" y="258"/>
                    <a:pt x="3458" y="257"/>
                  </a:cubicBezTo>
                  <a:cubicBezTo>
                    <a:pt x="3458" y="256"/>
                    <a:pt x="3459" y="256"/>
                    <a:pt x="3459" y="256"/>
                  </a:cubicBezTo>
                  <a:cubicBezTo>
                    <a:pt x="3460" y="256"/>
                    <a:pt x="3461" y="256"/>
                    <a:pt x="3461" y="257"/>
                  </a:cubicBezTo>
                  <a:cubicBezTo>
                    <a:pt x="3462" y="257"/>
                    <a:pt x="3462" y="257"/>
                    <a:pt x="3463" y="257"/>
                  </a:cubicBezTo>
                  <a:cubicBezTo>
                    <a:pt x="3464" y="258"/>
                    <a:pt x="3465" y="258"/>
                    <a:pt x="3465" y="257"/>
                  </a:cubicBezTo>
                  <a:lnTo>
                    <a:pt x="3468" y="254"/>
                  </a:lnTo>
                  <a:close/>
                  <a:moveTo>
                    <a:pt x="3486" y="253"/>
                  </a:moveTo>
                  <a:cubicBezTo>
                    <a:pt x="3486" y="252"/>
                    <a:pt x="3487" y="252"/>
                    <a:pt x="3487" y="252"/>
                  </a:cubicBezTo>
                  <a:cubicBezTo>
                    <a:pt x="3488" y="252"/>
                    <a:pt x="3489" y="252"/>
                    <a:pt x="3490" y="252"/>
                  </a:cubicBezTo>
                  <a:cubicBezTo>
                    <a:pt x="3490" y="252"/>
                    <a:pt x="3491" y="253"/>
                    <a:pt x="3491" y="253"/>
                  </a:cubicBezTo>
                  <a:cubicBezTo>
                    <a:pt x="3490" y="254"/>
                    <a:pt x="3489" y="255"/>
                    <a:pt x="3488" y="255"/>
                  </a:cubicBezTo>
                  <a:cubicBezTo>
                    <a:pt x="3487" y="255"/>
                    <a:pt x="3486" y="255"/>
                    <a:pt x="3486" y="256"/>
                  </a:cubicBezTo>
                  <a:cubicBezTo>
                    <a:pt x="3485" y="254"/>
                    <a:pt x="3485" y="254"/>
                    <a:pt x="3486" y="253"/>
                  </a:cubicBezTo>
                  <a:moveTo>
                    <a:pt x="3512" y="250"/>
                  </a:moveTo>
                  <a:cubicBezTo>
                    <a:pt x="3513" y="251"/>
                    <a:pt x="3514" y="252"/>
                    <a:pt x="3514" y="253"/>
                  </a:cubicBezTo>
                  <a:cubicBezTo>
                    <a:pt x="3513" y="253"/>
                    <a:pt x="3512" y="253"/>
                    <a:pt x="3510" y="253"/>
                  </a:cubicBezTo>
                  <a:cubicBezTo>
                    <a:pt x="3510" y="253"/>
                    <a:pt x="3510" y="252"/>
                    <a:pt x="3510" y="253"/>
                  </a:cubicBezTo>
                  <a:cubicBezTo>
                    <a:pt x="3509" y="250"/>
                    <a:pt x="3510" y="250"/>
                    <a:pt x="3512" y="250"/>
                  </a:cubicBezTo>
                  <a:moveTo>
                    <a:pt x="3461" y="247"/>
                  </a:moveTo>
                  <a:cubicBezTo>
                    <a:pt x="3462" y="247"/>
                    <a:pt x="3462" y="248"/>
                    <a:pt x="3463" y="249"/>
                  </a:cubicBezTo>
                  <a:cubicBezTo>
                    <a:pt x="3463" y="249"/>
                    <a:pt x="3464" y="250"/>
                    <a:pt x="3464" y="251"/>
                  </a:cubicBezTo>
                  <a:cubicBezTo>
                    <a:pt x="3464" y="251"/>
                    <a:pt x="3463" y="252"/>
                    <a:pt x="3463" y="253"/>
                  </a:cubicBezTo>
                  <a:cubicBezTo>
                    <a:pt x="3461" y="252"/>
                    <a:pt x="3459" y="252"/>
                    <a:pt x="3458" y="253"/>
                  </a:cubicBezTo>
                  <a:cubicBezTo>
                    <a:pt x="3457" y="254"/>
                    <a:pt x="3456" y="255"/>
                    <a:pt x="3455" y="255"/>
                  </a:cubicBezTo>
                  <a:cubicBezTo>
                    <a:pt x="3455" y="253"/>
                    <a:pt x="3455" y="252"/>
                    <a:pt x="3456" y="251"/>
                  </a:cubicBezTo>
                  <a:cubicBezTo>
                    <a:pt x="3457" y="250"/>
                    <a:pt x="3458" y="249"/>
                    <a:pt x="3458" y="247"/>
                  </a:cubicBezTo>
                  <a:cubicBezTo>
                    <a:pt x="3459" y="247"/>
                    <a:pt x="3460" y="247"/>
                    <a:pt x="3461" y="247"/>
                  </a:cubicBezTo>
                  <a:moveTo>
                    <a:pt x="3488" y="248"/>
                  </a:moveTo>
                  <a:cubicBezTo>
                    <a:pt x="3488" y="248"/>
                    <a:pt x="3487" y="248"/>
                    <a:pt x="3487" y="248"/>
                  </a:cubicBezTo>
                  <a:cubicBezTo>
                    <a:pt x="3487" y="247"/>
                    <a:pt x="3487" y="246"/>
                    <a:pt x="3486" y="246"/>
                  </a:cubicBezTo>
                  <a:cubicBezTo>
                    <a:pt x="3486" y="246"/>
                    <a:pt x="3485" y="246"/>
                    <a:pt x="3485" y="245"/>
                  </a:cubicBezTo>
                  <a:cubicBezTo>
                    <a:pt x="3485" y="244"/>
                    <a:pt x="3486" y="244"/>
                    <a:pt x="3487" y="244"/>
                  </a:cubicBezTo>
                  <a:cubicBezTo>
                    <a:pt x="3487" y="244"/>
                    <a:pt x="3488" y="244"/>
                    <a:pt x="3489" y="245"/>
                  </a:cubicBezTo>
                  <a:cubicBezTo>
                    <a:pt x="3489" y="246"/>
                    <a:pt x="3489" y="247"/>
                    <a:pt x="3488" y="248"/>
                  </a:cubicBezTo>
                  <a:moveTo>
                    <a:pt x="3471" y="244"/>
                  </a:moveTo>
                  <a:cubicBezTo>
                    <a:pt x="3472" y="244"/>
                    <a:pt x="3472" y="244"/>
                    <a:pt x="3473" y="244"/>
                  </a:cubicBezTo>
                  <a:cubicBezTo>
                    <a:pt x="3473" y="245"/>
                    <a:pt x="3472" y="245"/>
                    <a:pt x="3472" y="245"/>
                  </a:cubicBezTo>
                  <a:cubicBezTo>
                    <a:pt x="3471" y="245"/>
                    <a:pt x="3470" y="245"/>
                    <a:pt x="3470" y="245"/>
                  </a:cubicBezTo>
                  <a:cubicBezTo>
                    <a:pt x="3470" y="244"/>
                    <a:pt x="3470" y="244"/>
                    <a:pt x="3471" y="244"/>
                  </a:cubicBezTo>
                  <a:moveTo>
                    <a:pt x="3465" y="243"/>
                  </a:moveTo>
                  <a:cubicBezTo>
                    <a:pt x="3466" y="244"/>
                    <a:pt x="3466" y="244"/>
                    <a:pt x="3465" y="245"/>
                  </a:cubicBezTo>
                  <a:cubicBezTo>
                    <a:pt x="3465" y="245"/>
                    <a:pt x="3464" y="245"/>
                    <a:pt x="3464" y="244"/>
                  </a:cubicBezTo>
                  <a:cubicBezTo>
                    <a:pt x="3464" y="243"/>
                    <a:pt x="3464" y="243"/>
                    <a:pt x="3465" y="243"/>
                  </a:cubicBezTo>
                  <a:close/>
                  <a:moveTo>
                    <a:pt x="3452" y="246"/>
                  </a:moveTo>
                  <a:cubicBezTo>
                    <a:pt x="3451" y="246"/>
                    <a:pt x="3451" y="245"/>
                    <a:pt x="3451" y="244"/>
                  </a:cubicBezTo>
                  <a:cubicBezTo>
                    <a:pt x="3450" y="243"/>
                    <a:pt x="3450" y="242"/>
                    <a:pt x="3451" y="242"/>
                  </a:cubicBezTo>
                  <a:cubicBezTo>
                    <a:pt x="3451" y="241"/>
                    <a:pt x="3452" y="240"/>
                    <a:pt x="3453" y="240"/>
                  </a:cubicBezTo>
                  <a:cubicBezTo>
                    <a:pt x="3454" y="242"/>
                    <a:pt x="3454" y="243"/>
                    <a:pt x="3455" y="246"/>
                  </a:cubicBezTo>
                  <a:cubicBezTo>
                    <a:pt x="3454" y="246"/>
                    <a:pt x="3453" y="247"/>
                    <a:pt x="3452" y="246"/>
                  </a:cubicBezTo>
                  <a:moveTo>
                    <a:pt x="3465" y="236"/>
                  </a:moveTo>
                  <a:cubicBezTo>
                    <a:pt x="3467" y="236"/>
                    <a:pt x="3468" y="236"/>
                    <a:pt x="3470" y="236"/>
                  </a:cubicBezTo>
                  <a:cubicBezTo>
                    <a:pt x="3471" y="236"/>
                    <a:pt x="3471" y="237"/>
                    <a:pt x="3472" y="238"/>
                  </a:cubicBezTo>
                  <a:cubicBezTo>
                    <a:pt x="3472" y="240"/>
                    <a:pt x="3472" y="241"/>
                    <a:pt x="3471" y="242"/>
                  </a:cubicBezTo>
                  <a:cubicBezTo>
                    <a:pt x="3470" y="242"/>
                    <a:pt x="3469" y="242"/>
                    <a:pt x="3468" y="242"/>
                  </a:cubicBezTo>
                  <a:cubicBezTo>
                    <a:pt x="3467" y="241"/>
                    <a:pt x="3466" y="240"/>
                    <a:pt x="3465" y="239"/>
                  </a:cubicBezTo>
                  <a:cubicBezTo>
                    <a:pt x="3464" y="240"/>
                    <a:pt x="3463" y="240"/>
                    <a:pt x="3461" y="239"/>
                  </a:cubicBezTo>
                  <a:cubicBezTo>
                    <a:pt x="3460" y="239"/>
                    <a:pt x="3460" y="238"/>
                    <a:pt x="3460" y="236"/>
                  </a:cubicBezTo>
                  <a:cubicBezTo>
                    <a:pt x="3462" y="236"/>
                    <a:pt x="3463" y="236"/>
                    <a:pt x="3465" y="236"/>
                  </a:cubicBezTo>
                  <a:moveTo>
                    <a:pt x="3452" y="234"/>
                  </a:moveTo>
                  <a:cubicBezTo>
                    <a:pt x="3452" y="234"/>
                    <a:pt x="3453" y="234"/>
                    <a:pt x="3453" y="234"/>
                  </a:cubicBezTo>
                  <a:cubicBezTo>
                    <a:pt x="3453" y="235"/>
                    <a:pt x="3453" y="235"/>
                    <a:pt x="3453" y="235"/>
                  </a:cubicBezTo>
                  <a:cubicBezTo>
                    <a:pt x="3454" y="236"/>
                    <a:pt x="3454" y="236"/>
                    <a:pt x="3453" y="237"/>
                  </a:cubicBezTo>
                  <a:cubicBezTo>
                    <a:pt x="3452" y="237"/>
                    <a:pt x="3452" y="237"/>
                    <a:pt x="3451" y="236"/>
                  </a:cubicBezTo>
                  <a:lnTo>
                    <a:pt x="3452" y="234"/>
                  </a:lnTo>
                  <a:close/>
                  <a:moveTo>
                    <a:pt x="3486" y="231"/>
                  </a:moveTo>
                  <a:cubicBezTo>
                    <a:pt x="3486" y="233"/>
                    <a:pt x="3485" y="234"/>
                    <a:pt x="3484" y="234"/>
                  </a:cubicBezTo>
                  <a:cubicBezTo>
                    <a:pt x="3482" y="234"/>
                    <a:pt x="3481" y="232"/>
                    <a:pt x="3481" y="231"/>
                  </a:cubicBezTo>
                  <a:cubicBezTo>
                    <a:pt x="3484" y="230"/>
                    <a:pt x="3485" y="230"/>
                    <a:pt x="3486" y="231"/>
                  </a:cubicBezTo>
                  <a:moveTo>
                    <a:pt x="3491" y="229"/>
                  </a:moveTo>
                  <a:cubicBezTo>
                    <a:pt x="3492" y="228"/>
                    <a:pt x="3493" y="228"/>
                    <a:pt x="3493" y="228"/>
                  </a:cubicBezTo>
                  <a:cubicBezTo>
                    <a:pt x="3494" y="228"/>
                    <a:pt x="3495" y="228"/>
                    <a:pt x="3495" y="229"/>
                  </a:cubicBezTo>
                  <a:cubicBezTo>
                    <a:pt x="3496" y="230"/>
                    <a:pt x="3496" y="231"/>
                    <a:pt x="3496" y="232"/>
                  </a:cubicBezTo>
                  <a:cubicBezTo>
                    <a:pt x="3495" y="233"/>
                    <a:pt x="3494" y="233"/>
                    <a:pt x="3493" y="233"/>
                  </a:cubicBezTo>
                  <a:cubicBezTo>
                    <a:pt x="3492" y="233"/>
                    <a:pt x="3491" y="232"/>
                    <a:pt x="3491" y="231"/>
                  </a:cubicBezTo>
                  <a:cubicBezTo>
                    <a:pt x="3491" y="230"/>
                    <a:pt x="3491" y="229"/>
                    <a:pt x="3491" y="229"/>
                  </a:cubicBezTo>
                  <a:moveTo>
                    <a:pt x="3456" y="229"/>
                  </a:moveTo>
                  <a:cubicBezTo>
                    <a:pt x="3457" y="229"/>
                    <a:pt x="3457" y="229"/>
                    <a:pt x="3458" y="229"/>
                  </a:cubicBezTo>
                  <a:cubicBezTo>
                    <a:pt x="3458" y="230"/>
                    <a:pt x="3457" y="230"/>
                    <a:pt x="3456" y="230"/>
                  </a:cubicBezTo>
                  <a:cubicBezTo>
                    <a:pt x="3456" y="230"/>
                    <a:pt x="3456" y="230"/>
                    <a:pt x="3456" y="229"/>
                  </a:cubicBezTo>
                  <a:moveTo>
                    <a:pt x="3475" y="228"/>
                  </a:moveTo>
                  <a:cubicBezTo>
                    <a:pt x="3475" y="228"/>
                    <a:pt x="3475" y="228"/>
                    <a:pt x="3475" y="228"/>
                  </a:cubicBezTo>
                  <a:cubicBezTo>
                    <a:pt x="3476" y="228"/>
                    <a:pt x="3477" y="228"/>
                    <a:pt x="3478" y="228"/>
                  </a:cubicBezTo>
                  <a:cubicBezTo>
                    <a:pt x="3479" y="228"/>
                    <a:pt x="3480" y="229"/>
                    <a:pt x="3480" y="230"/>
                  </a:cubicBezTo>
                  <a:cubicBezTo>
                    <a:pt x="3479" y="231"/>
                    <a:pt x="3478" y="231"/>
                    <a:pt x="3477" y="231"/>
                  </a:cubicBezTo>
                  <a:cubicBezTo>
                    <a:pt x="3476" y="230"/>
                    <a:pt x="3476" y="230"/>
                    <a:pt x="3475" y="229"/>
                  </a:cubicBezTo>
                  <a:cubicBezTo>
                    <a:pt x="3475" y="229"/>
                    <a:pt x="3475" y="228"/>
                    <a:pt x="3475" y="228"/>
                  </a:cubicBezTo>
                  <a:moveTo>
                    <a:pt x="3501" y="228"/>
                  </a:moveTo>
                  <a:cubicBezTo>
                    <a:pt x="3501" y="227"/>
                    <a:pt x="3502" y="226"/>
                    <a:pt x="3503" y="227"/>
                  </a:cubicBezTo>
                  <a:cubicBezTo>
                    <a:pt x="3504" y="227"/>
                    <a:pt x="3504" y="228"/>
                    <a:pt x="3503" y="229"/>
                  </a:cubicBezTo>
                  <a:cubicBezTo>
                    <a:pt x="3502" y="230"/>
                    <a:pt x="3501" y="229"/>
                    <a:pt x="3501" y="228"/>
                  </a:cubicBezTo>
                  <a:moveTo>
                    <a:pt x="3470" y="225"/>
                  </a:moveTo>
                  <a:cubicBezTo>
                    <a:pt x="3471" y="225"/>
                    <a:pt x="3472" y="225"/>
                    <a:pt x="3472" y="226"/>
                  </a:cubicBezTo>
                  <a:cubicBezTo>
                    <a:pt x="3472" y="226"/>
                    <a:pt x="3472" y="227"/>
                    <a:pt x="3471" y="227"/>
                  </a:cubicBezTo>
                  <a:cubicBezTo>
                    <a:pt x="3470" y="227"/>
                    <a:pt x="3470" y="227"/>
                    <a:pt x="3469" y="227"/>
                  </a:cubicBezTo>
                  <a:cubicBezTo>
                    <a:pt x="3469" y="226"/>
                    <a:pt x="3469" y="225"/>
                    <a:pt x="3470" y="225"/>
                  </a:cubicBezTo>
                  <a:moveTo>
                    <a:pt x="3433" y="227"/>
                  </a:moveTo>
                  <a:cubicBezTo>
                    <a:pt x="3433" y="226"/>
                    <a:pt x="3433" y="225"/>
                    <a:pt x="3433" y="225"/>
                  </a:cubicBezTo>
                  <a:cubicBezTo>
                    <a:pt x="3434" y="224"/>
                    <a:pt x="3435" y="225"/>
                    <a:pt x="3435" y="226"/>
                  </a:cubicBezTo>
                  <a:cubicBezTo>
                    <a:pt x="3435" y="227"/>
                    <a:pt x="3435" y="228"/>
                    <a:pt x="3434" y="228"/>
                  </a:cubicBezTo>
                  <a:cubicBezTo>
                    <a:pt x="3433" y="228"/>
                    <a:pt x="3433" y="227"/>
                    <a:pt x="3433" y="227"/>
                  </a:cubicBezTo>
                  <a:moveTo>
                    <a:pt x="3467" y="224"/>
                  </a:moveTo>
                  <a:cubicBezTo>
                    <a:pt x="3466" y="223"/>
                    <a:pt x="3466" y="223"/>
                    <a:pt x="3466" y="222"/>
                  </a:cubicBezTo>
                  <a:cubicBezTo>
                    <a:pt x="3466" y="222"/>
                    <a:pt x="3467" y="221"/>
                    <a:pt x="3467" y="221"/>
                  </a:cubicBezTo>
                  <a:cubicBezTo>
                    <a:pt x="3468" y="221"/>
                    <a:pt x="3468" y="221"/>
                    <a:pt x="3469" y="221"/>
                  </a:cubicBezTo>
                  <a:cubicBezTo>
                    <a:pt x="3469" y="222"/>
                    <a:pt x="3469" y="222"/>
                    <a:pt x="3469" y="223"/>
                  </a:cubicBezTo>
                  <a:cubicBezTo>
                    <a:pt x="3469" y="223"/>
                    <a:pt x="3469" y="224"/>
                    <a:pt x="3469" y="224"/>
                  </a:cubicBezTo>
                  <a:cubicBezTo>
                    <a:pt x="3468" y="224"/>
                    <a:pt x="3467" y="224"/>
                    <a:pt x="3467" y="224"/>
                  </a:cubicBezTo>
                  <a:moveTo>
                    <a:pt x="3485" y="220"/>
                  </a:moveTo>
                  <a:cubicBezTo>
                    <a:pt x="3486" y="220"/>
                    <a:pt x="3487" y="220"/>
                    <a:pt x="3488" y="220"/>
                  </a:cubicBezTo>
                  <a:cubicBezTo>
                    <a:pt x="3488" y="221"/>
                    <a:pt x="3488" y="221"/>
                    <a:pt x="3488" y="223"/>
                  </a:cubicBezTo>
                  <a:cubicBezTo>
                    <a:pt x="3487" y="223"/>
                    <a:pt x="3487" y="223"/>
                    <a:pt x="3486" y="223"/>
                  </a:cubicBezTo>
                  <a:cubicBezTo>
                    <a:pt x="3485" y="223"/>
                    <a:pt x="3484" y="222"/>
                    <a:pt x="3484" y="222"/>
                  </a:cubicBezTo>
                  <a:cubicBezTo>
                    <a:pt x="3484" y="221"/>
                    <a:pt x="3484" y="220"/>
                    <a:pt x="3485" y="220"/>
                  </a:cubicBezTo>
                  <a:moveTo>
                    <a:pt x="3478" y="219"/>
                  </a:moveTo>
                  <a:lnTo>
                    <a:pt x="3478" y="219"/>
                  </a:lnTo>
                  <a:cubicBezTo>
                    <a:pt x="3478" y="219"/>
                    <a:pt x="3478" y="219"/>
                    <a:pt x="3478" y="220"/>
                  </a:cubicBezTo>
                  <a:cubicBezTo>
                    <a:pt x="3478" y="220"/>
                    <a:pt x="3478" y="220"/>
                    <a:pt x="3477" y="220"/>
                  </a:cubicBezTo>
                  <a:cubicBezTo>
                    <a:pt x="3477" y="220"/>
                    <a:pt x="3477" y="219"/>
                    <a:pt x="3478" y="219"/>
                  </a:cubicBezTo>
                  <a:moveTo>
                    <a:pt x="3527" y="227"/>
                  </a:moveTo>
                  <a:cubicBezTo>
                    <a:pt x="3526" y="228"/>
                    <a:pt x="3524" y="229"/>
                    <a:pt x="3523" y="230"/>
                  </a:cubicBezTo>
                  <a:cubicBezTo>
                    <a:pt x="3522" y="230"/>
                    <a:pt x="3521" y="230"/>
                    <a:pt x="3519" y="229"/>
                  </a:cubicBezTo>
                  <a:cubicBezTo>
                    <a:pt x="3518" y="229"/>
                    <a:pt x="3517" y="229"/>
                    <a:pt x="3516" y="228"/>
                  </a:cubicBezTo>
                  <a:cubicBezTo>
                    <a:pt x="3515" y="227"/>
                    <a:pt x="3514" y="227"/>
                    <a:pt x="3513" y="226"/>
                  </a:cubicBezTo>
                  <a:cubicBezTo>
                    <a:pt x="3513" y="225"/>
                    <a:pt x="3513" y="223"/>
                    <a:pt x="3513" y="221"/>
                  </a:cubicBezTo>
                  <a:cubicBezTo>
                    <a:pt x="3513" y="220"/>
                    <a:pt x="3514" y="219"/>
                    <a:pt x="3515" y="218"/>
                  </a:cubicBezTo>
                  <a:cubicBezTo>
                    <a:pt x="3516" y="217"/>
                    <a:pt x="3517" y="216"/>
                    <a:pt x="3518" y="216"/>
                  </a:cubicBezTo>
                  <a:cubicBezTo>
                    <a:pt x="3520" y="215"/>
                    <a:pt x="3523" y="215"/>
                    <a:pt x="3525" y="217"/>
                  </a:cubicBezTo>
                  <a:cubicBezTo>
                    <a:pt x="3528" y="218"/>
                    <a:pt x="3529" y="219"/>
                    <a:pt x="3529" y="222"/>
                  </a:cubicBezTo>
                  <a:cubicBezTo>
                    <a:pt x="3530" y="224"/>
                    <a:pt x="3529" y="226"/>
                    <a:pt x="3527" y="227"/>
                  </a:cubicBezTo>
                  <a:moveTo>
                    <a:pt x="3453" y="219"/>
                  </a:moveTo>
                  <a:cubicBezTo>
                    <a:pt x="3454" y="220"/>
                    <a:pt x="3454" y="221"/>
                    <a:pt x="3455" y="222"/>
                  </a:cubicBezTo>
                  <a:cubicBezTo>
                    <a:pt x="3455" y="223"/>
                    <a:pt x="3456" y="224"/>
                    <a:pt x="3457" y="224"/>
                  </a:cubicBezTo>
                  <a:cubicBezTo>
                    <a:pt x="3457" y="225"/>
                    <a:pt x="3456" y="226"/>
                    <a:pt x="3455" y="226"/>
                  </a:cubicBezTo>
                  <a:cubicBezTo>
                    <a:pt x="3455" y="226"/>
                    <a:pt x="3454" y="226"/>
                    <a:pt x="3454" y="225"/>
                  </a:cubicBezTo>
                  <a:cubicBezTo>
                    <a:pt x="3453" y="225"/>
                    <a:pt x="3453" y="225"/>
                    <a:pt x="3453" y="224"/>
                  </a:cubicBezTo>
                  <a:cubicBezTo>
                    <a:pt x="3453" y="224"/>
                    <a:pt x="3453" y="224"/>
                    <a:pt x="3453" y="223"/>
                  </a:cubicBezTo>
                  <a:cubicBezTo>
                    <a:pt x="3451" y="224"/>
                    <a:pt x="3451" y="226"/>
                    <a:pt x="3452" y="227"/>
                  </a:cubicBezTo>
                  <a:cubicBezTo>
                    <a:pt x="3452" y="229"/>
                    <a:pt x="3453" y="230"/>
                    <a:pt x="3453" y="231"/>
                  </a:cubicBezTo>
                  <a:cubicBezTo>
                    <a:pt x="3452" y="231"/>
                    <a:pt x="3450" y="232"/>
                    <a:pt x="3449" y="231"/>
                  </a:cubicBezTo>
                  <a:cubicBezTo>
                    <a:pt x="3447" y="231"/>
                    <a:pt x="3446" y="232"/>
                    <a:pt x="3445" y="232"/>
                  </a:cubicBezTo>
                  <a:cubicBezTo>
                    <a:pt x="3444" y="232"/>
                    <a:pt x="3444" y="231"/>
                    <a:pt x="3444" y="230"/>
                  </a:cubicBezTo>
                  <a:cubicBezTo>
                    <a:pt x="3444" y="229"/>
                    <a:pt x="3444" y="229"/>
                    <a:pt x="3445" y="228"/>
                  </a:cubicBezTo>
                  <a:cubicBezTo>
                    <a:pt x="3445" y="228"/>
                    <a:pt x="3445" y="229"/>
                    <a:pt x="3446" y="229"/>
                  </a:cubicBezTo>
                  <a:cubicBezTo>
                    <a:pt x="3446" y="229"/>
                    <a:pt x="3446" y="229"/>
                    <a:pt x="3447" y="229"/>
                  </a:cubicBezTo>
                  <a:cubicBezTo>
                    <a:pt x="3447" y="229"/>
                    <a:pt x="3448" y="229"/>
                    <a:pt x="3448" y="228"/>
                  </a:cubicBezTo>
                  <a:cubicBezTo>
                    <a:pt x="3448" y="228"/>
                    <a:pt x="3448" y="228"/>
                    <a:pt x="3448" y="227"/>
                  </a:cubicBezTo>
                  <a:cubicBezTo>
                    <a:pt x="3448" y="226"/>
                    <a:pt x="3448" y="224"/>
                    <a:pt x="3448" y="223"/>
                  </a:cubicBezTo>
                  <a:cubicBezTo>
                    <a:pt x="3449" y="221"/>
                    <a:pt x="3449" y="220"/>
                    <a:pt x="3450" y="219"/>
                  </a:cubicBezTo>
                  <a:cubicBezTo>
                    <a:pt x="3451" y="219"/>
                    <a:pt x="3452" y="219"/>
                    <a:pt x="3453" y="219"/>
                  </a:cubicBezTo>
                  <a:moveTo>
                    <a:pt x="3471" y="218"/>
                  </a:moveTo>
                  <a:cubicBezTo>
                    <a:pt x="3472" y="217"/>
                    <a:pt x="3473" y="217"/>
                    <a:pt x="3473" y="219"/>
                  </a:cubicBezTo>
                  <a:cubicBezTo>
                    <a:pt x="3472" y="220"/>
                    <a:pt x="3471" y="220"/>
                    <a:pt x="3470" y="220"/>
                  </a:cubicBezTo>
                  <a:cubicBezTo>
                    <a:pt x="3470" y="219"/>
                    <a:pt x="3470" y="218"/>
                    <a:pt x="3471" y="218"/>
                  </a:cubicBezTo>
                  <a:moveTo>
                    <a:pt x="3445" y="212"/>
                  </a:moveTo>
                  <a:cubicBezTo>
                    <a:pt x="3446" y="211"/>
                    <a:pt x="3446" y="211"/>
                    <a:pt x="3447" y="212"/>
                  </a:cubicBezTo>
                  <a:cubicBezTo>
                    <a:pt x="3447" y="212"/>
                    <a:pt x="3447" y="212"/>
                    <a:pt x="3447" y="213"/>
                  </a:cubicBezTo>
                  <a:cubicBezTo>
                    <a:pt x="3446" y="213"/>
                    <a:pt x="3446" y="213"/>
                    <a:pt x="3445" y="213"/>
                  </a:cubicBezTo>
                  <a:cubicBezTo>
                    <a:pt x="3445" y="213"/>
                    <a:pt x="3445" y="212"/>
                    <a:pt x="3445" y="212"/>
                  </a:cubicBezTo>
                  <a:moveTo>
                    <a:pt x="3438" y="212"/>
                  </a:moveTo>
                  <a:cubicBezTo>
                    <a:pt x="3439" y="211"/>
                    <a:pt x="3440" y="210"/>
                    <a:pt x="3442" y="210"/>
                  </a:cubicBezTo>
                  <a:cubicBezTo>
                    <a:pt x="3443" y="211"/>
                    <a:pt x="3443" y="213"/>
                    <a:pt x="3441" y="214"/>
                  </a:cubicBezTo>
                  <a:cubicBezTo>
                    <a:pt x="3439" y="214"/>
                    <a:pt x="3438" y="215"/>
                    <a:pt x="3436" y="214"/>
                  </a:cubicBezTo>
                  <a:cubicBezTo>
                    <a:pt x="3437" y="213"/>
                    <a:pt x="3438" y="213"/>
                    <a:pt x="3438" y="212"/>
                  </a:cubicBezTo>
                  <a:moveTo>
                    <a:pt x="3469" y="208"/>
                  </a:moveTo>
                  <a:cubicBezTo>
                    <a:pt x="3469" y="208"/>
                    <a:pt x="3470" y="208"/>
                    <a:pt x="3471" y="208"/>
                  </a:cubicBezTo>
                  <a:cubicBezTo>
                    <a:pt x="3471" y="209"/>
                    <a:pt x="3471" y="209"/>
                    <a:pt x="3471" y="210"/>
                  </a:cubicBezTo>
                  <a:cubicBezTo>
                    <a:pt x="3471" y="210"/>
                    <a:pt x="3470" y="210"/>
                    <a:pt x="3470" y="210"/>
                  </a:cubicBezTo>
                  <a:cubicBezTo>
                    <a:pt x="3469" y="210"/>
                    <a:pt x="3469" y="210"/>
                    <a:pt x="3469" y="210"/>
                  </a:cubicBezTo>
                  <a:cubicBezTo>
                    <a:pt x="3468" y="210"/>
                    <a:pt x="3468" y="210"/>
                    <a:pt x="3468" y="211"/>
                  </a:cubicBezTo>
                  <a:cubicBezTo>
                    <a:pt x="3468" y="211"/>
                    <a:pt x="3468" y="211"/>
                    <a:pt x="3467" y="212"/>
                  </a:cubicBezTo>
                  <a:cubicBezTo>
                    <a:pt x="3466" y="212"/>
                    <a:pt x="3466" y="211"/>
                    <a:pt x="3465" y="211"/>
                  </a:cubicBezTo>
                  <a:cubicBezTo>
                    <a:pt x="3465" y="210"/>
                    <a:pt x="3464" y="210"/>
                    <a:pt x="3464" y="209"/>
                  </a:cubicBezTo>
                  <a:cubicBezTo>
                    <a:pt x="3464" y="208"/>
                    <a:pt x="3465" y="208"/>
                    <a:pt x="3465" y="208"/>
                  </a:cubicBezTo>
                  <a:cubicBezTo>
                    <a:pt x="3466" y="209"/>
                    <a:pt x="3467" y="209"/>
                    <a:pt x="3468" y="209"/>
                  </a:cubicBezTo>
                  <a:cubicBezTo>
                    <a:pt x="3468" y="209"/>
                    <a:pt x="3469" y="208"/>
                    <a:pt x="3469" y="208"/>
                  </a:cubicBezTo>
                  <a:moveTo>
                    <a:pt x="3532" y="204"/>
                  </a:moveTo>
                  <a:cubicBezTo>
                    <a:pt x="3533" y="204"/>
                    <a:pt x="3534" y="204"/>
                    <a:pt x="3534" y="205"/>
                  </a:cubicBezTo>
                  <a:cubicBezTo>
                    <a:pt x="3535" y="205"/>
                    <a:pt x="3535" y="206"/>
                    <a:pt x="3534" y="206"/>
                  </a:cubicBezTo>
                  <a:cubicBezTo>
                    <a:pt x="3534" y="206"/>
                    <a:pt x="3534" y="207"/>
                    <a:pt x="3534" y="207"/>
                  </a:cubicBezTo>
                  <a:cubicBezTo>
                    <a:pt x="3534" y="207"/>
                    <a:pt x="3533" y="207"/>
                    <a:pt x="3532" y="207"/>
                  </a:cubicBezTo>
                  <a:cubicBezTo>
                    <a:pt x="3531" y="207"/>
                    <a:pt x="3530" y="207"/>
                    <a:pt x="3530" y="206"/>
                  </a:cubicBezTo>
                  <a:cubicBezTo>
                    <a:pt x="3530" y="205"/>
                    <a:pt x="3530" y="205"/>
                    <a:pt x="3532" y="204"/>
                  </a:cubicBezTo>
                  <a:moveTo>
                    <a:pt x="3483" y="202"/>
                  </a:moveTo>
                  <a:cubicBezTo>
                    <a:pt x="3484" y="202"/>
                    <a:pt x="3484" y="202"/>
                    <a:pt x="3485" y="202"/>
                  </a:cubicBezTo>
                  <a:cubicBezTo>
                    <a:pt x="3485" y="202"/>
                    <a:pt x="3485" y="203"/>
                    <a:pt x="3485" y="203"/>
                  </a:cubicBezTo>
                  <a:cubicBezTo>
                    <a:pt x="3484" y="204"/>
                    <a:pt x="3484" y="204"/>
                    <a:pt x="3483" y="203"/>
                  </a:cubicBezTo>
                  <a:cubicBezTo>
                    <a:pt x="3483" y="203"/>
                    <a:pt x="3483" y="202"/>
                    <a:pt x="3483" y="202"/>
                  </a:cubicBezTo>
                  <a:moveTo>
                    <a:pt x="3478" y="200"/>
                  </a:moveTo>
                  <a:cubicBezTo>
                    <a:pt x="3478" y="201"/>
                    <a:pt x="3478" y="201"/>
                    <a:pt x="3477" y="201"/>
                  </a:cubicBezTo>
                  <a:cubicBezTo>
                    <a:pt x="3477" y="201"/>
                    <a:pt x="3477" y="201"/>
                    <a:pt x="3477" y="201"/>
                  </a:cubicBezTo>
                  <a:cubicBezTo>
                    <a:pt x="3477" y="201"/>
                    <a:pt x="3477" y="200"/>
                    <a:pt x="3478" y="200"/>
                  </a:cubicBezTo>
                  <a:moveTo>
                    <a:pt x="3457" y="199"/>
                  </a:moveTo>
                  <a:cubicBezTo>
                    <a:pt x="3458" y="199"/>
                    <a:pt x="3458" y="199"/>
                    <a:pt x="3458" y="200"/>
                  </a:cubicBezTo>
                  <a:cubicBezTo>
                    <a:pt x="3458" y="200"/>
                    <a:pt x="3457" y="200"/>
                    <a:pt x="3457" y="200"/>
                  </a:cubicBezTo>
                  <a:cubicBezTo>
                    <a:pt x="3456" y="200"/>
                    <a:pt x="3456" y="200"/>
                    <a:pt x="3456" y="200"/>
                  </a:cubicBezTo>
                  <a:cubicBezTo>
                    <a:pt x="3456" y="199"/>
                    <a:pt x="3456" y="199"/>
                    <a:pt x="3457" y="199"/>
                  </a:cubicBezTo>
                  <a:close/>
                  <a:moveTo>
                    <a:pt x="3472" y="198"/>
                  </a:moveTo>
                  <a:cubicBezTo>
                    <a:pt x="3474" y="199"/>
                    <a:pt x="3475" y="200"/>
                    <a:pt x="3476" y="201"/>
                  </a:cubicBezTo>
                  <a:cubicBezTo>
                    <a:pt x="3475" y="202"/>
                    <a:pt x="3474" y="202"/>
                    <a:pt x="3472" y="203"/>
                  </a:cubicBezTo>
                  <a:cubicBezTo>
                    <a:pt x="3470" y="203"/>
                    <a:pt x="3469" y="203"/>
                    <a:pt x="3468" y="203"/>
                  </a:cubicBezTo>
                  <a:cubicBezTo>
                    <a:pt x="3468" y="202"/>
                    <a:pt x="3468" y="201"/>
                    <a:pt x="3468" y="200"/>
                  </a:cubicBezTo>
                  <a:cubicBezTo>
                    <a:pt x="3468" y="199"/>
                    <a:pt x="3468" y="198"/>
                    <a:pt x="3468" y="198"/>
                  </a:cubicBezTo>
                  <a:cubicBezTo>
                    <a:pt x="3470" y="197"/>
                    <a:pt x="3471" y="198"/>
                    <a:pt x="3472" y="198"/>
                  </a:cubicBezTo>
                  <a:moveTo>
                    <a:pt x="3490" y="195"/>
                  </a:moveTo>
                  <a:cubicBezTo>
                    <a:pt x="3491" y="196"/>
                    <a:pt x="3492" y="196"/>
                    <a:pt x="3493" y="197"/>
                  </a:cubicBezTo>
                  <a:cubicBezTo>
                    <a:pt x="3493" y="198"/>
                    <a:pt x="3493" y="198"/>
                    <a:pt x="3493" y="199"/>
                  </a:cubicBezTo>
                  <a:cubicBezTo>
                    <a:pt x="3493" y="200"/>
                    <a:pt x="3492" y="200"/>
                    <a:pt x="3491" y="200"/>
                  </a:cubicBezTo>
                  <a:cubicBezTo>
                    <a:pt x="3489" y="199"/>
                    <a:pt x="3488" y="198"/>
                    <a:pt x="3488" y="196"/>
                  </a:cubicBezTo>
                  <a:cubicBezTo>
                    <a:pt x="3489" y="195"/>
                    <a:pt x="3490" y="195"/>
                    <a:pt x="3490" y="195"/>
                  </a:cubicBezTo>
                  <a:moveTo>
                    <a:pt x="3439" y="196"/>
                  </a:moveTo>
                  <a:cubicBezTo>
                    <a:pt x="3439" y="196"/>
                    <a:pt x="3440" y="196"/>
                    <a:pt x="3441" y="196"/>
                  </a:cubicBezTo>
                  <a:cubicBezTo>
                    <a:pt x="3441" y="197"/>
                    <a:pt x="3440" y="198"/>
                    <a:pt x="3439" y="198"/>
                  </a:cubicBezTo>
                  <a:cubicBezTo>
                    <a:pt x="3439" y="197"/>
                    <a:pt x="3439" y="197"/>
                    <a:pt x="3439" y="196"/>
                  </a:cubicBezTo>
                  <a:moveTo>
                    <a:pt x="3538" y="189"/>
                  </a:moveTo>
                  <a:cubicBezTo>
                    <a:pt x="3537" y="189"/>
                    <a:pt x="3536" y="189"/>
                    <a:pt x="3535" y="188"/>
                  </a:cubicBezTo>
                  <a:cubicBezTo>
                    <a:pt x="3534" y="187"/>
                    <a:pt x="3535" y="186"/>
                    <a:pt x="3536" y="186"/>
                  </a:cubicBezTo>
                  <a:cubicBezTo>
                    <a:pt x="3538" y="185"/>
                    <a:pt x="3539" y="186"/>
                    <a:pt x="3539" y="187"/>
                  </a:cubicBezTo>
                  <a:cubicBezTo>
                    <a:pt x="3539" y="188"/>
                    <a:pt x="3539" y="188"/>
                    <a:pt x="3538" y="189"/>
                  </a:cubicBezTo>
                  <a:moveTo>
                    <a:pt x="3467" y="184"/>
                  </a:moveTo>
                  <a:cubicBezTo>
                    <a:pt x="3468" y="185"/>
                    <a:pt x="3469" y="185"/>
                    <a:pt x="3469" y="186"/>
                  </a:cubicBezTo>
                  <a:cubicBezTo>
                    <a:pt x="3469" y="187"/>
                    <a:pt x="3468" y="187"/>
                    <a:pt x="3467" y="187"/>
                  </a:cubicBezTo>
                  <a:cubicBezTo>
                    <a:pt x="3467" y="186"/>
                    <a:pt x="3467" y="186"/>
                    <a:pt x="3466" y="185"/>
                  </a:cubicBezTo>
                  <a:cubicBezTo>
                    <a:pt x="3466" y="185"/>
                    <a:pt x="3465" y="185"/>
                    <a:pt x="3465" y="184"/>
                  </a:cubicBezTo>
                  <a:cubicBezTo>
                    <a:pt x="3466" y="184"/>
                    <a:pt x="3467" y="184"/>
                    <a:pt x="3467" y="184"/>
                  </a:cubicBezTo>
                  <a:moveTo>
                    <a:pt x="3479" y="183"/>
                  </a:moveTo>
                  <a:cubicBezTo>
                    <a:pt x="3480" y="183"/>
                    <a:pt x="3480" y="183"/>
                    <a:pt x="3480" y="184"/>
                  </a:cubicBezTo>
                  <a:cubicBezTo>
                    <a:pt x="3480" y="184"/>
                    <a:pt x="3480" y="184"/>
                    <a:pt x="3479" y="185"/>
                  </a:cubicBezTo>
                  <a:cubicBezTo>
                    <a:pt x="3479" y="185"/>
                    <a:pt x="3479" y="185"/>
                    <a:pt x="3479" y="184"/>
                  </a:cubicBezTo>
                  <a:cubicBezTo>
                    <a:pt x="3479" y="184"/>
                    <a:pt x="3478" y="184"/>
                    <a:pt x="3478" y="184"/>
                  </a:cubicBezTo>
                  <a:cubicBezTo>
                    <a:pt x="3478" y="183"/>
                    <a:pt x="3478" y="183"/>
                    <a:pt x="3479" y="183"/>
                  </a:cubicBezTo>
                  <a:moveTo>
                    <a:pt x="3461" y="183"/>
                  </a:moveTo>
                  <a:cubicBezTo>
                    <a:pt x="3461" y="183"/>
                    <a:pt x="3461" y="183"/>
                    <a:pt x="3460" y="183"/>
                  </a:cubicBezTo>
                  <a:cubicBezTo>
                    <a:pt x="3459" y="183"/>
                    <a:pt x="3459" y="183"/>
                    <a:pt x="3458" y="183"/>
                  </a:cubicBezTo>
                  <a:cubicBezTo>
                    <a:pt x="3457" y="184"/>
                    <a:pt x="3457" y="184"/>
                    <a:pt x="3457" y="185"/>
                  </a:cubicBezTo>
                  <a:cubicBezTo>
                    <a:pt x="3456" y="186"/>
                    <a:pt x="3456" y="188"/>
                    <a:pt x="3455" y="189"/>
                  </a:cubicBezTo>
                  <a:lnTo>
                    <a:pt x="3453" y="189"/>
                  </a:lnTo>
                  <a:cubicBezTo>
                    <a:pt x="3453" y="188"/>
                    <a:pt x="3453" y="188"/>
                    <a:pt x="3453" y="187"/>
                  </a:cubicBezTo>
                  <a:cubicBezTo>
                    <a:pt x="3453" y="187"/>
                    <a:pt x="3453" y="187"/>
                    <a:pt x="3454" y="186"/>
                  </a:cubicBezTo>
                  <a:cubicBezTo>
                    <a:pt x="3454" y="186"/>
                    <a:pt x="3454" y="185"/>
                    <a:pt x="3455" y="185"/>
                  </a:cubicBezTo>
                  <a:cubicBezTo>
                    <a:pt x="3455" y="185"/>
                    <a:pt x="3455" y="184"/>
                    <a:pt x="3455" y="184"/>
                  </a:cubicBezTo>
                  <a:cubicBezTo>
                    <a:pt x="3456" y="183"/>
                    <a:pt x="3457" y="182"/>
                    <a:pt x="3458" y="183"/>
                  </a:cubicBezTo>
                  <a:cubicBezTo>
                    <a:pt x="3458" y="183"/>
                    <a:pt x="3459" y="182"/>
                    <a:pt x="3461" y="183"/>
                  </a:cubicBezTo>
                  <a:moveTo>
                    <a:pt x="3493" y="178"/>
                  </a:moveTo>
                  <a:cubicBezTo>
                    <a:pt x="3494" y="178"/>
                    <a:pt x="3495" y="178"/>
                    <a:pt x="3495" y="179"/>
                  </a:cubicBezTo>
                  <a:cubicBezTo>
                    <a:pt x="3495" y="180"/>
                    <a:pt x="3495" y="181"/>
                    <a:pt x="3493" y="181"/>
                  </a:cubicBezTo>
                  <a:cubicBezTo>
                    <a:pt x="3492" y="181"/>
                    <a:pt x="3492" y="180"/>
                    <a:pt x="3491" y="179"/>
                  </a:cubicBezTo>
                  <a:cubicBezTo>
                    <a:pt x="3491" y="179"/>
                    <a:pt x="3491" y="178"/>
                    <a:pt x="3493" y="178"/>
                  </a:cubicBezTo>
                  <a:moveTo>
                    <a:pt x="3450" y="178"/>
                  </a:moveTo>
                  <a:cubicBezTo>
                    <a:pt x="3451" y="178"/>
                    <a:pt x="3452" y="178"/>
                    <a:pt x="3453" y="178"/>
                  </a:cubicBezTo>
                  <a:cubicBezTo>
                    <a:pt x="3453" y="179"/>
                    <a:pt x="3453" y="179"/>
                    <a:pt x="3452" y="180"/>
                  </a:cubicBezTo>
                  <a:cubicBezTo>
                    <a:pt x="3452" y="181"/>
                    <a:pt x="3452" y="182"/>
                    <a:pt x="3451" y="183"/>
                  </a:cubicBezTo>
                  <a:cubicBezTo>
                    <a:pt x="3450" y="183"/>
                    <a:pt x="3450" y="183"/>
                    <a:pt x="3449" y="184"/>
                  </a:cubicBezTo>
                  <a:cubicBezTo>
                    <a:pt x="3448" y="184"/>
                    <a:pt x="3448" y="185"/>
                    <a:pt x="3448" y="186"/>
                  </a:cubicBezTo>
                  <a:cubicBezTo>
                    <a:pt x="3448" y="186"/>
                    <a:pt x="3448" y="187"/>
                    <a:pt x="3449" y="187"/>
                  </a:cubicBezTo>
                  <a:cubicBezTo>
                    <a:pt x="3449" y="188"/>
                    <a:pt x="3450" y="188"/>
                    <a:pt x="3450" y="189"/>
                  </a:cubicBezTo>
                  <a:cubicBezTo>
                    <a:pt x="3451" y="189"/>
                    <a:pt x="3451" y="189"/>
                    <a:pt x="3452" y="189"/>
                  </a:cubicBezTo>
                  <a:cubicBezTo>
                    <a:pt x="3452" y="189"/>
                    <a:pt x="3452" y="190"/>
                    <a:pt x="3453" y="190"/>
                  </a:cubicBezTo>
                  <a:cubicBezTo>
                    <a:pt x="3453" y="191"/>
                    <a:pt x="3453" y="192"/>
                    <a:pt x="3452" y="192"/>
                  </a:cubicBezTo>
                  <a:cubicBezTo>
                    <a:pt x="3451" y="192"/>
                    <a:pt x="3451" y="192"/>
                    <a:pt x="3450" y="193"/>
                  </a:cubicBezTo>
                  <a:cubicBezTo>
                    <a:pt x="3451" y="194"/>
                    <a:pt x="3452" y="195"/>
                    <a:pt x="3453" y="195"/>
                  </a:cubicBezTo>
                  <a:cubicBezTo>
                    <a:pt x="3454" y="195"/>
                    <a:pt x="3455" y="195"/>
                    <a:pt x="3456" y="194"/>
                  </a:cubicBezTo>
                  <a:cubicBezTo>
                    <a:pt x="3456" y="193"/>
                    <a:pt x="3457" y="193"/>
                    <a:pt x="3458" y="194"/>
                  </a:cubicBezTo>
                  <a:cubicBezTo>
                    <a:pt x="3458" y="195"/>
                    <a:pt x="3458" y="195"/>
                    <a:pt x="3457" y="195"/>
                  </a:cubicBezTo>
                  <a:cubicBezTo>
                    <a:pt x="3456" y="195"/>
                    <a:pt x="3456" y="195"/>
                    <a:pt x="3455" y="195"/>
                  </a:cubicBezTo>
                  <a:cubicBezTo>
                    <a:pt x="3455" y="197"/>
                    <a:pt x="3455" y="197"/>
                    <a:pt x="3454" y="198"/>
                  </a:cubicBezTo>
                  <a:cubicBezTo>
                    <a:pt x="3453" y="198"/>
                    <a:pt x="3451" y="198"/>
                    <a:pt x="3450" y="198"/>
                  </a:cubicBezTo>
                  <a:cubicBezTo>
                    <a:pt x="3449" y="198"/>
                    <a:pt x="3447" y="197"/>
                    <a:pt x="3446" y="197"/>
                  </a:cubicBezTo>
                  <a:cubicBezTo>
                    <a:pt x="3445" y="196"/>
                    <a:pt x="3444" y="196"/>
                    <a:pt x="3444" y="195"/>
                  </a:cubicBezTo>
                  <a:cubicBezTo>
                    <a:pt x="3444" y="194"/>
                    <a:pt x="3445" y="194"/>
                    <a:pt x="3446" y="194"/>
                  </a:cubicBezTo>
                  <a:cubicBezTo>
                    <a:pt x="3447" y="193"/>
                    <a:pt x="3448" y="193"/>
                    <a:pt x="3448" y="193"/>
                  </a:cubicBezTo>
                  <a:cubicBezTo>
                    <a:pt x="3448" y="191"/>
                    <a:pt x="3447" y="189"/>
                    <a:pt x="3445" y="189"/>
                  </a:cubicBezTo>
                  <a:cubicBezTo>
                    <a:pt x="3444" y="188"/>
                    <a:pt x="3443" y="187"/>
                    <a:pt x="3442" y="185"/>
                  </a:cubicBezTo>
                  <a:cubicBezTo>
                    <a:pt x="3443" y="185"/>
                    <a:pt x="3443" y="183"/>
                    <a:pt x="3443" y="182"/>
                  </a:cubicBezTo>
                  <a:cubicBezTo>
                    <a:pt x="3443" y="181"/>
                    <a:pt x="3444" y="181"/>
                    <a:pt x="3445" y="181"/>
                  </a:cubicBezTo>
                  <a:cubicBezTo>
                    <a:pt x="3446" y="181"/>
                    <a:pt x="3447" y="181"/>
                    <a:pt x="3448" y="181"/>
                  </a:cubicBezTo>
                  <a:cubicBezTo>
                    <a:pt x="3448" y="180"/>
                    <a:pt x="3447" y="180"/>
                    <a:pt x="3447" y="180"/>
                  </a:cubicBezTo>
                  <a:cubicBezTo>
                    <a:pt x="3446" y="180"/>
                    <a:pt x="3446" y="180"/>
                    <a:pt x="3447" y="179"/>
                  </a:cubicBezTo>
                  <a:cubicBezTo>
                    <a:pt x="3447" y="179"/>
                    <a:pt x="3448" y="179"/>
                    <a:pt x="3450" y="178"/>
                  </a:cubicBezTo>
                  <a:moveTo>
                    <a:pt x="3430" y="172"/>
                  </a:moveTo>
                  <a:cubicBezTo>
                    <a:pt x="3430" y="172"/>
                    <a:pt x="3430" y="171"/>
                    <a:pt x="3430" y="171"/>
                  </a:cubicBezTo>
                  <a:cubicBezTo>
                    <a:pt x="3431" y="171"/>
                    <a:pt x="3431" y="171"/>
                    <a:pt x="3431" y="172"/>
                  </a:cubicBezTo>
                  <a:cubicBezTo>
                    <a:pt x="3431" y="172"/>
                    <a:pt x="3431" y="173"/>
                    <a:pt x="3431" y="173"/>
                  </a:cubicBezTo>
                  <a:cubicBezTo>
                    <a:pt x="3430" y="173"/>
                    <a:pt x="3430" y="173"/>
                    <a:pt x="3430" y="172"/>
                  </a:cubicBezTo>
                  <a:moveTo>
                    <a:pt x="3468" y="168"/>
                  </a:moveTo>
                  <a:cubicBezTo>
                    <a:pt x="3468" y="168"/>
                    <a:pt x="3469" y="168"/>
                    <a:pt x="3469" y="169"/>
                  </a:cubicBezTo>
                  <a:cubicBezTo>
                    <a:pt x="3469" y="170"/>
                    <a:pt x="3468" y="171"/>
                    <a:pt x="3467" y="172"/>
                  </a:cubicBezTo>
                  <a:cubicBezTo>
                    <a:pt x="3466" y="172"/>
                    <a:pt x="3464" y="172"/>
                    <a:pt x="3463" y="172"/>
                  </a:cubicBezTo>
                  <a:cubicBezTo>
                    <a:pt x="3463" y="171"/>
                    <a:pt x="3464" y="170"/>
                    <a:pt x="3464" y="169"/>
                  </a:cubicBezTo>
                  <a:cubicBezTo>
                    <a:pt x="3465" y="167"/>
                    <a:pt x="3466" y="167"/>
                    <a:pt x="3467" y="167"/>
                  </a:cubicBezTo>
                  <a:cubicBezTo>
                    <a:pt x="3468" y="167"/>
                    <a:pt x="3468" y="167"/>
                    <a:pt x="3468" y="168"/>
                  </a:cubicBezTo>
                  <a:moveTo>
                    <a:pt x="3479" y="165"/>
                  </a:moveTo>
                  <a:cubicBezTo>
                    <a:pt x="3481" y="165"/>
                    <a:pt x="3481" y="165"/>
                    <a:pt x="3482" y="166"/>
                  </a:cubicBezTo>
                  <a:cubicBezTo>
                    <a:pt x="3481" y="167"/>
                    <a:pt x="3481" y="168"/>
                    <a:pt x="3480" y="169"/>
                  </a:cubicBezTo>
                  <a:cubicBezTo>
                    <a:pt x="3479" y="169"/>
                    <a:pt x="3478" y="170"/>
                    <a:pt x="3477" y="170"/>
                  </a:cubicBezTo>
                  <a:cubicBezTo>
                    <a:pt x="3477" y="170"/>
                    <a:pt x="3477" y="171"/>
                    <a:pt x="3477" y="171"/>
                  </a:cubicBezTo>
                  <a:cubicBezTo>
                    <a:pt x="3476" y="172"/>
                    <a:pt x="3476" y="172"/>
                    <a:pt x="3476" y="173"/>
                  </a:cubicBezTo>
                  <a:cubicBezTo>
                    <a:pt x="3474" y="173"/>
                    <a:pt x="3474" y="173"/>
                    <a:pt x="3473" y="171"/>
                  </a:cubicBezTo>
                  <a:cubicBezTo>
                    <a:pt x="3475" y="171"/>
                    <a:pt x="3475" y="170"/>
                    <a:pt x="3476" y="169"/>
                  </a:cubicBezTo>
                  <a:cubicBezTo>
                    <a:pt x="3476" y="168"/>
                    <a:pt x="3477" y="167"/>
                    <a:pt x="3477" y="166"/>
                  </a:cubicBezTo>
                  <a:cubicBezTo>
                    <a:pt x="3478" y="165"/>
                    <a:pt x="3478" y="165"/>
                    <a:pt x="3479" y="165"/>
                  </a:cubicBezTo>
                  <a:moveTo>
                    <a:pt x="3430" y="167"/>
                  </a:moveTo>
                  <a:lnTo>
                    <a:pt x="3431" y="167"/>
                  </a:lnTo>
                  <a:cubicBezTo>
                    <a:pt x="3431" y="168"/>
                    <a:pt x="3431" y="168"/>
                    <a:pt x="3430" y="168"/>
                  </a:cubicBezTo>
                  <a:lnTo>
                    <a:pt x="3430" y="167"/>
                  </a:lnTo>
                  <a:close/>
                  <a:moveTo>
                    <a:pt x="3448" y="166"/>
                  </a:moveTo>
                  <a:cubicBezTo>
                    <a:pt x="3448" y="166"/>
                    <a:pt x="3448" y="165"/>
                    <a:pt x="3449" y="165"/>
                  </a:cubicBezTo>
                  <a:cubicBezTo>
                    <a:pt x="3449" y="165"/>
                    <a:pt x="3450" y="166"/>
                    <a:pt x="3450" y="167"/>
                  </a:cubicBezTo>
                  <a:cubicBezTo>
                    <a:pt x="3449" y="168"/>
                    <a:pt x="3448" y="168"/>
                    <a:pt x="3448" y="167"/>
                  </a:cubicBezTo>
                  <a:cubicBezTo>
                    <a:pt x="3447" y="167"/>
                    <a:pt x="3447" y="166"/>
                    <a:pt x="3448" y="166"/>
                  </a:cubicBezTo>
                  <a:moveTo>
                    <a:pt x="3442" y="161"/>
                  </a:moveTo>
                  <a:cubicBezTo>
                    <a:pt x="3441" y="162"/>
                    <a:pt x="3441" y="162"/>
                    <a:pt x="3440" y="161"/>
                  </a:cubicBezTo>
                  <a:cubicBezTo>
                    <a:pt x="3439" y="160"/>
                    <a:pt x="3439" y="159"/>
                    <a:pt x="3439" y="158"/>
                  </a:cubicBezTo>
                  <a:cubicBezTo>
                    <a:pt x="3441" y="159"/>
                    <a:pt x="3442" y="159"/>
                    <a:pt x="3442" y="161"/>
                  </a:cubicBezTo>
                  <a:moveTo>
                    <a:pt x="3438" y="152"/>
                  </a:moveTo>
                  <a:cubicBezTo>
                    <a:pt x="3438" y="152"/>
                    <a:pt x="3439" y="152"/>
                    <a:pt x="3439" y="152"/>
                  </a:cubicBezTo>
                  <a:cubicBezTo>
                    <a:pt x="3440" y="152"/>
                    <a:pt x="3440" y="153"/>
                    <a:pt x="3440" y="153"/>
                  </a:cubicBezTo>
                  <a:cubicBezTo>
                    <a:pt x="3440" y="154"/>
                    <a:pt x="3440" y="154"/>
                    <a:pt x="3439" y="154"/>
                  </a:cubicBezTo>
                  <a:cubicBezTo>
                    <a:pt x="3438" y="153"/>
                    <a:pt x="3438" y="152"/>
                    <a:pt x="3438" y="152"/>
                  </a:cubicBezTo>
                  <a:moveTo>
                    <a:pt x="3463" y="151"/>
                  </a:moveTo>
                  <a:cubicBezTo>
                    <a:pt x="3463" y="150"/>
                    <a:pt x="3464" y="150"/>
                    <a:pt x="3464" y="149"/>
                  </a:cubicBezTo>
                  <a:cubicBezTo>
                    <a:pt x="3464" y="149"/>
                    <a:pt x="3464" y="150"/>
                    <a:pt x="3464" y="151"/>
                  </a:cubicBezTo>
                  <a:cubicBezTo>
                    <a:pt x="3464" y="152"/>
                    <a:pt x="3464" y="152"/>
                    <a:pt x="3463" y="152"/>
                  </a:cubicBezTo>
                  <a:cubicBezTo>
                    <a:pt x="3463" y="153"/>
                    <a:pt x="3463" y="153"/>
                    <a:pt x="3462" y="152"/>
                  </a:cubicBezTo>
                  <a:cubicBezTo>
                    <a:pt x="3462" y="152"/>
                    <a:pt x="3462" y="151"/>
                    <a:pt x="3463" y="151"/>
                  </a:cubicBezTo>
                  <a:moveTo>
                    <a:pt x="3470" y="149"/>
                  </a:moveTo>
                  <a:cubicBezTo>
                    <a:pt x="3471" y="148"/>
                    <a:pt x="3472" y="148"/>
                    <a:pt x="3472" y="147"/>
                  </a:cubicBezTo>
                  <a:cubicBezTo>
                    <a:pt x="3473" y="147"/>
                    <a:pt x="3473" y="146"/>
                    <a:pt x="3474" y="146"/>
                  </a:cubicBezTo>
                  <a:cubicBezTo>
                    <a:pt x="3474" y="147"/>
                    <a:pt x="3474" y="148"/>
                    <a:pt x="3473" y="149"/>
                  </a:cubicBezTo>
                  <a:cubicBezTo>
                    <a:pt x="3473" y="149"/>
                    <a:pt x="3472" y="150"/>
                    <a:pt x="3472" y="151"/>
                  </a:cubicBezTo>
                  <a:cubicBezTo>
                    <a:pt x="3471" y="151"/>
                    <a:pt x="3471" y="150"/>
                    <a:pt x="3471" y="150"/>
                  </a:cubicBezTo>
                  <a:lnTo>
                    <a:pt x="3470" y="149"/>
                  </a:lnTo>
                  <a:close/>
                  <a:moveTo>
                    <a:pt x="3462" y="145"/>
                  </a:moveTo>
                  <a:cubicBezTo>
                    <a:pt x="3462" y="145"/>
                    <a:pt x="3462" y="145"/>
                    <a:pt x="3463" y="145"/>
                  </a:cubicBezTo>
                  <a:cubicBezTo>
                    <a:pt x="3463" y="145"/>
                    <a:pt x="3463" y="146"/>
                    <a:pt x="3463" y="146"/>
                  </a:cubicBezTo>
                  <a:cubicBezTo>
                    <a:pt x="3462" y="146"/>
                    <a:pt x="3462" y="146"/>
                    <a:pt x="3462" y="146"/>
                  </a:cubicBezTo>
                  <a:lnTo>
                    <a:pt x="3462" y="145"/>
                  </a:lnTo>
                  <a:cubicBezTo>
                    <a:pt x="3462" y="145"/>
                    <a:pt x="3462" y="145"/>
                    <a:pt x="3462" y="145"/>
                  </a:cubicBezTo>
                  <a:moveTo>
                    <a:pt x="3457" y="146"/>
                  </a:moveTo>
                  <a:cubicBezTo>
                    <a:pt x="3458" y="146"/>
                    <a:pt x="3459" y="147"/>
                    <a:pt x="3460" y="147"/>
                  </a:cubicBezTo>
                  <a:cubicBezTo>
                    <a:pt x="3460" y="148"/>
                    <a:pt x="3460" y="149"/>
                    <a:pt x="3459" y="149"/>
                  </a:cubicBezTo>
                  <a:cubicBezTo>
                    <a:pt x="3458" y="149"/>
                    <a:pt x="3457" y="150"/>
                    <a:pt x="3456" y="150"/>
                  </a:cubicBezTo>
                  <a:cubicBezTo>
                    <a:pt x="3456" y="150"/>
                    <a:pt x="3457" y="151"/>
                    <a:pt x="3457" y="151"/>
                  </a:cubicBezTo>
                  <a:cubicBezTo>
                    <a:pt x="3457" y="151"/>
                    <a:pt x="3457" y="151"/>
                    <a:pt x="3457" y="152"/>
                  </a:cubicBezTo>
                  <a:cubicBezTo>
                    <a:pt x="3457" y="153"/>
                    <a:pt x="3457" y="153"/>
                    <a:pt x="3456" y="153"/>
                  </a:cubicBezTo>
                  <a:cubicBezTo>
                    <a:pt x="3455" y="153"/>
                    <a:pt x="3455" y="153"/>
                    <a:pt x="3454" y="153"/>
                  </a:cubicBezTo>
                  <a:cubicBezTo>
                    <a:pt x="3454" y="151"/>
                    <a:pt x="3454" y="151"/>
                    <a:pt x="3454" y="150"/>
                  </a:cubicBezTo>
                  <a:cubicBezTo>
                    <a:pt x="3454" y="150"/>
                    <a:pt x="3454" y="149"/>
                    <a:pt x="3454" y="148"/>
                  </a:cubicBezTo>
                  <a:cubicBezTo>
                    <a:pt x="3454" y="146"/>
                    <a:pt x="3454" y="146"/>
                    <a:pt x="3454" y="145"/>
                  </a:cubicBezTo>
                  <a:cubicBezTo>
                    <a:pt x="3456" y="145"/>
                    <a:pt x="3457" y="145"/>
                    <a:pt x="3457" y="146"/>
                  </a:cubicBezTo>
                  <a:moveTo>
                    <a:pt x="3447" y="145"/>
                  </a:moveTo>
                  <a:cubicBezTo>
                    <a:pt x="3448" y="145"/>
                    <a:pt x="3449" y="145"/>
                    <a:pt x="3449" y="146"/>
                  </a:cubicBezTo>
                  <a:cubicBezTo>
                    <a:pt x="3449" y="147"/>
                    <a:pt x="3449" y="148"/>
                    <a:pt x="3448" y="148"/>
                  </a:cubicBezTo>
                  <a:cubicBezTo>
                    <a:pt x="3448" y="149"/>
                    <a:pt x="3447" y="148"/>
                    <a:pt x="3447" y="148"/>
                  </a:cubicBezTo>
                  <a:cubicBezTo>
                    <a:pt x="3446" y="147"/>
                    <a:pt x="3446" y="147"/>
                    <a:pt x="3446" y="146"/>
                  </a:cubicBezTo>
                  <a:cubicBezTo>
                    <a:pt x="3446" y="146"/>
                    <a:pt x="3447" y="146"/>
                    <a:pt x="3447" y="145"/>
                  </a:cubicBezTo>
                  <a:moveTo>
                    <a:pt x="3437" y="145"/>
                  </a:moveTo>
                  <a:cubicBezTo>
                    <a:pt x="3437" y="146"/>
                    <a:pt x="3437" y="146"/>
                    <a:pt x="3437" y="146"/>
                  </a:cubicBezTo>
                  <a:cubicBezTo>
                    <a:pt x="3437" y="146"/>
                    <a:pt x="3437" y="146"/>
                    <a:pt x="3437" y="147"/>
                  </a:cubicBezTo>
                  <a:cubicBezTo>
                    <a:pt x="3436" y="147"/>
                    <a:pt x="3436" y="146"/>
                    <a:pt x="3436" y="145"/>
                  </a:cubicBezTo>
                  <a:cubicBezTo>
                    <a:pt x="3436" y="145"/>
                    <a:pt x="3437" y="145"/>
                    <a:pt x="3437" y="145"/>
                  </a:cubicBezTo>
                  <a:moveTo>
                    <a:pt x="3478" y="141"/>
                  </a:moveTo>
                  <a:cubicBezTo>
                    <a:pt x="3478" y="141"/>
                    <a:pt x="3479" y="141"/>
                    <a:pt x="3479" y="141"/>
                  </a:cubicBezTo>
                  <a:cubicBezTo>
                    <a:pt x="3479" y="142"/>
                    <a:pt x="3478" y="142"/>
                    <a:pt x="3477" y="142"/>
                  </a:cubicBezTo>
                  <a:cubicBezTo>
                    <a:pt x="3477" y="142"/>
                    <a:pt x="3477" y="141"/>
                    <a:pt x="3478" y="141"/>
                  </a:cubicBezTo>
                  <a:moveTo>
                    <a:pt x="3456" y="140"/>
                  </a:moveTo>
                  <a:cubicBezTo>
                    <a:pt x="3457" y="140"/>
                    <a:pt x="3458" y="141"/>
                    <a:pt x="3458" y="141"/>
                  </a:cubicBezTo>
                  <a:cubicBezTo>
                    <a:pt x="3458" y="141"/>
                    <a:pt x="3458" y="141"/>
                    <a:pt x="3458" y="142"/>
                  </a:cubicBezTo>
                  <a:cubicBezTo>
                    <a:pt x="3459" y="142"/>
                    <a:pt x="3459" y="142"/>
                    <a:pt x="3459" y="143"/>
                  </a:cubicBezTo>
                  <a:cubicBezTo>
                    <a:pt x="3458" y="144"/>
                    <a:pt x="3456" y="144"/>
                    <a:pt x="3455" y="143"/>
                  </a:cubicBezTo>
                  <a:cubicBezTo>
                    <a:pt x="3454" y="143"/>
                    <a:pt x="3454" y="143"/>
                    <a:pt x="3454" y="142"/>
                  </a:cubicBezTo>
                  <a:cubicBezTo>
                    <a:pt x="3454" y="142"/>
                    <a:pt x="3454" y="142"/>
                    <a:pt x="3454" y="141"/>
                  </a:cubicBezTo>
                  <a:cubicBezTo>
                    <a:pt x="3454" y="141"/>
                    <a:pt x="3455" y="140"/>
                    <a:pt x="3456" y="140"/>
                  </a:cubicBezTo>
                  <a:moveTo>
                    <a:pt x="3426" y="138"/>
                  </a:moveTo>
                  <a:cubicBezTo>
                    <a:pt x="3427" y="138"/>
                    <a:pt x="3428" y="138"/>
                    <a:pt x="3428" y="139"/>
                  </a:cubicBezTo>
                  <a:cubicBezTo>
                    <a:pt x="3427" y="140"/>
                    <a:pt x="3426" y="140"/>
                    <a:pt x="3426" y="138"/>
                  </a:cubicBezTo>
                  <a:close/>
                  <a:moveTo>
                    <a:pt x="3480" y="133"/>
                  </a:moveTo>
                  <a:cubicBezTo>
                    <a:pt x="3482" y="132"/>
                    <a:pt x="3483" y="132"/>
                    <a:pt x="3484" y="133"/>
                  </a:cubicBezTo>
                  <a:cubicBezTo>
                    <a:pt x="3485" y="134"/>
                    <a:pt x="3484" y="134"/>
                    <a:pt x="3484" y="135"/>
                  </a:cubicBezTo>
                  <a:cubicBezTo>
                    <a:pt x="3484" y="135"/>
                    <a:pt x="3483" y="135"/>
                    <a:pt x="3483" y="136"/>
                  </a:cubicBezTo>
                  <a:cubicBezTo>
                    <a:pt x="3482" y="136"/>
                    <a:pt x="3482" y="137"/>
                    <a:pt x="3482" y="138"/>
                  </a:cubicBezTo>
                  <a:cubicBezTo>
                    <a:pt x="3481" y="140"/>
                    <a:pt x="3481" y="140"/>
                    <a:pt x="3480" y="140"/>
                  </a:cubicBezTo>
                  <a:cubicBezTo>
                    <a:pt x="3479" y="140"/>
                    <a:pt x="3479" y="140"/>
                    <a:pt x="3478" y="139"/>
                  </a:cubicBezTo>
                  <a:cubicBezTo>
                    <a:pt x="3478" y="138"/>
                    <a:pt x="3477" y="137"/>
                    <a:pt x="3478" y="136"/>
                  </a:cubicBezTo>
                  <a:cubicBezTo>
                    <a:pt x="3478" y="135"/>
                    <a:pt x="3479" y="134"/>
                    <a:pt x="3480" y="133"/>
                  </a:cubicBezTo>
                  <a:moveTo>
                    <a:pt x="3423" y="134"/>
                  </a:moveTo>
                  <a:cubicBezTo>
                    <a:pt x="3423" y="134"/>
                    <a:pt x="3423" y="134"/>
                    <a:pt x="3423" y="134"/>
                  </a:cubicBezTo>
                  <a:cubicBezTo>
                    <a:pt x="3424" y="133"/>
                    <a:pt x="3425" y="134"/>
                    <a:pt x="3425" y="135"/>
                  </a:cubicBezTo>
                  <a:lnTo>
                    <a:pt x="3425" y="136"/>
                  </a:lnTo>
                  <a:cubicBezTo>
                    <a:pt x="3423" y="137"/>
                    <a:pt x="3423" y="136"/>
                    <a:pt x="3422" y="134"/>
                  </a:cubicBezTo>
                  <a:cubicBezTo>
                    <a:pt x="3423" y="134"/>
                    <a:pt x="3423" y="134"/>
                    <a:pt x="3423" y="134"/>
                  </a:cubicBezTo>
                  <a:moveTo>
                    <a:pt x="3442" y="127"/>
                  </a:moveTo>
                  <a:cubicBezTo>
                    <a:pt x="3443" y="127"/>
                    <a:pt x="3443" y="127"/>
                    <a:pt x="3443" y="128"/>
                  </a:cubicBezTo>
                  <a:cubicBezTo>
                    <a:pt x="3443" y="128"/>
                    <a:pt x="3443" y="129"/>
                    <a:pt x="3442" y="129"/>
                  </a:cubicBezTo>
                  <a:cubicBezTo>
                    <a:pt x="3441" y="129"/>
                    <a:pt x="3441" y="128"/>
                    <a:pt x="3441" y="127"/>
                  </a:cubicBezTo>
                  <a:cubicBezTo>
                    <a:pt x="3442" y="127"/>
                    <a:pt x="3442" y="127"/>
                    <a:pt x="3442" y="127"/>
                  </a:cubicBezTo>
                  <a:moveTo>
                    <a:pt x="3485" y="108"/>
                  </a:moveTo>
                  <a:cubicBezTo>
                    <a:pt x="3484" y="109"/>
                    <a:pt x="3484" y="109"/>
                    <a:pt x="3484" y="109"/>
                  </a:cubicBezTo>
                  <a:cubicBezTo>
                    <a:pt x="3483" y="108"/>
                    <a:pt x="3483" y="108"/>
                    <a:pt x="3483" y="108"/>
                  </a:cubicBezTo>
                  <a:cubicBezTo>
                    <a:pt x="3484" y="107"/>
                    <a:pt x="3485" y="108"/>
                    <a:pt x="3485" y="108"/>
                  </a:cubicBezTo>
                  <a:moveTo>
                    <a:pt x="3388" y="94"/>
                  </a:moveTo>
                  <a:cubicBezTo>
                    <a:pt x="3387" y="94"/>
                    <a:pt x="3387" y="94"/>
                    <a:pt x="3386" y="94"/>
                  </a:cubicBezTo>
                  <a:cubicBezTo>
                    <a:pt x="3386" y="93"/>
                    <a:pt x="3386" y="93"/>
                    <a:pt x="3386" y="92"/>
                  </a:cubicBezTo>
                  <a:cubicBezTo>
                    <a:pt x="3386" y="92"/>
                    <a:pt x="3387" y="92"/>
                    <a:pt x="3388" y="92"/>
                  </a:cubicBezTo>
                  <a:cubicBezTo>
                    <a:pt x="3388" y="93"/>
                    <a:pt x="3388" y="94"/>
                    <a:pt x="3388" y="94"/>
                  </a:cubicBezTo>
                  <a:moveTo>
                    <a:pt x="3515" y="82"/>
                  </a:moveTo>
                  <a:cubicBezTo>
                    <a:pt x="3513" y="82"/>
                    <a:pt x="3512" y="82"/>
                    <a:pt x="3512" y="81"/>
                  </a:cubicBezTo>
                  <a:cubicBezTo>
                    <a:pt x="3512" y="80"/>
                    <a:pt x="3512" y="79"/>
                    <a:pt x="3513" y="79"/>
                  </a:cubicBezTo>
                  <a:cubicBezTo>
                    <a:pt x="3513" y="78"/>
                    <a:pt x="3514" y="78"/>
                    <a:pt x="3514" y="78"/>
                  </a:cubicBezTo>
                  <a:cubicBezTo>
                    <a:pt x="3515" y="78"/>
                    <a:pt x="3516" y="78"/>
                    <a:pt x="3516" y="78"/>
                  </a:cubicBezTo>
                  <a:cubicBezTo>
                    <a:pt x="3517" y="79"/>
                    <a:pt x="3517" y="79"/>
                    <a:pt x="3517" y="80"/>
                  </a:cubicBezTo>
                  <a:cubicBezTo>
                    <a:pt x="3517" y="81"/>
                    <a:pt x="3516" y="82"/>
                    <a:pt x="3515" y="82"/>
                  </a:cubicBezTo>
                  <a:moveTo>
                    <a:pt x="3531" y="76"/>
                  </a:moveTo>
                  <a:cubicBezTo>
                    <a:pt x="3532" y="75"/>
                    <a:pt x="3533" y="75"/>
                    <a:pt x="3534" y="76"/>
                  </a:cubicBezTo>
                  <a:cubicBezTo>
                    <a:pt x="3535" y="77"/>
                    <a:pt x="3535" y="78"/>
                    <a:pt x="3535" y="79"/>
                  </a:cubicBezTo>
                  <a:cubicBezTo>
                    <a:pt x="3534" y="79"/>
                    <a:pt x="3534" y="79"/>
                    <a:pt x="3533" y="79"/>
                  </a:cubicBezTo>
                  <a:cubicBezTo>
                    <a:pt x="3532" y="79"/>
                    <a:pt x="3532" y="79"/>
                    <a:pt x="3532" y="78"/>
                  </a:cubicBezTo>
                  <a:cubicBezTo>
                    <a:pt x="3531" y="78"/>
                    <a:pt x="3531" y="77"/>
                    <a:pt x="3531" y="76"/>
                  </a:cubicBezTo>
                  <a:moveTo>
                    <a:pt x="3552" y="72"/>
                  </a:moveTo>
                  <a:cubicBezTo>
                    <a:pt x="3553" y="72"/>
                    <a:pt x="3553" y="72"/>
                    <a:pt x="3554" y="72"/>
                  </a:cubicBezTo>
                  <a:cubicBezTo>
                    <a:pt x="3554" y="73"/>
                    <a:pt x="3554" y="74"/>
                    <a:pt x="3553" y="74"/>
                  </a:cubicBezTo>
                  <a:cubicBezTo>
                    <a:pt x="3552" y="73"/>
                    <a:pt x="3552" y="73"/>
                    <a:pt x="3552" y="72"/>
                  </a:cubicBezTo>
                  <a:moveTo>
                    <a:pt x="3462" y="75"/>
                  </a:moveTo>
                  <a:cubicBezTo>
                    <a:pt x="3462" y="74"/>
                    <a:pt x="3464" y="74"/>
                    <a:pt x="3465" y="74"/>
                  </a:cubicBezTo>
                  <a:cubicBezTo>
                    <a:pt x="3465" y="75"/>
                    <a:pt x="3465" y="76"/>
                    <a:pt x="3465" y="77"/>
                  </a:cubicBezTo>
                  <a:cubicBezTo>
                    <a:pt x="3464" y="78"/>
                    <a:pt x="3464" y="78"/>
                    <a:pt x="3462" y="78"/>
                  </a:cubicBezTo>
                  <a:cubicBezTo>
                    <a:pt x="3462" y="78"/>
                    <a:pt x="3462" y="78"/>
                    <a:pt x="3462" y="78"/>
                  </a:cubicBezTo>
                  <a:cubicBezTo>
                    <a:pt x="3462" y="78"/>
                    <a:pt x="3462" y="78"/>
                    <a:pt x="3462" y="78"/>
                  </a:cubicBezTo>
                  <a:cubicBezTo>
                    <a:pt x="3461" y="77"/>
                    <a:pt x="3461" y="76"/>
                    <a:pt x="3462" y="75"/>
                  </a:cubicBezTo>
                  <a:moveTo>
                    <a:pt x="3412" y="75"/>
                  </a:moveTo>
                  <a:cubicBezTo>
                    <a:pt x="3413" y="76"/>
                    <a:pt x="3413" y="76"/>
                    <a:pt x="3413" y="77"/>
                  </a:cubicBezTo>
                  <a:cubicBezTo>
                    <a:pt x="3412" y="76"/>
                    <a:pt x="3410" y="76"/>
                    <a:pt x="3408" y="75"/>
                  </a:cubicBezTo>
                  <a:cubicBezTo>
                    <a:pt x="3408" y="74"/>
                    <a:pt x="3408" y="73"/>
                    <a:pt x="3409" y="73"/>
                  </a:cubicBezTo>
                  <a:cubicBezTo>
                    <a:pt x="3410" y="73"/>
                    <a:pt x="3411" y="74"/>
                    <a:pt x="3412" y="75"/>
                  </a:cubicBezTo>
                  <a:moveTo>
                    <a:pt x="3488" y="69"/>
                  </a:moveTo>
                  <a:cubicBezTo>
                    <a:pt x="3489" y="69"/>
                    <a:pt x="3490" y="69"/>
                    <a:pt x="3490" y="69"/>
                  </a:cubicBezTo>
                  <a:cubicBezTo>
                    <a:pt x="3490" y="71"/>
                    <a:pt x="3490" y="72"/>
                    <a:pt x="3490" y="72"/>
                  </a:cubicBezTo>
                  <a:cubicBezTo>
                    <a:pt x="3487" y="73"/>
                    <a:pt x="3486" y="71"/>
                    <a:pt x="3486" y="69"/>
                  </a:cubicBezTo>
                  <a:cubicBezTo>
                    <a:pt x="3487" y="69"/>
                    <a:pt x="3487" y="69"/>
                    <a:pt x="3488" y="69"/>
                  </a:cubicBezTo>
                  <a:moveTo>
                    <a:pt x="3489" y="51"/>
                  </a:moveTo>
                  <a:cubicBezTo>
                    <a:pt x="3489" y="50"/>
                    <a:pt x="3488" y="49"/>
                    <a:pt x="3488" y="49"/>
                  </a:cubicBezTo>
                  <a:cubicBezTo>
                    <a:pt x="3490" y="48"/>
                    <a:pt x="3491" y="48"/>
                    <a:pt x="3492" y="49"/>
                  </a:cubicBezTo>
                  <a:cubicBezTo>
                    <a:pt x="3492" y="50"/>
                    <a:pt x="3492" y="51"/>
                    <a:pt x="3491" y="51"/>
                  </a:cubicBezTo>
                  <a:cubicBezTo>
                    <a:pt x="3490" y="52"/>
                    <a:pt x="3489" y="51"/>
                    <a:pt x="3489" y="51"/>
                  </a:cubicBezTo>
                  <a:moveTo>
                    <a:pt x="3582" y="16"/>
                  </a:moveTo>
                  <a:cubicBezTo>
                    <a:pt x="3582" y="15"/>
                    <a:pt x="3583" y="14"/>
                    <a:pt x="3584" y="15"/>
                  </a:cubicBezTo>
                  <a:cubicBezTo>
                    <a:pt x="3584" y="15"/>
                    <a:pt x="3584" y="15"/>
                    <a:pt x="3584" y="16"/>
                  </a:cubicBezTo>
                  <a:cubicBezTo>
                    <a:pt x="3584" y="16"/>
                    <a:pt x="3584" y="17"/>
                    <a:pt x="3584" y="17"/>
                  </a:cubicBezTo>
                  <a:cubicBezTo>
                    <a:pt x="3583" y="17"/>
                    <a:pt x="3582" y="17"/>
                    <a:pt x="3582" y="16"/>
                  </a:cubicBezTo>
                  <a:moveTo>
                    <a:pt x="3589" y="13"/>
                  </a:moveTo>
                  <a:cubicBezTo>
                    <a:pt x="3589" y="15"/>
                    <a:pt x="3589" y="15"/>
                    <a:pt x="3587" y="15"/>
                  </a:cubicBezTo>
                  <a:cubicBezTo>
                    <a:pt x="3587" y="14"/>
                    <a:pt x="3588" y="13"/>
                    <a:pt x="3589" y="13"/>
                  </a:cubicBezTo>
                  <a:close/>
                  <a:moveTo>
                    <a:pt x="3468" y="17"/>
                  </a:moveTo>
                  <a:cubicBezTo>
                    <a:pt x="3468" y="17"/>
                    <a:pt x="3468" y="16"/>
                    <a:pt x="3468" y="16"/>
                  </a:cubicBezTo>
                  <a:cubicBezTo>
                    <a:pt x="3468" y="16"/>
                    <a:pt x="3468" y="16"/>
                    <a:pt x="3468" y="16"/>
                  </a:cubicBezTo>
                  <a:cubicBezTo>
                    <a:pt x="3469" y="16"/>
                    <a:pt x="3469" y="16"/>
                    <a:pt x="3469" y="17"/>
                  </a:cubicBezTo>
                  <a:lnTo>
                    <a:pt x="3468" y="17"/>
                  </a:lnTo>
                  <a:close/>
                  <a:moveTo>
                    <a:pt x="3512" y="14"/>
                  </a:moveTo>
                  <a:lnTo>
                    <a:pt x="3512" y="14"/>
                  </a:lnTo>
                  <a:cubicBezTo>
                    <a:pt x="3512" y="14"/>
                    <a:pt x="3512" y="14"/>
                    <a:pt x="3513" y="14"/>
                  </a:cubicBezTo>
                  <a:cubicBezTo>
                    <a:pt x="3513" y="15"/>
                    <a:pt x="3513" y="15"/>
                    <a:pt x="3513" y="15"/>
                  </a:cubicBezTo>
                  <a:cubicBezTo>
                    <a:pt x="3513" y="15"/>
                    <a:pt x="3512" y="15"/>
                    <a:pt x="3512" y="15"/>
                  </a:cubicBezTo>
                  <a:cubicBezTo>
                    <a:pt x="3511" y="15"/>
                    <a:pt x="3511" y="15"/>
                    <a:pt x="3511" y="14"/>
                  </a:cubicBezTo>
                  <a:moveTo>
                    <a:pt x="3534" y="13"/>
                  </a:moveTo>
                  <a:cubicBezTo>
                    <a:pt x="3534" y="13"/>
                    <a:pt x="3534" y="13"/>
                    <a:pt x="3534" y="14"/>
                  </a:cubicBezTo>
                  <a:cubicBezTo>
                    <a:pt x="3534" y="14"/>
                    <a:pt x="3534" y="14"/>
                    <a:pt x="3534" y="15"/>
                  </a:cubicBezTo>
                  <a:cubicBezTo>
                    <a:pt x="3534" y="15"/>
                    <a:pt x="3534" y="15"/>
                    <a:pt x="3533" y="15"/>
                  </a:cubicBezTo>
                  <a:cubicBezTo>
                    <a:pt x="3532" y="14"/>
                    <a:pt x="3532" y="14"/>
                    <a:pt x="3532" y="13"/>
                  </a:cubicBezTo>
                  <a:lnTo>
                    <a:pt x="3534" y="13"/>
                  </a:lnTo>
                  <a:close/>
                  <a:moveTo>
                    <a:pt x="3429" y="18"/>
                  </a:moveTo>
                  <a:cubicBezTo>
                    <a:pt x="3429" y="18"/>
                    <a:pt x="3429" y="17"/>
                    <a:pt x="3429" y="16"/>
                  </a:cubicBezTo>
                  <a:cubicBezTo>
                    <a:pt x="3430" y="16"/>
                    <a:pt x="3431" y="17"/>
                    <a:pt x="3431" y="17"/>
                  </a:cubicBezTo>
                  <a:cubicBezTo>
                    <a:pt x="3431" y="18"/>
                    <a:pt x="3431" y="18"/>
                    <a:pt x="3431" y="19"/>
                  </a:cubicBezTo>
                  <a:cubicBezTo>
                    <a:pt x="3430" y="19"/>
                    <a:pt x="3429" y="19"/>
                    <a:pt x="3429" y="18"/>
                  </a:cubicBezTo>
                  <a:moveTo>
                    <a:pt x="3463" y="18"/>
                  </a:moveTo>
                  <a:cubicBezTo>
                    <a:pt x="3462" y="18"/>
                    <a:pt x="3461" y="18"/>
                    <a:pt x="3460" y="17"/>
                  </a:cubicBezTo>
                  <a:cubicBezTo>
                    <a:pt x="3460" y="15"/>
                    <a:pt x="3461" y="15"/>
                    <a:pt x="3463" y="15"/>
                  </a:cubicBezTo>
                  <a:cubicBezTo>
                    <a:pt x="3464" y="15"/>
                    <a:pt x="3465" y="16"/>
                    <a:pt x="3465" y="17"/>
                  </a:cubicBezTo>
                  <a:cubicBezTo>
                    <a:pt x="3465" y="18"/>
                    <a:pt x="3464" y="18"/>
                    <a:pt x="3463" y="18"/>
                  </a:cubicBezTo>
                  <a:moveTo>
                    <a:pt x="3556" y="10"/>
                  </a:moveTo>
                  <a:cubicBezTo>
                    <a:pt x="3557" y="10"/>
                    <a:pt x="3558" y="11"/>
                    <a:pt x="3558" y="13"/>
                  </a:cubicBezTo>
                  <a:cubicBezTo>
                    <a:pt x="3558" y="14"/>
                    <a:pt x="3557" y="14"/>
                    <a:pt x="3557" y="14"/>
                  </a:cubicBezTo>
                  <a:cubicBezTo>
                    <a:pt x="3556" y="14"/>
                    <a:pt x="3555" y="14"/>
                    <a:pt x="3555" y="13"/>
                  </a:cubicBezTo>
                  <a:cubicBezTo>
                    <a:pt x="3555" y="11"/>
                    <a:pt x="3555" y="10"/>
                    <a:pt x="3556" y="10"/>
                  </a:cubicBezTo>
                  <a:moveTo>
                    <a:pt x="3581" y="9"/>
                  </a:moveTo>
                  <a:cubicBezTo>
                    <a:pt x="3582" y="10"/>
                    <a:pt x="3582" y="11"/>
                    <a:pt x="3582" y="11"/>
                  </a:cubicBezTo>
                  <a:cubicBezTo>
                    <a:pt x="3581" y="12"/>
                    <a:pt x="3581" y="13"/>
                    <a:pt x="3580" y="13"/>
                  </a:cubicBezTo>
                  <a:cubicBezTo>
                    <a:pt x="3580" y="13"/>
                    <a:pt x="3579" y="13"/>
                    <a:pt x="3577" y="12"/>
                  </a:cubicBezTo>
                  <a:cubicBezTo>
                    <a:pt x="3577" y="11"/>
                    <a:pt x="3577" y="10"/>
                    <a:pt x="3578" y="9"/>
                  </a:cubicBezTo>
                  <a:cubicBezTo>
                    <a:pt x="3578" y="9"/>
                    <a:pt x="3578" y="8"/>
                    <a:pt x="3579" y="8"/>
                  </a:cubicBezTo>
                  <a:cubicBezTo>
                    <a:pt x="3580" y="8"/>
                    <a:pt x="3581" y="8"/>
                    <a:pt x="3581" y="9"/>
                  </a:cubicBezTo>
                  <a:moveTo>
                    <a:pt x="3563" y="13"/>
                  </a:moveTo>
                  <a:cubicBezTo>
                    <a:pt x="3562" y="14"/>
                    <a:pt x="3561" y="14"/>
                    <a:pt x="3560" y="13"/>
                  </a:cubicBezTo>
                  <a:cubicBezTo>
                    <a:pt x="3559" y="11"/>
                    <a:pt x="3560" y="10"/>
                    <a:pt x="3562" y="9"/>
                  </a:cubicBezTo>
                  <a:cubicBezTo>
                    <a:pt x="3563" y="9"/>
                    <a:pt x="3564" y="9"/>
                    <a:pt x="3564" y="10"/>
                  </a:cubicBezTo>
                  <a:cubicBezTo>
                    <a:pt x="3564" y="11"/>
                    <a:pt x="3564" y="12"/>
                    <a:pt x="3563" y="13"/>
                  </a:cubicBezTo>
                  <a:moveTo>
                    <a:pt x="3519" y="11"/>
                  </a:moveTo>
                  <a:cubicBezTo>
                    <a:pt x="3519" y="11"/>
                    <a:pt x="3519" y="11"/>
                    <a:pt x="3520" y="11"/>
                  </a:cubicBezTo>
                  <a:cubicBezTo>
                    <a:pt x="3520" y="11"/>
                    <a:pt x="3520" y="11"/>
                    <a:pt x="3520" y="11"/>
                  </a:cubicBezTo>
                  <a:cubicBezTo>
                    <a:pt x="3520" y="12"/>
                    <a:pt x="3520" y="12"/>
                    <a:pt x="3520" y="13"/>
                  </a:cubicBezTo>
                  <a:cubicBezTo>
                    <a:pt x="3519" y="12"/>
                    <a:pt x="3519" y="12"/>
                    <a:pt x="3519" y="11"/>
                  </a:cubicBezTo>
                  <a:moveTo>
                    <a:pt x="3437" y="16"/>
                  </a:moveTo>
                  <a:cubicBezTo>
                    <a:pt x="3437" y="15"/>
                    <a:pt x="3438" y="15"/>
                    <a:pt x="3438" y="14"/>
                  </a:cubicBezTo>
                  <a:cubicBezTo>
                    <a:pt x="3439" y="14"/>
                    <a:pt x="3439" y="15"/>
                    <a:pt x="3438" y="16"/>
                  </a:cubicBezTo>
                  <a:cubicBezTo>
                    <a:pt x="3438" y="17"/>
                    <a:pt x="3438" y="17"/>
                    <a:pt x="3438" y="18"/>
                  </a:cubicBezTo>
                  <a:cubicBezTo>
                    <a:pt x="3437" y="19"/>
                    <a:pt x="3436" y="20"/>
                    <a:pt x="3434" y="19"/>
                  </a:cubicBezTo>
                  <a:cubicBezTo>
                    <a:pt x="3434" y="19"/>
                    <a:pt x="3434" y="18"/>
                    <a:pt x="3434" y="18"/>
                  </a:cubicBezTo>
                  <a:cubicBezTo>
                    <a:pt x="3434" y="18"/>
                    <a:pt x="3434" y="18"/>
                    <a:pt x="3434" y="17"/>
                  </a:cubicBezTo>
                  <a:cubicBezTo>
                    <a:pt x="3435" y="16"/>
                    <a:pt x="3436" y="16"/>
                    <a:pt x="3437" y="16"/>
                  </a:cubicBezTo>
                  <a:moveTo>
                    <a:pt x="3530" y="10"/>
                  </a:moveTo>
                  <a:cubicBezTo>
                    <a:pt x="3530" y="10"/>
                    <a:pt x="3530" y="10"/>
                    <a:pt x="3530" y="10"/>
                  </a:cubicBezTo>
                  <a:cubicBezTo>
                    <a:pt x="3530" y="9"/>
                    <a:pt x="3530" y="9"/>
                    <a:pt x="3530" y="9"/>
                  </a:cubicBezTo>
                  <a:cubicBezTo>
                    <a:pt x="3531" y="9"/>
                    <a:pt x="3531" y="9"/>
                    <a:pt x="3531" y="10"/>
                  </a:cubicBezTo>
                  <a:cubicBezTo>
                    <a:pt x="3531" y="10"/>
                    <a:pt x="3531" y="11"/>
                    <a:pt x="3531" y="11"/>
                  </a:cubicBezTo>
                  <a:lnTo>
                    <a:pt x="3530" y="10"/>
                  </a:lnTo>
                  <a:close/>
                  <a:moveTo>
                    <a:pt x="3488" y="12"/>
                  </a:moveTo>
                  <a:cubicBezTo>
                    <a:pt x="3488" y="11"/>
                    <a:pt x="3488" y="11"/>
                    <a:pt x="3488" y="10"/>
                  </a:cubicBezTo>
                  <a:cubicBezTo>
                    <a:pt x="3489" y="10"/>
                    <a:pt x="3489" y="10"/>
                    <a:pt x="3489" y="10"/>
                  </a:cubicBezTo>
                  <a:cubicBezTo>
                    <a:pt x="3489" y="11"/>
                    <a:pt x="3489" y="11"/>
                    <a:pt x="3489" y="11"/>
                  </a:cubicBezTo>
                  <a:cubicBezTo>
                    <a:pt x="3489" y="11"/>
                    <a:pt x="3489" y="11"/>
                    <a:pt x="3489" y="12"/>
                  </a:cubicBezTo>
                  <a:cubicBezTo>
                    <a:pt x="3489" y="12"/>
                    <a:pt x="3489" y="12"/>
                    <a:pt x="3489" y="13"/>
                  </a:cubicBezTo>
                  <a:cubicBezTo>
                    <a:pt x="3488" y="13"/>
                    <a:pt x="3488" y="13"/>
                    <a:pt x="3488" y="12"/>
                  </a:cubicBezTo>
                  <a:moveTo>
                    <a:pt x="3573" y="10"/>
                  </a:moveTo>
                  <a:cubicBezTo>
                    <a:pt x="3572" y="10"/>
                    <a:pt x="3570" y="10"/>
                    <a:pt x="3570" y="9"/>
                  </a:cubicBezTo>
                  <a:cubicBezTo>
                    <a:pt x="3569" y="8"/>
                    <a:pt x="3569" y="7"/>
                    <a:pt x="3570" y="6"/>
                  </a:cubicBezTo>
                  <a:cubicBezTo>
                    <a:pt x="3570" y="6"/>
                    <a:pt x="3571" y="6"/>
                    <a:pt x="3572" y="6"/>
                  </a:cubicBezTo>
                  <a:cubicBezTo>
                    <a:pt x="3573" y="6"/>
                    <a:pt x="3574" y="6"/>
                    <a:pt x="3574" y="6"/>
                  </a:cubicBezTo>
                  <a:cubicBezTo>
                    <a:pt x="3575" y="7"/>
                    <a:pt x="3575" y="7"/>
                    <a:pt x="3575" y="8"/>
                  </a:cubicBezTo>
                  <a:cubicBezTo>
                    <a:pt x="3574" y="9"/>
                    <a:pt x="3574" y="10"/>
                    <a:pt x="3573" y="10"/>
                  </a:cubicBezTo>
                  <a:moveTo>
                    <a:pt x="3588" y="5"/>
                  </a:moveTo>
                  <a:cubicBezTo>
                    <a:pt x="3589" y="6"/>
                    <a:pt x="3588" y="7"/>
                    <a:pt x="3587" y="7"/>
                  </a:cubicBezTo>
                  <a:cubicBezTo>
                    <a:pt x="3586" y="7"/>
                    <a:pt x="3586" y="6"/>
                    <a:pt x="3586" y="5"/>
                  </a:cubicBezTo>
                  <a:cubicBezTo>
                    <a:pt x="3587" y="4"/>
                    <a:pt x="3588" y="4"/>
                    <a:pt x="3588" y="5"/>
                  </a:cubicBezTo>
                  <a:moveTo>
                    <a:pt x="3554" y="5"/>
                  </a:moveTo>
                  <a:cubicBezTo>
                    <a:pt x="3555" y="5"/>
                    <a:pt x="3555" y="5"/>
                    <a:pt x="3555" y="6"/>
                  </a:cubicBezTo>
                  <a:cubicBezTo>
                    <a:pt x="3554" y="6"/>
                    <a:pt x="3554" y="6"/>
                    <a:pt x="3554" y="6"/>
                  </a:cubicBezTo>
                  <a:cubicBezTo>
                    <a:pt x="3554" y="6"/>
                    <a:pt x="3554" y="6"/>
                    <a:pt x="3554" y="6"/>
                  </a:cubicBezTo>
                  <a:cubicBezTo>
                    <a:pt x="3554" y="5"/>
                    <a:pt x="3554" y="5"/>
                    <a:pt x="3554" y="5"/>
                  </a:cubicBezTo>
                  <a:moveTo>
                    <a:pt x="3490" y="7"/>
                  </a:moveTo>
                  <a:cubicBezTo>
                    <a:pt x="3490" y="7"/>
                    <a:pt x="3490" y="8"/>
                    <a:pt x="3490" y="8"/>
                  </a:cubicBezTo>
                  <a:cubicBezTo>
                    <a:pt x="3490" y="8"/>
                    <a:pt x="3490" y="8"/>
                    <a:pt x="3491" y="8"/>
                  </a:cubicBezTo>
                  <a:cubicBezTo>
                    <a:pt x="3491" y="8"/>
                    <a:pt x="3490" y="9"/>
                    <a:pt x="3490" y="9"/>
                  </a:cubicBezTo>
                  <a:lnTo>
                    <a:pt x="3490" y="7"/>
                  </a:lnTo>
                  <a:close/>
                  <a:moveTo>
                    <a:pt x="3465" y="9"/>
                  </a:moveTo>
                  <a:cubicBezTo>
                    <a:pt x="3465" y="10"/>
                    <a:pt x="3465" y="11"/>
                    <a:pt x="3464" y="11"/>
                  </a:cubicBezTo>
                  <a:cubicBezTo>
                    <a:pt x="3463" y="11"/>
                    <a:pt x="3462" y="10"/>
                    <a:pt x="3462" y="9"/>
                  </a:cubicBezTo>
                  <a:cubicBezTo>
                    <a:pt x="3463" y="8"/>
                    <a:pt x="3464" y="8"/>
                    <a:pt x="3465" y="9"/>
                  </a:cubicBezTo>
                  <a:moveTo>
                    <a:pt x="3563" y="4"/>
                  </a:moveTo>
                  <a:cubicBezTo>
                    <a:pt x="3564" y="4"/>
                    <a:pt x="3565" y="4"/>
                    <a:pt x="3565" y="5"/>
                  </a:cubicBezTo>
                  <a:cubicBezTo>
                    <a:pt x="3565" y="6"/>
                    <a:pt x="3565" y="6"/>
                    <a:pt x="3564" y="6"/>
                  </a:cubicBezTo>
                  <a:cubicBezTo>
                    <a:pt x="3562" y="7"/>
                    <a:pt x="3562" y="6"/>
                    <a:pt x="3562" y="5"/>
                  </a:cubicBezTo>
                  <a:cubicBezTo>
                    <a:pt x="3561" y="4"/>
                    <a:pt x="3562" y="4"/>
                    <a:pt x="3563" y="4"/>
                  </a:cubicBezTo>
                  <a:moveTo>
                    <a:pt x="3470" y="8"/>
                  </a:moveTo>
                  <a:cubicBezTo>
                    <a:pt x="3470" y="8"/>
                    <a:pt x="3471" y="8"/>
                    <a:pt x="3471" y="9"/>
                  </a:cubicBezTo>
                  <a:cubicBezTo>
                    <a:pt x="3472" y="9"/>
                    <a:pt x="3472" y="10"/>
                    <a:pt x="3473" y="11"/>
                  </a:cubicBezTo>
                  <a:cubicBezTo>
                    <a:pt x="3473" y="11"/>
                    <a:pt x="3473" y="12"/>
                    <a:pt x="3472" y="13"/>
                  </a:cubicBezTo>
                  <a:cubicBezTo>
                    <a:pt x="3471" y="13"/>
                    <a:pt x="3470" y="12"/>
                    <a:pt x="3469" y="12"/>
                  </a:cubicBezTo>
                  <a:cubicBezTo>
                    <a:pt x="3468" y="11"/>
                    <a:pt x="3468" y="10"/>
                    <a:pt x="3468" y="9"/>
                  </a:cubicBezTo>
                  <a:cubicBezTo>
                    <a:pt x="3468" y="8"/>
                    <a:pt x="3469" y="8"/>
                    <a:pt x="3470" y="8"/>
                  </a:cubicBezTo>
                  <a:moveTo>
                    <a:pt x="3593" y="1"/>
                  </a:moveTo>
                  <a:cubicBezTo>
                    <a:pt x="3594" y="3"/>
                    <a:pt x="3594" y="4"/>
                    <a:pt x="3595" y="5"/>
                  </a:cubicBezTo>
                  <a:cubicBezTo>
                    <a:pt x="3595" y="6"/>
                    <a:pt x="3596" y="6"/>
                    <a:pt x="3597" y="7"/>
                  </a:cubicBezTo>
                  <a:cubicBezTo>
                    <a:pt x="3598" y="8"/>
                    <a:pt x="3598" y="8"/>
                    <a:pt x="3599" y="9"/>
                  </a:cubicBezTo>
                  <a:cubicBezTo>
                    <a:pt x="3599" y="10"/>
                    <a:pt x="3599" y="11"/>
                    <a:pt x="3599" y="12"/>
                  </a:cubicBezTo>
                  <a:cubicBezTo>
                    <a:pt x="3598" y="12"/>
                    <a:pt x="3597" y="12"/>
                    <a:pt x="3596" y="13"/>
                  </a:cubicBezTo>
                  <a:cubicBezTo>
                    <a:pt x="3594" y="13"/>
                    <a:pt x="3593" y="13"/>
                    <a:pt x="3592" y="12"/>
                  </a:cubicBezTo>
                  <a:cubicBezTo>
                    <a:pt x="3592" y="11"/>
                    <a:pt x="3593" y="10"/>
                    <a:pt x="3593" y="10"/>
                  </a:cubicBezTo>
                  <a:cubicBezTo>
                    <a:pt x="3593" y="9"/>
                    <a:pt x="3593" y="9"/>
                    <a:pt x="3593" y="8"/>
                  </a:cubicBezTo>
                  <a:cubicBezTo>
                    <a:pt x="3593" y="7"/>
                    <a:pt x="3592" y="6"/>
                    <a:pt x="3592" y="6"/>
                  </a:cubicBezTo>
                  <a:cubicBezTo>
                    <a:pt x="3591" y="6"/>
                    <a:pt x="3591" y="5"/>
                    <a:pt x="3590" y="4"/>
                  </a:cubicBezTo>
                  <a:cubicBezTo>
                    <a:pt x="3591" y="3"/>
                    <a:pt x="3592" y="2"/>
                    <a:pt x="3593" y="1"/>
                  </a:cubicBezTo>
                  <a:moveTo>
                    <a:pt x="3454" y="13"/>
                  </a:moveTo>
                  <a:cubicBezTo>
                    <a:pt x="3454" y="13"/>
                    <a:pt x="3453" y="13"/>
                    <a:pt x="3453" y="14"/>
                  </a:cubicBezTo>
                  <a:cubicBezTo>
                    <a:pt x="3453" y="14"/>
                    <a:pt x="3452" y="15"/>
                    <a:pt x="3452" y="15"/>
                  </a:cubicBezTo>
                  <a:cubicBezTo>
                    <a:pt x="3451" y="15"/>
                    <a:pt x="3450" y="15"/>
                    <a:pt x="3450" y="16"/>
                  </a:cubicBezTo>
                  <a:cubicBezTo>
                    <a:pt x="3449" y="17"/>
                    <a:pt x="3448" y="17"/>
                    <a:pt x="3448" y="17"/>
                  </a:cubicBezTo>
                  <a:cubicBezTo>
                    <a:pt x="3447" y="16"/>
                    <a:pt x="3446" y="15"/>
                    <a:pt x="3445" y="14"/>
                  </a:cubicBezTo>
                  <a:cubicBezTo>
                    <a:pt x="3445" y="12"/>
                    <a:pt x="3444" y="11"/>
                    <a:pt x="3442" y="11"/>
                  </a:cubicBezTo>
                  <a:cubicBezTo>
                    <a:pt x="3443" y="10"/>
                    <a:pt x="3445" y="9"/>
                    <a:pt x="3446" y="9"/>
                  </a:cubicBezTo>
                  <a:cubicBezTo>
                    <a:pt x="3448" y="8"/>
                    <a:pt x="3450" y="8"/>
                    <a:pt x="3452" y="7"/>
                  </a:cubicBezTo>
                  <a:cubicBezTo>
                    <a:pt x="3452" y="8"/>
                    <a:pt x="3453" y="8"/>
                    <a:pt x="3453" y="9"/>
                  </a:cubicBezTo>
                  <a:cubicBezTo>
                    <a:pt x="3453" y="10"/>
                    <a:pt x="3453" y="11"/>
                    <a:pt x="3454" y="11"/>
                  </a:cubicBezTo>
                  <a:cubicBezTo>
                    <a:pt x="3455" y="11"/>
                    <a:pt x="3456" y="10"/>
                    <a:pt x="3456" y="9"/>
                  </a:cubicBezTo>
                  <a:cubicBezTo>
                    <a:pt x="3456" y="8"/>
                    <a:pt x="3457" y="7"/>
                    <a:pt x="3458" y="7"/>
                  </a:cubicBezTo>
                  <a:cubicBezTo>
                    <a:pt x="3459" y="6"/>
                    <a:pt x="3460" y="6"/>
                    <a:pt x="3460" y="7"/>
                  </a:cubicBezTo>
                  <a:cubicBezTo>
                    <a:pt x="3461" y="7"/>
                    <a:pt x="3461" y="7"/>
                    <a:pt x="3461" y="8"/>
                  </a:cubicBezTo>
                  <a:cubicBezTo>
                    <a:pt x="3462" y="9"/>
                    <a:pt x="3461" y="9"/>
                    <a:pt x="3461" y="10"/>
                  </a:cubicBezTo>
                  <a:cubicBezTo>
                    <a:pt x="3461" y="11"/>
                    <a:pt x="3460" y="12"/>
                    <a:pt x="3460" y="12"/>
                  </a:cubicBezTo>
                  <a:cubicBezTo>
                    <a:pt x="3458" y="13"/>
                    <a:pt x="3456" y="13"/>
                    <a:pt x="3454" y="13"/>
                  </a:cubicBezTo>
                  <a:moveTo>
                    <a:pt x="3406" y="9"/>
                  </a:moveTo>
                  <a:cubicBezTo>
                    <a:pt x="3407" y="9"/>
                    <a:pt x="3408" y="9"/>
                    <a:pt x="3409" y="9"/>
                  </a:cubicBezTo>
                  <a:cubicBezTo>
                    <a:pt x="3409" y="10"/>
                    <a:pt x="3409" y="11"/>
                    <a:pt x="3408" y="13"/>
                  </a:cubicBezTo>
                  <a:cubicBezTo>
                    <a:pt x="3407" y="13"/>
                    <a:pt x="3407" y="13"/>
                    <a:pt x="3406" y="13"/>
                  </a:cubicBezTo>
                  <a:cubicBezTo>
                    <a:pt x="3405" y="13"/>
                    <a:pt x="3405" y="13"/>
                    <a:pt x="3404" y="12"/>
                  </a:cubicBezTo>
                  <a:cubicBezTo>
                    <a:pt x="3404" y="11"/>
                    <a:pt x="3405" y="10"/>
                    <a:pt x="3406" y="9"/>
                  </a:cubicBezTo>
                  <a:moveTo>
                    <a:pt x="3499" y="5"/>
                  </a:moveTo>
                  <a:cubicBezTo>
                    <a:pt x="3501" y="5"/>
                    <a:pt x="3503" y="5"/>
                    <a:pt x="3504" y="5"/>
                  </a:cubicBezTo>
                  <a:cubicBezTo>
                    <a:pt x="3506" y="7"/>
                    <a:pt x="3506" y="8"/>
                    <a:pt x="3505" y="9"/>
                  </a:cubicBezTo>
                  <a:cubicBezTo>
                    <a:pt x="3504" y="10"/>
                    <a:pt x="3503" y="11"/>
                    <a:pt x="3501" y="11"/>
                  </a:cubicBezTo>
                  <a:cubicBezTo>
                    <a:pt x="3500" y="11"/>
                    <a:pt x="3499" y="11"/>
                    <a:pt x="3498" y="10"/>
                  </a:cubicBezTo>
                  <a:cubicBezTo>
                    <a:pt x="3497" y="9"/>
                    <a:pt x="3497" y="9"/>
                    <a:pt x="3497" y="8"/>
                  </a:cubicBezTo>
                  <a:cubicBezTo>
                    <a:pt x="3496" y="6"/>
                    <a:pt x="3497" y="5"/>
                    <a:pt x="3499" y="5"/>
                  </a:cubicBezTo>
                  <a:moveTo>
                    <a:pt x="3469" y="348"/>
                  </a:moveTo>
                  <a:cubicBezTo>
                    <a:pt x="3469" y="347"/>
                    <a:pt x="3468" y="347"/>
                    <a:pt x="3467" y="347"/>
                  </a:cubicBezTo>
                  <a:cubicBezTo>
                    <a:pt x="3466" y="346"/>
                    <a:pt x="3466" y="346"/>
                    <a:pt x="3465" y="345"/>
                  </a:cubicBezTo>
                  <a:cubicBezTo>
                    <a:pt x="3464" y="345"/>
                    <a:pt x="3463" y="345"/>
                    <a:pt x="3462" y="344"/>
                  </a:cubicBezTo>
                  <a:cubicBezTo>
                    <a:pt x="3462" y="344"/>
                    <a:pt x="3461" y="344"/>
                    <a:pt x="3461" y="343"/>
                  </a:cubicBezTo>
                  <a:cubicBezTo>
                    <a:pt x="3461" y="343"/>
                    <a:pt x="3461" y="343"/>
                    <a:pt x="3461" y="343"/>
                  </a:cubicBezTo>
                  <a:cubicBezTo>
                    <a:pt x="3460" y="343"/>
                    <a:pt x="3459" y="343"/>
                    <a:pt x="3458" y="344"/>
                  </a:cubicBezTo>
                  <a:cubicBezTo>
                    <a:pt x="3457" y="344"/>
                    <a:pt x="3457" y="345"/>
                    <a:pt x="3456" y="345"/>
                  </a:cubicBezTo>
                  <a:cubicBezTo>
                    <a:pt x="3455" y="346"/>
                    <a:pt x="3454" y="346"/>
                    <a:pt x="3453" y="346"/>
                  </a:cubicBezTo>
                  <a:cubicBezTo>
                    <a:pt x="3452" y="346"/>
                    <a:pt x="3451" y="346"/>
                    <a:pt x="3451" y="345"/>
                  </a:cubicBezTo>
                  <a:cubicBezTo>
                    <a:pt x="3451" y="344"/>
                    <a:pt x="3451" y="344"/>
                    <a:pt x="3451" y="344"/>
                  </a:cubicBezTo>
                  <a:cubicBezTo>
                    <a:pt x="3452" y="344"/>
                    <a:pt x="3452" y="343"/>
                    <a:pt x="3452" y="343"/>
                  </a:cubicBezTo>
                  <a:cubicBezTo>
                    <a:pt x="3452" y="342"/>
                    <a:pt x="3451" y="341"/>
                    <a:pt x="3450" y="341"/>
                  </a:cubicBezTo>
                  <a:cubicBezTo>
                    <a:pt x="3450" y="340"/>
                    <a:pt x="3449" y="340"/>
                    <a:pt x="3448" y="340"/>
                  </a:cubicBezTo>
                  <a:cubicBezTo>
                    <a:pt x="3448" y="339"/>
                    <a:pt x="3449" y="339"/>
                    <a:pt x="3449" y="338"/>
                  </a:cubicBezTo>
                  <a:cubicBezTo>
                    <a:pt x="3450" y="338"/>
                    <a:pt x="3450" y="337"/>
                    <a:pt x="3449" y="336"/>
                  </a:cubicBezTo>
                  <a:cubicBezTo>
                    <a:pt x="3448" y="336"/>
                    <a:pt x="3446" y="336"/>
                    <a:pt x="3445" y="335"/>
                  </a:cubicBezTo>
                  <a:cubicBezTo>
                    <a:pt x="3444" y="335"/>
                    <a:pt x="3443" y="334"/>
                    <a:pt x="3443" y="332"/>
                  </a:cubicBezTo>
                  <a:cubicBezTo>
                    <a:pt x="3444" y="332"/>
                    <a:pt x="3445" y="331"/>
                    <a:pt x="3444" y="330"/>
                  </a:cubicBezTo>
                  <a:cubicBezTo>
                    <a:pt x="3444" y="329"/>
                    <a:pt x="3444" y="328"/>
                    <a:pt x="3443" y="327"/>
                  </a:cubicBezTo>
                  <a:cubicBezTo>
                    <a:pt x="3443" y="326"/>
                    <a:pt x="3444" y="326"/>
                    <a:pt x="3445" y="325"/>
                  </a:cubicBezTo>
                  <a:cubicBezTo>
                    <a:pt x="3445" y="325"/>
                    <a:pt x="3445" y="325"/>
                    <a:pt x="3445" y="324"/>
                  </a:cubicBezTo>
                  <a:cubicBezTo>
                    <a:pt x="3444" y="323"/>
                    <a:pt x="3443" y="324"/>
                    <a:pt x="3442" y="325"/>
                  </a:cubicBezTo>
                  <a:cubicBezTo>
                    <a:pt x="3442" y="326"/>
                    <a:pt x="3441" y="327"/>
                    <a:pt x="3440" y="327"/>
                  </a:cubicBezTo>
                  <a:cubicBezTo>
                    <a:pt x="3441" y="329"/>
                    <a:pt x="3441" y="330"/>
                    <a:pt x="3441" y="331"/>
                  </a:cubicBezTo>
                  <a:cubicBezTo>
                    <a:pt x="3440" y="332"/>
                    <a:pt x="3440" y="332"/>
                    <a:pt x="3439" y="333"/>
                  </a:cubicBezTo>
                  <a:cubicBezTo>
                    <a:pt x="3439" y="334"/>
                    <a:pt x="3440" y="335"/>
                    <a:pt x="3442" y="336"/>
                  </a:cubicBezTo>
                  <a:cubicBezTo>
                    <a:pt x="3444" y="336"/>
                    <a:pt x="3445" y="337"/>
                    <a:pt x="3445" y="338"/>
                  </a:cubicBezTo>
                  <a:cubicBezTo>
                    <a:pt x="3445" y="339"/>
                    <a:pt x="3446" y="340"/>
                    <a:pt x="3446" y="340"/>
                  </a:cubicBezTo>
                  <a:cubicBezTo>
                    <a:pt x="3445" y="341"/>
                    <a:pt x="3445" y="341"/>
                    <a:pt x="3444" y="342"/>
                  </a:cubicBezTo>
                  <a:cubicBezTo>
                    <a:pt x="3444" y="342"/>
                    <a:pt x="3443" y="342"/>
                    <a:pt x="3443" y="341"/>
                  </a:cubicBezTo>
                  <a:cubicBezTo>
                    <a:pt x="3442" y="341"/>
                    <a:pt x="3442" y="340"/>
                    <a:pt x="3441" y="340"/>
                  </a:cubicBezTo>
                  <a:cubicBezTo>
                    <a:pt x="3441" y="339"/>
                    <a:pt x="3440" y="339"/>
                    <a:pt x="3440" y="338"/>
                  </a:cubicBezTo>
                  <a:cubicBezTo>
                    <a:pt x="3439" y="338"/>
                    <a:pt x="3439" y="337"/>
                    <a:pt x="3438" y="337"/>
                  </a:cubicBezTo>
                  <a:cubicBezTo>
                    <a:pt x="3437" y="337"/>
                    <a:pt x="3437" y="336"/>
                    <a:pt x="3437" y="335"/>
                  </a:cubicBezTo>
                  <a:cubicBezTo>
                    <a:pt x="3437" y="335"/>
                    <a:pt x="3436" y="334"/>
                    <a:pt x="3436" y="334"/>
                  </a:cubicBezTo>
                  <a:cubicBezTo>
                    <a:pt x="3435" y="334"/>
                    <a:pt x="3434" y="334"/>
                    <a:pt x="3433" y="334"/>
                  </a:cubicBezTo>
                  <a:cubicBezTo>
                    <a:pt x="3432" y="334"/>
                    <a:pt x="3431" y="334"/>
                    <a:pt x="3431" y="334"/>
                  </a:cubicBezTo>
                  <a:cubicBezTo>
                    <a:pt x="3431" y="354"/>
                    <a:pt x="3432" y="373"/>
                    <a:pt x="3433" y="393"/>
                  </a:cubicBezTo>
                  <a:cubicBezTo>
                    <a:pt x="3434" y="413"/>
                    <a:pt x="3435" y="433"/>
                    <a:pt x="3436" y="453"/>
                  </a:cubicBezTo>
                  <a:cubicBezTo>
                    <a:pt x="3436" y="453"/>
                    <a:pt x="3437" y="453"/>
                    <a:pt x="3437" y="453"/>
                  </a:cubicBezTo>
                  <a:cubicBezTo>
                    <a:pt x="3438" y="453"/>
                    <a:pt x="3439" y="453"/>
                    <a:pt x="3439" y="453"/>
                  </a:cubicBezTo>
                  <a:cubicBezTo>
                    <a:pt x="3439" y="453"/>
                    <a:pt x="3439" y="452"/>
                    <a:pt x="3439" y="452"/>
                  </a:cubicBezTo>
                  <a:cubicBezTo>
                    <a:pt x="3439" y="452"/>
                    <a:pt x="3439" y="451"/>
                    <a:pt x="3439" y="451"/>
                  </a:cubicBezTo>
                  <a:cubicBezTo>
                    <a:pt x="3440" y="450"/>
                    <a:pt x="3442" y="450"/>
                    <a:pt x="3442" y="451"/>
                  </a:cubicBezTo>
                  <a:cubicBezTo>
                    <a:pt x="3443" y="452"/>
                    <a:pt x="3443" y="453"/>
                    <a:pt x="3442" y="453"/>
                  </a:cubicBezTo>
                  <a:cubicBezTo>
                    <a:pt x="3441" y="454"/>
                    <a:pt x="3441" y="454"/>
                    <a:pt x="3440" y="454"/>
                  </a:cubicBezTo>
                  <a:cubicBezTo>
                    <a:pt x="3440" y="455"/>
                    <a:pt x="3440" y="455"/>
                    <a:pt x="3440" y="456"/>
                  </a:cubicBezTo>
                  <a:cubicBezTo>
                    <a:pt x="3440" y="456"/>
                    <a:pt x="3440" y="457"/>
                    <a:pt x="3441" y="457"/>
                  </a:cubicBezTo>
                  <a:cubicBezTo>
                    <a:pt x="3441" y="457"/>
                    <a:pt x="3442" y="457"/>
                    <a:pt x="3442" y="457"/>
                  </a:cubicBezTo>
                  <a:cubicBezTo>
                    <a:pt x="3443" y="457"/>
                    <a:pt x="3443" y="457"/>
                    <a:pt x="3444" y="457"/>
                  </a:cubicBezTo>
                  <a:cubicBezTo>
                    <a:pt x="3445" y="456"/>
                    <a:pt x="3445" y="455"/>
                    <a:pt x="3445" y="454"/>
                  </a:cubicBezTo>
                  <a:cubicBezTo>
                    <a:pt x="3445" y="453"/>
                    <a:pt x="3445" y="452"/>
                    <a:pt x="3446" y="452"/>
                  </a:cubicBezTo>
                  <a:cubicBezTo>
                    <a:pt x="3447" y="451"/>
                    <a:pt x="3448" y="452"/>
                    <a:pt x="3449" y="453"/>
                  </a:cubicBezTo>
                  <a:cubicBezTo>
                    <a:pt x="3450" y="455"/>
                    <a:pt x="3450" y="456"/>
                    <a:pt x="3450" y="457"/>
                  </a:cubicBezTo>
                  <a:cubicBezTo>
                    <a:pt x="3451" y="457"/>
                    <a:pt x="3452" y="457"/>
                    <a:pt x="3452" y="456"/>
                  </a:cubicBezTo>
                  <a:cubicBezTo>
                    <a:pt x="3452" y="456"/>
                    <a:pt x="3453" y="455"/>
                    <a:pt x="3453" y="455"/>
                  </a:cubicBezTo>
                  <a:cubicBezTo>
                    <a:pt x="3454" y="455"/>
                    <a:pt x="3454" y="456"/>
                    <a:pt x="3454" y="456"/>
                  </a:cubicBezTo>
                  <a:cubicBezTo>
                    <a:pt x="3454" y="456"/>
                    <a:pt x="3454" y="457"/>
                    <a:pt x="3455" y="457"/>
                  </a:cubicBezTo>
                  <a:cubicBezTo>
                    <a:pt x="3472" y="456"/>
                    <a:pt x="3488" y="456"/>
                    <a:pt x="3504" y="455"/>
                  </a:cubicBezTo>
                  <a:cubicBezTo>
                    <a:pt x="3519" y="455"/>
                    <a:pt x="3535" y="454"/>
                    <a:pt x="3552" y="453"/>
                  </a:cubicBezTo>
                  <a:lnTo>
                    <a:pt x="3548" y="348"/>
                  </a:lnTo>
                  <a:cubicBezTo>
                    <a:pt x="3547" y="342"/>
                    <a:pt x="3547" y="336"/>
                    <a:pt x="3547" y="330"/>
                  </a:cubicBezTo>
                  <a:cubicBezTo>
                    <a:pt x="3547" y="325"/>
                    <a:pt x="3547" y="319"/>
                    <a:pt x="3546" y="313"/>
                  </a:cubicBezTo>
                  <a:cubicBezTo>
                    <a:pt x="3545" y="308"/>
                    <a:pt x="3545" y="302"/>
                    <a:pt x="3545" y="296"/>
                  </a:cubicBezTo>
                  <a:cubicBezTo>
                    <a:pt x="3546" y="290"/>
                    <a:pt x="3545" y="284"/>
                    <a:pt x="3544" y="278"/>
                  </a:cubicBezTo>
                  <a:cubicBezTo>
                    <a:pt x="3544" y="278"/>
                    <a:pt x="3543" y="278"/>
                    <a:pt x="3542" y="279"/>
                  </a:cubicBezTo>
                  <a:cubicBezTo>
                    <a:pt x="3542" y="279"/>
                    <a:pt x="3541" y="279"/>
                    <a:pt x="3540" y="278"/>
                  </a:cubicBezTo>
                  <a:cubicBezTo>
                    <a:pt x="3540" y="278"/>
                    <a:pt x="3541" y="277"/>
                    <a:pt x="3542" y="276"/>
                  </a:cubicBezTo>
                  <a:cubicBezTo>
                    <a:pt x="3542" y="276"/>
                    <a:pt x="3543" y="276"/>
                    <a:pt x="3543" y="276"/>
                  </a:cubicBezTo>
                  <a:cubicBezTo>
                    <a:pt x="3543" y="277"/>
                    <a:pt x="3544" y="277"/>
                    <a:pt x="3544" y="276"/>
                  </a:cubicBezTo>
                  <a:cubicBezTo>
                    <a:pt x="3543" y="246"/>
                    <a:pt x="3542" y="215"/>
                    <a:pt x="3541" y="185"/>
                  </a:cubicBezTo>
                  <a:cubicBezTo>
                    <a:pt x="3539" y="154"/>
                    <a:pt x="3538" y="124"/>
                    <a:pt x="3537" y="93"/>
                  </a:cubicBezTo>
                  <a:lnTo>
                    <a:pt x="3563" y="92"/>
                  </a:lnTo>
                  <a:cubicBezTo>
                    <a:pt x="3568" y="91"/>
                    <a:pt x="3574" y="91"/>
                    <a:pt x="3579" y="91"/>
                  </a:cubicBezTo>
                  <a:cubicBezTo>
                    <a:pt x="3584" y="91"/>
                    <a:pt x="3589" y="90"/>
                    <a:pt x="3593" y="90"/>
                  </a:cubicBezTo>
                  <a:cubicBezTo>
                    <a:pt x="3595" y="90"/>
                    <a:pt x="3597" y="90"/>
                    <a:pt x="3599" y="90"/>
                  </a:cubicBezTo>
                  <a:cubicBezTo>
                    <a:pt x="3601" y="90"/>
                    <a:pt x="3604" y="90"/>
                    <a:pt x="3606" y="90"/>
                  </a:cubicBezTo>
                  <a:cubicBezTo>
                    <a:pt x="3605" y="77"/>
                    <a:pt x="3605" y="64"/>
                    <a:pt x="3604" y="51"/>
                  </a:cubicBezTo>
                  <a:cubicBezTo>
                    <a:pt x="3603" y="39"/>
                    <a:pt x="3603" y="26"/>
                    <a:pt x="3602" y="13"/>
                  </a:cubicBezTo>
                  <a:cubicBezTo>
                    <a:pt x="3602" y="13"/>
                    <a:pt x="3602" y="12"/>
                    <a:pt x="3602" y="12"/>
                  </a:cubicBezTo>
                  <a:cubicBezTo>
                    <a:pt x="3602" y="12"/>
                    <a:pt x="3602" y="12"/>
                    <a:pt x="3602" y="11"/>
                  </a:cubicBezTo>
                  <a:cubicBezTo>
                    <a:pt x="3602" y="9"/>
                    <a:pt x="3602" y="7"/>
                    <a:pt x="3602" y="6"/>
                  </a:cubicBezTo>
                  <a:cubicBezTo>
                    <a:pt x="3601" y="4"/>
                    <a:pt x="3601" y="2"/>
                    <a:pt x="3602" y="0"/>
                  </a:cubicBezTo>
                  <a:cubicBezTo>
                    <a:pt x="3599" y="0"/>
                    <a:pt x="3597" y="0"/>
                    <a:pt x="3594" y="0"/>
                  </a:cubicBezTo>
                  <a:cubicBezTo>
                    <a:pt x="3591" y="0"/>
                    <a:pt x="3588" y="0"/>
                    <a:pt x="3585" y="1"/>
                  </a:cubicBezTo>
                  <a:cubicBezTo>
                    <a:pt x="3585" y="2"/>
                    <a:pt x="3584" y="3"/>
                    <a:pt x="3583" y="3"/>
                  </a:cubicBezTo>
                  <a:cubicBezTo>
                    <a:pt x="3581" y="3"/>
                    <a:pt x="3580" y="2"/>
                    <a:pt x="3580" y="1"/>
                  </a:cubicBezTo>
                  <a:cubicBezTo>
                    <a:pt x="3578" y="1"/>
                    <a:pt x="3576" y="1"/>
                    <a:pt x="3574" y="1"/>
                  </a:cubicBezTo>
                  <a:cubicBezTo>
                    <a:pt x="3572" y="1"/>
                    <a:pt x="3570" y="1"/>
                    <a:pt x="3568" y="1"/>
                  </a:cubicBezTo>
                  <a:cubicBezTo>
                    <a:pt x="3568" y="1"/>
                    <a:pt x="3568" y="2"/>
                    <a:pt x="3569" y="3"/>
                  </a:cubicBezTo>
                  <a:cubicBezTo>
                    <a:pt x="3569" y="3"/>
                    <a:pt x="3569" y="4"/>
                    <a:pt x="3568" y="4"/>
                  </a:cubicBezTo>
                  <a:cubicBezTo>
                    <a:pt x="3567" y="4"/>
                    <a:pt x="3567" y="4"/>
                    <a:pt x="3567" y="3"/>
                  </a:cubicBezTo>
                  <a:cubicBezTo>
                    <a:pt x="3567" y="2"/>
                    <a:pt x="3567" y="2"/>
                    <a:pt x="3566" y="1"/>
                  </a:cubicBezTo>
                  <a:cubicBezTo>
                    <a:pt x="3563" y="1"/>
                    <a:pt x="3560" y="1"/>
                    <a:pt x="3557" y="1"/>
                  </a:cubicBezTo>
                  <a:cubicBezTo>
                    <a:pt x="3554" y="2"/>
                    <a:pt x="3550" y="2"/>
                    <a:pt x="3548" y="2"/>
                  </a:cubicBezTo>
                  <a:cubicBezTo>
                    <a:pt x="3548" y="4"/>
                    <a:pt x="3548" y="5"/>
                    <a:pt x="3548" y="5"/>
                  </a:cubicBezTo>
                  <a:cubicBezTo>
                    <a:pt x="3548" y="6"/>
                    <a:pt x="3547" y="6"/>
                    <a:pt x="3546" y="6"/>
                  </a:cubicBezTo>
                  <a:cubicBezTo>
                    <a:pt x="3545" y="6"/>
                    <a:pt x="3545" y="6"/>
                    <a:pt x="3544" y="5"/>
                  </a:cubicBezTo>
                  <a:cubicBezTo>
                    <a:pt x="3543" y="5"/>
                    <a:pt x="3543" y="4"/>
                    <a:pt x="3544" y="2"/>
                  </a:cubicBezTo>
                  <a:cubicBezTo>
                    <a:pt x="3542" y="2"/>
                    <a:pt x="3540" y="2"/>
                    <a:pt x="3538" y="2"/>
                  </a:cubicBezTo>
                  <a:cubicBezTo>
                    <a:pt x="3536" y="3"/>
                    <a:pt x="3534" y="3"/>
                    <a:pt x="3532" y="3"/>
                  </a:cubicBezTo>
                  <a:cubicBezTo>
                    <a:pt x="3531" y="4"/>
                    <a:pt x="3530" y="4"/>
                    <a:pt x="3530" y="5"/>
                  </a:cubicBezTo>
                  <a:cubicBezTo>
                    <a:pt x="3529" y="6"/>
                    <a:pt x="3528" y="6"/>
                    <a:pt x="3527" y="7"/>
                  </a:cubicBezTo>
                  <a:cubicBezTo>
                    <a:pt x="3527" y="8"/>
                    <a:pt x="3527" y="9"/>
                    <a:pt x="3527" y="9"/>
                  </a:cubicBezTo>
                  <a:cubicBezTo>
                    <a:pt x="3527" y="10"/>
                    <a:pt x="3528" y="11"/>
                    <a:pt x="3528" y="12"/>
                  </a:cubicBezTo>
                  <a:cubicBezTo>
                    <a:pt x="3528" y="13"/>
                    <a:pt x="3528" y="14"/>
                    <a:pt x="3528" y="14"/>
                  </a:cubicBezTo>
                  <a:cubicBezTo>
                    <a:pt x="3528" y="15"/>
                    <a:pt x="3528" y="15"/>
                    <a:pt x="3527" y="15"/>
                  </a:cubicBezTo>
                  <a:cubicBezTo>
                    <a:pt x="3526" y="15"/>
                    <a:pt x="3526" y="15"/>
                    <a:pt x="3526" y="14"/>
                  </a:cubicBezTo>
                  <a:cubicBezTo>
                    <a:pt x="3526" y="14"/>
                    <a:pt x="3526" y="13"/>
                    <a:pt x="3526" y="12"/>
                  </a:cubicBezTo>
                  <a:cubicBezTo>
                    <a:pt x="3525" y="12"/>
                    <a:pt x="3525" y="11"/>
                    <a:pt x="3524" y="11"/>
                  </a:cubicBezTo>
                  <a:cubicBezTo>
                    <a:pt x="3524" y="10"/>
                    <a:pt x="3524" y="9"/>
                    <a:pt x="3524" y="8"/>
                  </a:cubicBezTo>
                  <a:cubicBezTo>
                    <a:pt x="3524" y="8"/>
                    <a:pt x="3523" y="8"/>
                    <a:pt x="3523" y="7"/>
                  </a:cubicBezTo>
                  <a:cubicBezTo>
                    <a:pt x="3522" y="7"/>
                    <a:pt x="3522" y="7"/>
                    <a:pt x="3522" y="6"/>
                  </a:cubicBezTo>
                  <a:cubicBezTo>
                    <a:pt x="3522" y="6"/>
                    <a:pt x="3522" y="5"/>
                    <a:pt x="3522" y="5"/>
                  </a:cubicBezTo>
                  <a:cubicBezTo>
                    <a:pt x="3523" y="5"/>
                    <a:pt x="3523" y="4"/>
                    <a:pt x="3523" y="3"/>
                  </a:cubicBezTo>
                  <a:cubicBezTo>
                    <a:pt x="3522" y="3"/>
                    <a:pt x="3522" y="3"/>
                    <a:pt x="3521" y="3"/>
                  </a:cubicBezTo>
                  <a:cubicBezTo>
                    <a:pt x="3520" y="3"/>
                    <a:pt x="3520" y="3"/>
                    <a:pt x="3519" y="3"/>
                  </a:cubicBezTo>
                  <a:cubicBezTo>
                    <a:pt x="3519" y="4"/>
                    <a:pt x="3519" y="4"/>
                    <a:pt x="3519" y="5"/>
                  </a:cubicBezTo>
                  <a:cubicBezTo>
                    <a:pt x="3519" y="5"/>
                    <a:pt x="3519" y="6"/>
                    <a:pt x="3518" y="6"/>
                  </a:cubicBezTo>
                  <a:cubicBezTo>
                    <a:pt x="3517" y="6"/>
                    <a:pt x="3516" y="6"/>
                    <a:pt x="3515" y="5"/>
                  </a:cubicBezTo>
                  <a:cubicBezTo>
                    <a:pt x="3515" y="7"/>
                    <a:pt x="3514" y="7"/>
                    <a:pt x="3513" y="7"/>
                  </a:cubicBezTo>
                  <a:cubicBezTo>
                    <a:pt x="3511" y="7"/>
                    <a:pt x="3510" y="7"/>
                    <a:pt x="3510" y="6"/>
                  </a:cubicBezTo>
                  <a:cubicBezTo>
                    <a:pt x="3510" y="5"/>
                    <a:pt x="3510" y="5"/>
                    <a:pt x="3511" y="5"/>
                  </a:cubicBezTo>
                  <a:cubicBezTo>
                    <a:pt x="3511" y="4"/>
                    <a:pt x="3511" y="4"/>
                    <a:pt x="3510" y="4"/>
                  </a:cubicBezTo>
                  <a:cubicBezTo>
                    <a:pt x="3498" y="4"/>
                    <a:pt x="3485" y="5"/>
                    <a:pt x="3473" y="5"/>
                  </a:cubicBezTo>
                  <a:cubicBezTo>
                    <a:pt x="3460" y="6"/>
                    <a:pt x="3447" y="6"/>
                    <a:pt x="3435" y="7"/>
                  </a:cubicBezTo>
                  <a:cubicBezTo>
                    <a:pt x="3435" y="8"/>
                    <a:pt x="3435" y="8"/>
                    <a:pt x="3435" y="9"/>
                  </a:cubicBezTo>
                  <a:cubicBezTo>
                    <a:pt x="3436" y="9"/>
                    <a:pt x="3436" y="10"/>
                    <a:pt x="3436" y="11"/>
                  </a:cubicBezTo>
                  <a:cubicBezTo>
                    <a:pt x="3436" y="11"/>
                    <a:pt x="3435" y="11"/>
                    <a:pt x="3435" y="11"/>
                  </a:cubicBezTo>
                  <a:cubicBezTo>
                    <a:pt x="3434" y="11"/>
                    <a:pt x="3434" y="11"/>
                    <a:pt x="3433" y="11"/>
                  </a:cubicBezTo>
                  <a:cubicBezTo>
                    <a:pt x="3433" y="10"/>
                    <a:pt x="3433" y="9"/>
                    <a:pt x="3433" y="9"/>
                  </a:cubicBezTo>
                  <a:cubicBezTo>
                    <a:pt x="3433" y="8"/>
                    <a:pt x="3433" y="8"/>
                    <a:pt x="3433" y="7"/>
                  </a:cubicBezTo>
                  <a:cubicBezTo>
                    <a:pt x="3404" y="8"/>
                    <a:pt x="3376" y="9"/>
                    <a:pt x="3347" y="11"/>
                  </a:cubicBezTo>
                  <a:lnTo>
                    <a:pt x="3350" y="75"/>
                  </a:lnTo>
                  <a:cubicBezTo>
                    <a:pt x="3351" y="75"/>
                    <a:pt x="3352" y="75"/>
                    <a:pt x="3353" y="75"/>
                  </a:cubicBezTo>
                  <a:cubicBezTo>
                    <a:pt x="3355" y="75"/>
                    <a:pt x="3355" y="75"/>
                    <a:pt x="3356" y="76"/>
                  </a:cubicBezTo>
                  <a:cubicBezTo>
                    <a:pt x="3356" y="77"/>
                    <a:pt x="3356" y="77"/>
                    <a:pt x="3355" y="78"/>
                  </a:cubicBezTo>
                  <a:cubicBezTo>
                    <a:pt x="3355" y="78"/>
                    <a:pt x="3354" y="78"/>
                    <a:pt x="3354" y="78"/>
                  </a:cubicBezTo>
                  <a:cubicBezTo>
                    <a:pt x="3353" y="79"/>
                    <a:pt x="3352" y="79"/>
                    <a:pt x="3352" y="79"/>
                  </a:cubicBezTo>
                  <a:cubicBezTo>
                    <a:pt x="3351" y="79"/>
                    <a:pt x="3351" y="80"/>
                    <a:pt x="3350" y="80"/>
                  </a:cubicBezTo>
                  <a:cubicBezTo>
                    <a:pt x="3350" y="81"/>
                    <a:pt x="3350" y="82"/>
                    <a:pt x="3350" y="84"/>
                  </a:cubicBezTo>
                  <a:cubicBezTo>
                    <a:pt x="3350" y="86"/>
                    <a:pt x="3350" y="87"/>
                    <a:pt x="3350" y="89"/>
                  </a:cubicBezTo>
                  <a:cubicBezTo>
                    <a:pt x="3350" y="91"/>
                    <a:pt x="3350" y="92"/>
                    <a:pt x="3351" y="94"/>
                  </a:cubicBezTo>
                  <a:cubicBezTo>
                    <a:pt x="3351" y="95"/>
                    <a:pt x="3351" y="96"/>
                    <a:pt x="3351" y="97"/>
                  </a:cubicBezTo>
                  <a:cubicBezTo>
                    <a:pt x="3351" y="97"/>
                    <a:pt x="3352" y="97"/>
                    <a:pt x="3352" y="97"/>
                  </a:cubicBezTo>
                  <a:cubicBezTo>
                    <a:pt x="3352" y="97"/>
                    <a:pt x="3352" y="97"/>
                    <a:pt x="3352" y="98"/>
                  </a:cubicBezTo>
                  <a:cubicBezTo>
                    <a:pt x="3352" y="97"/>
                    <a:pt x="3352" y="97"/>
                    <a:pt x="3351" y="98"/>
                  </a:cubicBezTo>
                  <a:cubicBezTo>
                    <a:pt x="3351" y="99"/>
                    <a:pt x="3351" y="99"/>
                    <a:pt x="3351" y="100"/>
                  </a:cubicBezTo>
                  <a:cubicBezTo>
                    <a:pt x="3355" y="101"/>
                    <a:pt x="3358" y="101"/>
                    <a:pt x="3361" y="100"/>
                  </a:cubicBezTo>
                  <a:cubicBezTo>
                    <a:pt x="3362" y="100"/>
                    <a:pt x="3363" y="99"/>
                    <a:pt x="3363" y="98"/>
                  </a:cubicBezTo>
                  <a:cubicBezTo>
                    <a:pt x="3364" y="98"/>
                    <a:pt x="3365" y="98"/>
                    <a:pt x="3366" y="98"/>
                  </a:cubicBezTo>
                  <a:cubicBezTo>
                    <a:pt x="3366" y="98"/>
                    <a:pt x="3367" y="99"/>
                    <a:pt x="3367" y="99"/>
                  </a:cubicBezTo>
                  <a:cubicBezTo>
                    <a:pt x="3367" y="99"/>
                    <a:pt x="3367" y="100"/>
                    <a:pt x="3367" y="100"/>
                  </a:cubicBezTo>
                  <a:cubicBezTo>
                    <a:pt x="3376" y="100"/>
                    <a:pt x="3385" y="100"/>
                    <a:pt x="3394" y="99"/>
                  </a:cubicBezTo>
                  <a:cubicBezTo>
                    <a:pt x="3403" y="98"/>
                    <a:pt x="3411" y="98"/>
                    <a:pt x="3420" y="98"/>
                  </a:cubicBezTo>
                  <a:cubicBezTo>
                    <a:pt x="3421" y="111"/>
                    <a:pt x="3421" y="125"/>
                    <a:pt x="3422" y="138"/>
                  </a:cubicBezTo>
                  <a:cubicBezTo>
                    <a:pt x="3422" y="152"/>
                    <a:pt x="3423" y="165"/>
                    <a:pt x="3424" y="178"/>
                  </a:cubicBezTo>
                  <a:cubicBezTo>
                    <a:pt x="3425" y="179"/>
                    <a:pt x="3426" y="179"/>
                    <a:pt x="3428" y="179"/>
                  </a:cubicBezTo>
                  <a:cubicBezTo>
                    <a:pt x="3428" y="178"/>
                    <a:pt x="3428" y="177"/>
                    <a:pt x="3429" y="177"/>
                  </a:cubicBezTo>
                  <a:cubicBezTo>
                    <a:pt x="3429" y="176"/>
                    <a:pt x="3430" y="175"/>
                    <a:pt x="3431" y="175"/>
                  </a:cubicBezTo>
                  <a:cubicBezTo>
                    <a:pt x="3433" y="175"/>
                    <a:pt x="3434" y="174"/>
                    <a:pt x="3435" y="173"/>
                  </a:cubicBezTo>
                  <a:cubicBezTo>
                    <a:pt x="3436" y="172"/>
                    <a:pt x="3437" y="171"/>
                    <a:pt x="3438" y="170"/>
                  </a:cubicBezTo>
                  <a:cubicBezTo>
                    <a:pt x="3439" y="170"/>
                    <a:pt x="3439" y="170"/>
                    <a:pt x="3439" y="171"/>
                  </a:cubicBezTo>
                  <a:cubicBezTo>
                    <a:pt x="3439" y="171"/>
                    <a:pt x="3440" y="172"/>
                    <a:pt x="3440" y="172"/>
                  </a:cubicBezTo>
                  <a:cubicBezTo>
                    <a:pt x="3442" y="172"/>
                    <a:pt x="3443" y="172"/>
                    <a:pt x="3444" y="172"/>
                  </a:cubicBezTo>
                  <a:cubicBezTo>
                    <a:pt x="3445" y="173"/>
                    <a:pt x="3446" y="174"/>
                    <a:pt x="3447" y="176"/>
                  </a:cubicBezTo>
                  <a:cubicBezTo>
                    <a:pt x="3446" y="177"/>
                    <a:pt x="3446" y="177"/>
                    <a:pt x="3445" y="177"/>
                  </a:cubicBezTo>
                  <a:cubicBezTo>
                    <a:pt x="3445" y="177"/>
                    <a:pt x="3445" y="177"/>
                    <a:pt x="3444" y="177"/>
                  </a:cubicBezTo>
                  <a:cubicBezTo>
                    <a:pt x="3444" y="176"/>
                    <a:pt x="3443" y="176"/>
                    <a:pt x="3442" y="176"/>
                  </a:cubicBezTo>
                  <a:cubicBezTo>
                    <a:pt x="3442" y="176"/>
                    <a:pt x="3441" y="176"/>
                    <a:pt x="3441" y="176"/>
                  </a:cubicBezTo>
                  <a:cubicBezTo>
                    <a:pt x="3440" y="175"/>
                    <a:pt x="3440" y="175"/>
                    <a:pt x="3439" y="174"/>
                  </a:cubicBezTo>
                  <a:cubicBezTo>
                    <a:pt x="3438" y="175"/>
                    <a:pt x="3438" y="176"/>
                    <a:pt x="3437" y="176"/>
                  </a:cubicBezTo>
                  <a:cubicBezTo>
                    <a:pt x="3437" y="177"/>
                    <a:pt x="3436" y="178"/>
                    <a:pt x="3436" y="179"/>
                  </a:cubicBezTo>
                  <a:cubicBezTo>
                    <a:pt x="3436" y="179"/>
                    <a:pt x="3436" y="180"/>
                    <a:pt x="3437" y="180"/>
                  </a:cubicBezTo>
                  <a:cubicBezTo>
                    <a:pt x="3437" y="180"/>
                    <a:pt x="3437" y="180"/>
                    <a:pt x="3437" y="181"/>
                  </a:cubicBezTo>
                  <a:cubicBezTo>
                    <a:pt x="3437" y="181"/>
                    <a:pt x="3436" y="181"/>
                    <a:pt x="3436" y="181"/>
                  </a:cubicBezTo>
                  <a:cubicBezTo>
                    <a:pt x="3435" y="182"/>
                    <a:pt x="3434" y="182"/>
                    <a:pt x="3434" y="182"/>
                  </a:cubicBezTo>
                  <a:cubicBezTo>
                    <a:pt x="3432" y="184"/>
                    <a:pt x="3431" y="185"/>
                    <a:pt x="3430" y="186"/>
                  </a:cubicBezTo>
                  <a:cubicBezTo>
                    <a:pt x="3430" y="186"/>
                    <a:pt x="3430" y="187"/>
                    <a:pt x="3430" y="187"/>
                  </a:cubicBezTo>
                  <a:cubicBezTo>
                    <a:pt x="3429" y="187"/>
                    <a:pt x="3429" y="188"/>
                    <a:pt x="3429" y="188"/>
                  </a:cubicBezTo>
                  <a:cubicBezTo>
                    <a:pt x="3430" y="188"/>
                    <a:pt x="3431" y="188"/>
                    <a:pt x="3431" y="189"/>
                  </a:cubicBezTo>
                  <a:cubicBezTo>
                    <a:pt x="3431" y="190"/>
                    <a:pt x="3431" y="190"/>
                    <a:pt x="3431" y="190"/>
                  </a:cubicBezTo>
                  <a:cubicBezTo>
                    <a:pt x="3432" y="191"/>
                    <a:pt x="3433" y="191"/>
                    <a:pt x="3434" y="191"/>
                  </a:cubicBezTo>
                  <a:cubicBezTo>
                    <a:pt x="3435" y="191"/>
                    <a:pt x="3435" y="191"/>
                    <a:pt x="3436" y="191"/>
                  </a:cubicBezTo>
                  <a:cubicBezTo>
                    <a:pt x="3435" y="193"/>
                    <a:pt x="3434" y="194"/>
                    <a:pt x="3433" y="193"/>
                  </a:cubicBezTo>
                  <a:cubicBezTo>
                    <a:pt x="3431" y="192"/>
                    <a:pt x="3431" y="191"/>
                    <a:pt x="3430" y="190"/>
                  </a:cubicBezTo>
                  <a:cubicBezTo>
                    <a:pt x="3429" y="190"/>
                    <a:pt x="3428" y="190"/>
                    <a:pt x="3427" y="190"/>
                  </a:cubicBezTo>
                  <a:cubicBezTo>
                    <a:pt x="3425" y="190"/>
                    <a:pt x="3425" y="189"/>
                    <a:pt x="3425" y="188"/>
                  </a:cubicBezTo>
                  <a:cubicBezTo>
                    <a:pt x="3425" y="187"/>
                    <a:pt x="3425" y="186"/>
                    <a:pt x="3425" y="186"/>
                  </a:cubicBezTo>
                  <a:cubicBezTo>
                    <a:pt x="3426" y="185"/>
                    <a:pt x="3426" y="185"/>
                    <a:pt x="3427" y="184"/>
                  </a:cubicBezTo>
                  <a:cubicBezTo>
                    <a:pt x="3428" y="184"/>
                    <a:pt x="3428" y="184"/>
                    <a:pt x="3429" y="184"/>
                  </a:cubicBezTo>
                  <a:cubicBezTo>
                    <a:pt x="3429" y="183"/>
                    <a:pt x="3430" y="183"/>
                    <a:pt x="3430" y="182"/>
                  </a:cubicBezTo>
                  <a:cubicBezTo>
                    <a:pt x="3430" y="182"/>
                    <a:pt x="3430" y="181"/>
                    <a:pt x="3429" y="181"/>
                  </a:cubicBezTo>
                  <a:cubicBezTo>
                    <a:pt x="3429" y="181"/>
                    <a:pt x="3429" y="181"/>
                    <a:pt x="3428" y="180"/>
                  </a:cubicBezTo>
                  <a:cubicBezTo>
                    <a:pt x="3427" y="181"/>
                    <a:pt x="3425" y="181"/>
                    <a:pt x="3424" y="182"/>
                  </a:cubicBezTo>
                  <a:cubicBezTo>
                    <a:pt x="3424" y="188"/>
                    <a:pt x="3424" y="194"/>
                    <a:pt x="3424" y="201"/>
                  </a:cubicBezTo>
                  <a:cubicBezTo>
                    <a:pt x="3425" y="208"/>
                    <a:pt x="3425" y="214"/>
                    <a:pt x="3425" y="221"/>
                  </a:cubicBezTo>
                  <a:cubicBezTo>
                    <a:pt x="3425" y="221"/>
                    <a:pt x="3426" y="222"/>
                    <a:pt x="3426" y="222"/>
                  </a:cubicBezTo>
                  <a:cubicBezTo>
                    <a:pt x="3426" y="222"/>
                    <a:pt x="3427" y="222"/>
                    <a:pt x="3427" y="223"/>
                  </a:cubicBezTo>
                  <a:cubicBezTo>
                    <a:pt x="3426" y="223"/>
                    <a:pt x="3426" y="223"/>
                    <a:pt x="3426" y="224"/>
                  </a:cubicBezTo>
                  <a:cubicBezTo>
                    <a:pt x="3426" y="224"/>
                    <a:pt x="3426" y="224"/>
                    <a:pt x="3425" y="225"/>
                  </a:cubicBezTo>
                  <a:lnTo>
                    <a:pt x="3426" y="244"/>
                  </a:lnTo>
                  <a:cubicBezTo>
                    <a:pt x="3426" y="248"/>
                    <a:pt x="3426" y="251"/>
                    <a:pt x="3426" y="254"/>
                  </a:cubicBezTo>
                  <a:cubicBezTo>
                    <a:pt x="3426" y="258"/>
                    <a:pt x="3427" y="261"/>
                    <a:pt x="3427" y="264"/>
                  </a:cubicBezTo>
                  <a:lnTo>
                    <a:pt x="3428" y="266"/>
                  </a:lnTo>
                  <a:cubicBezTo>
                    <a:pt x="3427" y="267"/>
                    <a:pt x="3427" y="268"/>
                    <a:pt x="3427" y="268"/>
                  </a:cubicBezTo>
                  <a:cubicBezTo>
                    <a:pt x="3428" y="269"/>
                    <a:pt x="3428" y="270"/>
                    <a:pt x="3428" y="271"/>
                  </a:cubicBezTo>
                  <a:cubicBezTo>
                    <a:pt x="3428" y="271"/>
                    <a:pt x="3428" y="272"/>
                    <a:pt x="3428" y="273"/>
                  </a:cubicBezTo>
                  <a:cubicBezTo>
                    <a:pt x="3427" y="274"/>
                    <a:pt x="3427" y="274"/>
                    <a:pt x="3428" y="275"/>
                  </a:cubicBezTo>
                  <a:cubicBezTo>
                    <a:pt x="3429" y="275"/>
                    <a:pt x="3430" y="276"/>
                    <a:pt x="3431" y="277"/>
                  </a:cubicBezTo>
                  <a:cubicBezTo>
                    <a:pt x="3432" y="278"/>
                    <a:pt x="3432" y="279"/>
                    <a:pt x="3432" y="280"/>
                  </a:cubicBezTo>
                  <a:cubicBezTo>
                    <a:pt x="3431" y="281"/>
                    <a:pt x="3431" y="282"/>
                    <a:pt x="3430" y="282"/>
                  </a:cubicBezTo>
                  <a:cubicBezTo>
                    <a:pt x="3429" y="282"/>
                    <a:pt x="3429" y="282"/>
                    <a:pt x="3429" y="283"/>
                  </a:cubicBezTo>
                  <a:cubicBezTo>
                    <a:pt x="3429" y="284"/>
                    <a:pt x="3429" y="284"/>
                    <a:pt x="3430" y="284"/>
                  </a:cubicBezTo>
                  <a:cubicBezTo>
                    <a:pt x="3431" y="284"/>
                    <a:pt x="3431" y="284"/>
                    <a:pt x="3432" y="285"/>
                  </a:cubicBezTo>
                  <a:cubicBezTo>
                    <a:pt x="3432" y="286"/>
                    <a:pt x="3432" y="287"/>
                    <a:pt x="3431" y="287"/>
                  </a:cubicBezTo>
                  <a:cubicBezTo>
                    <a:pt x="3431" y="288"/>
                    <a:pt x="3431" y="289"/>
                    <a:pt x="3432" y="290"/>
                  </a:cubicBezTo>
                  <a:cubicBezTo>
                    <a:pt x="3433" y="289"/>
                    <a:pt x="3433" y="288"/>
                    <a:pt x="3434" y="287"/>
                  </a:cubicBezTo>
                  <a:cubicBezTo>
                    <a:pt x="3434" y="286"/>
                    <a:pt x="3434" y="285"/>
                    <a:pt x="3433" y="285"/>
                  </a:cubicBezTo>
                  <a:cubicBezTo>
                    <a:pt x="3434" y="284"/>
                    <a:pt x="3434" y="283"/>
                    <a:pt x="3434" y="283"/>
                  </a:cubicBezTo>
                  <a:cubicBezTo>
                    <a:pt x="3434" y="282"/>
                    <a:pt x="3434" y="281"/>
                    <a:pt x="3434" y="281"/>
                  </a:cubicBezTo>
                  <a:cubicBezTo>
                    <a:pt x="3434" y="280"/>
                    <a:pt x="3434" y="279"/>
                    <a:pt x="3434" y="279"/>
                  </a:cubicBezTo>
                  <a:cubicBezTo>
                    <a:pt x="3434" y="278"/>
                    <a:pt x="3435" y="278"/>
                    <a:pt x="3435" y="278"/>
                  </a:cubicBezTo>
                  <a:cubicBezTo>
                    <a:pt x="3437" y="279"/>
                    <a:pt x="3438" y="280"/>
                    <a:pt x="3439" y="281"/>
                  </a:cubicBezTo>
                  <a:cubicBezTo>
                    <a:pt x="3441" y="282"/>
                    <a:pt x="3442" y="283"/>
                    <a:pt x="3442" y="285"/>
                  </a:cubicBezTo>
                  <a:cubicBezTo>
                    <a:pt x="3443" y="284"/>
                    <a:pt x="3444" y="284"/>
                    <a:pt x="3445" y="284"/>
                  </a:cubicBezTo>
                  <a:cubicBezTo>
                    <a:pt x="3445" y="283"/>
                    <a:pt x="3445" y="282"/>
                    <a:pt x="3446" y="281"/>
                  </a:cubicBezTo>
                  <a:cubicBezTo>
                    <a:pt x="3446" y="281"/>
                    <a:pt x="3446" y="280"/>
                    <a:pt x="3445" y="279"/>
                  </a:cubicBezTo>
                  <a:cubicBezTo>
                    <a:pt x="3445" y="278"/>
                    <a:pt x="3445" y="277"/>
                    <a:pt x="3445" y="276"/>
                  </a:cubicBezTo>
                  <a:cubicBezTo>
                    <a:pt x="3445" y="276"/>
                    <a:pt x="3445" y="276"/>
                    <a:pt x="3446" y="275"/>
                  </a:cubicBezTo>
                  <a:cubicBezTo>
                    <a:pt x="3447" y="275"/>
                    <a:pt x="3447" y="275"/>
                    <a:pt x="3448" y="275"/>
                  </a:cubicBezTo>
                  <a:cubicBezTo>
                    <a:pt x="3448" y="274"/>
                    <a:pt x="3448" y="274"/>
                    <a:pt x="3449" y="273"/>
                  </a:cubicBezTo>
                  <a:cubicBezTo>
                    <a:pt x="3449" y="272"/>
                    <a:pt x="3450" y="272"/>
                    <a:pt x="3451" y="272"/>
                  </a:cubicBezTo>
                  <a:cubicBezTo>
                    <a:pt x="3452" y="272"/>
                    <a:pt x="3453" y="272"/>
                    <a:pt x="3454" y="273"/>
                  </a:cubicBezTo>
                  <a:cubicBezTo>
                    <a:pt x="3455" y="275"/>
                    <a:pt x="3455" y="276"/>
                    <a:pt x="3455" y="277"/>
                  </a:cubicBezTo>
                  <a:cubicBezTo>
                    <a:pt x="3454" y="278"/>
                    <a:pt x="3454" y="278"/>
                    <a:pt x="3453" y="278"/>
                  </a:cubicBezTo>
                  <a:cubicBezTo>
                    <a:pt x="3452" y="278"/>
                    <a:pt x="3452" y="279"/>
                    <a:pt x="3452" y="280"/>
                  </a:cubicBezTo>
                  <a:cubicBezTo>
                    <a:pt x="3452" y="281"/>
                    <a:pt x="3452" y="281"/>
                    <a:pt x="3453" y="281"/>
                  </a:cubicBezTo>
                  <a:cubicBezTo>
                    <a:pt x="3454" y="281"/>
                    <a:pt x="3454" y="281"/>
                    <a:pt x="3455" y="281"/>
                  </a:cubicBezTo>
                  <a:cubicBezTo>
                    <a:pt x="3455" y="282"/>
                    <a:pt x="3455" y="283"/>
                    <a:pt x="3455" y="284"/>
                  </a:cubicBezTo>
                  <a:cubicBezTo>
                    <a:pt x="3455" y="286"/>
                    <a:pt x="3455" y="287"/>
                    <a:pt x="3455" y="287"/>
                  </a:cubicBezTo>
                  <a:cubicBezTo>
                    <a:pt x="3456" y="288"/>
                    <a:pt x="3457" y="289"/>
                    <a:pt x="3458" y="290"/>
                  </a:cubicBezTo>
                  <a:cubicBezTo>
                    <a:pt x="3458" y="291"/>
                    <a:pt x="3457" y="291"/>
                    <a:pt x="3456" y="291"/>
                  </a:cubicBezTo>
                  <a:cubicBezTo>
                    <a:pt x="3455" y="291"/>
                    <a:pt x="3455" y="291"/>
                    <a:pt x="3454" y="291"/>
                  </a:cubicBezTo>
                  <a:cubicBezTo>
                    <a:pt x="3454" y="292"/>
                    <a:pt x="3454" y="293"/>
                    <a:pt x="3455" y="294"/>
                  </a:cubicBezTo>
                  <a:cubicBezTo>
                    <a:pt x="3456" y="295"/>
                    <a:pt x="3456" y="295"/>
                    <a:pt x="3455" y="296"/>
                  </a:cubicBezTo>
                  <a:cubicBezTo>
                    <a:pt x="3454" y="298"/>
                    <a:pt x="3454" y="298"/>
                    <a:pt x="3453" y="297"/>
                  </a:cubicBezTo>
                  <a:cubicBezTo>
                    <a:pt x="3452" y="297"/>
                    <a:pt x="3451" y="296"/>
                    <a:pt x="3450" y="297"/>
                  </a:cubicBezTo>
                  <a:cubicBezTo>
                    <a:pt x="3450" y="297"/>
                    <a:pt x="3449" y="297"/>
                    <a:pt x="3449" y="298"/>
                  </a:cubicBezTo>
                  <a:cubicBezTo>
                    <a:pt x="3449" y="298"/>
                    <a:pt x="3448" y="298"/>
                    <a:pt x="3448" y="299"/>
                  </a:cubicBezTo>
                  <a:cubicBezTo>
                    <a:pt x="3447" y="299"/>
                    <a:pt x="3447" y="299"/>
                    <a:pt x="3447" y="298"/>
                  </a:cubicBezTo>
                  <a:cubicBezTo>
                    <a:pt x="3446" y="298"/>
                    <a:pt x="3446" y="298"/>
                    <a:pt x="3445" y="299"/>
                  </a:cubicBezTo>
                  <a:cubicBezTo>
                    <a:pt x="3445" y="300"/>
                    <a:pt x="3445" y="301"/>
                    <a:pt x="3445" y="303"/>
                  </a:cubicBezTo>
                  <a:cubicBezTo>
                    <a:pt x="3445" y="304"/>
                    <a:pt x="3446" y="305"/>
                    <a:pt x="3447" y="306"/>
                  </a:cubicBezTo>
                  <a:cubicBezTo>
                    <a:pt x="3446" y="307"/>
                    <a:pt x="3446" y="308"/>
                    <a:pt x="3447" y="309"/>
                  </a:cubicBezTo>
                  <a:cubicBezTo>
                    <a:pt x="3448" y="309"/>
                    <a:pt x="3449" y="310"/>
                    <a:pt x="3450" y="310"/>
                  </a:cubicBezTo>
                  <a:cubicBezTo>
                    <a:pt x="3450" y="311"/>
                    <a:pt x="3449" y="312"/>
                    <a:pt x="3449" y="313"/>
                  </a:cubicBezTo>
                  <a:cubicBezTo>
                    <a:pt x="3449" y="314"/>
                    <a:pt x="3449" y="314"/>
                    <a:pt x="3448" y="315"/>
                  </a:cubicBezTo>
                  <a:cubicBezTo>
                    <a:pt x="3448" y="314"/>
                    <a:pt x="3447" y="313"/>
                    <a:pt x="3447" y="312"/>
                  </a:cubicBezTo>
                  <a:cubicBezTo>
                    <a:pt x="3447" y="311"/>
                    <a:pt x="3447" y="310"/>
                    <a:pt x="3446" y="310"/>
                  </a:cubicBezTo>
                  <a:cubicBezTo>
                    <a:pt x="3445" y="310"/>
                    <a:pt x="3445" y="311"/>
                    <a:pt x="3445" y="312"/>
                  </a:cubicBezTo>
                  <a:cubicBezTo>
                    <a:pt x="3445" y="313"/>
                    <a:pt x="3445" y="314"/>
                    <a:pt x="3445" y="315"/>
                  </a:cubicBezTo>
                  <a:lnTo>
                    <a:pt x="3442" y="315"/>
                  </a:lnTo>
                  <a:cubicBezTo>
                    <a:pt x="3441" y="315"/>
                    <a:pt x="3441" y="316"/>
                    <a:pt x="3441" y="317"/>
                  </a:cubicBezTo>
                  <a:cubicBezTo>
                    <a:pt x="3440" y="317"/>
                    <a:pt x="3440" y="318"/>
                    <a:pt x="3441" y="319"/>
                  </a:cubicBezTo>
                  <a:cubicBezTo>
                    <a:pt x="3441" y="320"/>
                    <a:pt x="3442" y="320"/>
                    <a:pt x="3442" y="320"/>
                  </a:cubicBezTo>
                  <a:cubicBezTo>
                    <a:pt x="3443" y="320"/>
                    <a:pt x="3443" y="320"/>
                    <a:pt x="3444" y="319"/>
                  </a:cubicBezTo>
                  <a:cubicBezTo>
                    <a:pt x="3444" y="319"/>
                    <a:pt x="3444" y="318"/>
                    <a:pt x="3444" y="317"/>
                  </a:cubicBezTo>
                  <a:cubicBezTo>
                    <a:pt x="3445" y="317"/>
                    <a:pt x="3445" y="316"/>
                    <a:pt x="3445" y="316"/>
                  </a:cubicBezTo>
                  <a:cubicBezTo>
                    <a:pt x="3446" y="315"/>
                    <a:pt x="3446" y="315"/>
                    <a:pt x="3447" y="315"/>
                  </a:cubicBezTo>
                  <a:cubicBezTo>
                    <a:pt x="3448" y="316"/>
                    <a:pt x="3448" y="317"/>
                    <a:pt x="3448" y="318"/>
                  </a:cubicBezTo>
                  <a:cubicBezTo>
                    <a:pt x="3449" y="318"/>
                    <a:pt x="3449" y="319"/>
                    <a:pt x="3450" y="320"/>
                  </a:cubicBezTo>
                  <a:cubicBezTo>
                    <a:pt x="3450" y="321"/>
                    <a:pt x="3450" y="322"/>
                    <a:pt x="3451" y="322"/>
                  </a:cubicBezTo>
                  <a:cubicBezTo>
                    <a:pt x="3451" y="323"/>
                    <a:pt x="3451" y="323"/>
                    <a:pt x="3452" y="323"/>
                  </a:cubicBezTo>
                  <a:cubicBezTo>
                    <a:pt x="3453" y="323"/>
                    <a:pt x="3453" y="323"/>
                    <a:pt x="3454" y="323"/>
                  </a:cubicBezTo>
                  <a:cubicBezTo>
                    <a:pt x="3455" y="324"/>
                    <a:pt x="3455" y="325"/>
                    <a:pt x="3456" y="325"/>
                  </a:cubicBezTo>
                  <a:cubicBezTo>
                    <a:pt x="3456" y="326"/>
                    <a:pt x="3457" y="326"/>
                    <a:pt x="3457" y="326"/>
                  </a:cubicBezTo>
                  <a:cubicBezTo>
                    <a:pt x="3458" y="327"/>
                    <a:pt x="3459" y="326"/>
                    <a:pt x="3459" y="326"/>
                  </a:cubicBezTo>
                  <a:cubicBezTo>
                    <a:pt x="3460" y="325"/>
                    <a:pt x="3460" y="325"/>
                    <a:pt x="3459" y="324"/>
                  </a:cubicBezTo>
                  <a:cubicBezTo>
                    <a:pt x="3459" y="323"/>
                    <a:pt x="3459" y="323"/>
                    <a:pt x="3459" y="323"/>
                  </a:cubicBezTo>
                  <a:cubicBezTo>
                    <a:pt x="3459" y="323"/>
                    <a:pt x="3458" y="323"/>
                    <a:pt x="3458" y="322"/>
                  </a:cubicBezTo>
                  <a:cubicBezTo>
                    <a:pt x="3457" y="322"/>
                    <a:pt x="3457" y="321"/>
                    <a:pt x="3457" y="321"/>
                  </a:cubicBezTo>
                  <a:cubicBezTo>
                    <a:pt x="3457" y="320"/>
                    <a:pt x="3456" y="320"/>
                    <a:pt x="3455" y="320"/>
                  </a:cubicBezTo>
                  <a:cubicBezTo>
                    <a:pt x="3455" y="319"/>
                    <a:pt x="3454" y="319"/>
                    <a:pt x="3454" y="318"/>
                  </a:cubicBezTo>
                  <a:cubicBezTo>
                    <a:pt x="3452" y="319"/>
                    <a:pt x="3451" y="318"/>
                    <a:pt x="3450" y="318"/>
                  </a:cubicBezTo>
                  <a:cubicBezTo>
                    <a:pt x="3450" y="317"/>
                    <a:pt x="3450" y="316"/>
                    <a:pt x="3450" y="315"/>
                  </a:cubicBezTo>
                  <a:cubicBezTo>
                    <a:pt x="3451" y="315"/>
                    <a:pt x="3451" y="315"/>
                    <a:pt x="3452" y="315"/>
                  </a:cubicBezTo>
                  <a:cubicBezTo>
                    <a:pt x="3453" y="315"/>
                    <a:pt x="3453" y="315"/>
                    <a:pt x="3454" y="314"/>
                  </a:cubicBezTo>
                  <a:cubicBezTo>
                    <a:pt x="3454" y="314"/>
                    <a:pt x="3454" y="313"/>
                    <a:pt x="3455" y="312"/>
                  </a:cubicBezTo>
                  <a:cubicBezTo>
                    <a:pt x="3455" y="312"/>
                    <a:pt x="3455" y="311"/>
                    <a:pt x="3454" y="310"/>
                  </a:cubicBezTo>
                  <a:cubicBezTo>
                    <a:pt x="3454" y="310"/>
                    <a:pt x="3454" y="309"/>
                    <a:pt x="3453" y="309"/>
                  </a:cubicBezTo>
                  <a:cubicBezTo>
                    <a:pt x="3453" y="309"/>
                    <a:pt x="3452" y="309"/>
                    <a:pt x="3452" y="308"/>
                  </a:cubicBezTo>
                  <a:cubicBezTo>
                    <a:pt x="3452" y="307"/>
                    <a:pt x="3453" y="306"/>
                    <a:pt x="3455" y="306"/>
                  </a:cubicBezTo>
                  <a:cubicBezTo>
                    <a:pt x="3456" y="306"/>
                    <a:pt x="3456" y="306"/>
                    <a:pt x="3456" y="307"/>
                  </a:cubicBezTo>
                  <a:cubicBezTo>
                    <a:pt x="3456" y="307"/>
                    <a:pt x="3457" y="307"/>
                    <a:pt x="3458" y="307"/>
                  </a:cubicBezTo>
                  <a:cubicBezTo>
                    <a:pt x="3458" y="308"/>
                    <a:pt x="3459" y="307"/>
                    <a:pt x="3461" y="306"/>
                  </a:cubicBezTo>
                  <a:cubicBezTo>
                    <a:pt x="3462" y="305"/>
                    <a:pt x="3463" y="304"/>
                    <a:pt x="3463" y="303"/>
                  </a:cubicBezTo>
                  <a:cubicBezTo>
                    <a:pt x="3463" y="302"/>
                    <a:pt x="3462" y="301"/>
                    <a:pt x="3461" y="300"/>
                  </a:cubicBezTo>
                  <a:cubicBezTo>
                    <a:pt x="3459" y="299"/>
                    <a:pt x="3458" y="298"/>
                    <a:pt x="3458" y="297"/>
                  </a:cubicBezTo>
                  <a:cubicBezTo>
                    <a:pt x="3458" y="297"/>
                    <a:pt x="3459" y="296"/>
                    <a:pt x="3461" y="296"/>
                  </a:cubicBezTo>
                  <a:cubicBezTo>
                    <a:pt x="3462" y="296"/>
                    <a:pt x="3463" y="297"/>
                    <a:pt x="3464" y="297"/>
                  </a:cubicBezTo>
                  <a:cubicBezTo>
                    <a:pt x="3463" y="297"/>
                    <a:pt x="3463" y="298"/>
                    <a:pt x="3463" y="299"/>
                  </a:cubicBezTo>
                  <a:cubicBezTo>
                    <a:pt x="3465" y="300"/>
                    <a:pt x="3466" y="300"/>
                    <a:pt x="3467" y="300"/>
                  </a:cubicBezTo>
                  <a:cubicBezTo>
                    <a:pt x="3467" y="299"/>
                    <a:pt x="3468" y="298"/>
                    <a:pt x="3469" y="297"/>
                  </a:cubicBezTo>
                  <a:cubicBezTo>
                    <a:pt x="3470" y="296"/>
                    <a:pt x="3471" y="296"/>
                    <a:pt x="3472" y="297"/>
                  </a:cubicBezTo>
                  <a:cubicBezTo>
                    <a:pt x="3472" y="299"/>
                    <a:pt x="3472" y="300"/>
                    <a:pt x="3471" y="301"/>
                  </a:cubicBezTo>
                  <a:cubicBezTo>
                    <a:pt x="3470" y="301"/>
                    <a:pt x="3470" y="301"/>
                    <a:pt x="3469" y="301"/>
                  </a:cubicBezTo>
                  <a:cubicBezTo>
                    <a:pt x="3469" y="300"/>
                    <a:pt x="3468" y="300"/>
                    <a:pt x="3468" y="301"/>
                  </a:cubicBezTo>
                  <a:cubicBezTo>
                    <a:pt x="3467" y="301"/>
                    <a:pt x="3467" y="302"/>
                    <a:pt x="3467" y="302"/>
                  </a:cubicBezTo>
                  <a:cubicBezTo>
                    <a:pt x="3467" y="303"/>
                    <a:pt x="3467" y="303"/>
                    <a:pt x="3466" y="304"/>
                  </a:cubicBezTo>
                  <a:cubicBezTo>
                    <a:pt x="3466" y="304"/>
                    <a:pt x="3466" y="304"/>
                    <a:pt x="3465" y="304"/>
                  </a:cubicBezTo>
                  <a:cubicBezTo>
                    <a:pt x="3464" y="304"/>
                    <a:pt x="3464" y="304"/>
                    <a:pt x="3464" y="305"/>
                  </a:cubicBezTo>
                  <a:cubicBezTo>
                    <a:pt x="3464" y="307"/>
                    <a:pt x="3465" y="307"/>
                    <a:pt x="3467" y="307"/>
                  </a:cubicBezTo>
                  <a:cubicBezTo>
                    <a:pt x="3468" y="307"/>
                    <a:pt x="3468" y="307"/>
                    <a:pt x="3468" y="306"/>
                  </a:cubicBezTo>
                  <a:cubicBezTo>
                    <a:pt x="3468" y="306"/>
                    <a:pt x="3469" y="306"/>
                    <a:pt x="3469" y="306"/>
                  </a:cubicBezTo>
                  <a:lnTo>
                    <a:pt x="3471" y="307"/>
                  </a:lnTo>
                  <a:cubicBezTo>
                    <a:pt x="3470" y="307"/>
                    <a:pt x="3470" y="308"/>
                    <a:pt x="3470" y="308"/>
                  </a:cubicBezTo>
                  <a:cubicBezTo>
                    <a:pt x="3470" y="308"/>
                    <a:pt x="3469" y="308"/>
                    <a:pt x="3469" y="309"/>
                  </a:cubicBezTo>
                  <a:cubicBezTo>
                    <a:pt x="3470" y="309"/>
                    <a:pt x="3470" y="310"/>
                    <a:pt x="3470" y="311"/>
                  </a:cubicBezTo>
                  <a:cubicBezTo>
                    <a:pt x="3470" y="311"/>
                    <a:pt x="3470" y="312"/>
                    <a:pt x="3471" y="312"/>
                  </a:cubicBezTo>
                  <a:cubicBezTo>
                    <a:pt x="3470" y="313"/>
                    <a:pt x="3469" y="313"/>
                    <a:pt x="3468" y="314"/>
                  </a:cubicBezTo>
                  <a:cubicBezTo>
                    <a:pt x="3467" y="314"/>
                    <a:pt x="3467" y="315"/>
                    <a:pt x="3467" y="316"/>
                  </a:cubicBezTo>
                  <a:cubicBezTo>
                    <a:pt x="3467" y="317"/>
                    <a:pt x="3468" y="317"/>
                    <a:pt x="3470" y="317"/>
                  </a:cubicBezTo>
                  <a:cubicBezTo>
                    <a:pt x="3471" y="317"/>
                    <a:pt x="3472" y="316"/>
                    <a:pt x="3472" y="314"/>
                  </a:cubicBezTo>
                  <a:cubicBezTo>
                    <a:pt x="3474" y="314"/>
                    <a:pt x="3475" y="314"/>
                    <a:pt x="3475" y="312"/>
                  </a:cubicBezTo>
                  <a:cubicBezTo>
                    <a:pt x="3476" y="311"/>
                    <a:pt x="3476" y="309"/>
                    <a:pt x="3476" y="307"/>
                  </a:cubicBezTo>
                  <a:cubicBezTo>
                    <a:pt x="3476" y="307"/>
                    <a:pt x="3475" y="307"/>
                    <a:pt x="3473" y="307"/>
                  </a:cubicBezTo>
                  <a:cubicBezTo>
                    <a:pt x="3472" y="308"/>
                    <a:pt x="3471" y="307"/>
                    <a:pt x="3471" y="307"/>
                  </a:cubicBezTo>
                  <a:cubicBezTo>
                    <a:pt x="3472" y="306"/>
                    <a:pt x="3472" y="305"/>
                    <a:pt x="3473" y="306"/>
                  </a:cubicBezTo>
                  <a:cubicBezTo>
                    <a:pt x="3474" y="306"/>
                    <a:pt x="3475" y="306"/>
                    <a:pt x="3476" y="307"/>
                  </a:cubicBezTo>
                  <a:cubicBezTo>
                    <a:pt x="3477" y="307"/>
                    <a:pt x="3478" y="307"/>
                    <a:pt x="3478" y="307"/>
                  </a:cubicBezTo>
                  <a:cubicBezTo>
                    <a:pt x="3479" y="306"/>
                    <a:pt x="3480" y="307"/>
                    <a:pt x="3480" y="308"/>
                  </a:cubicBezTo>
                  <a:cubicBezTo>
                    <a:pt x="3480" y="308"/>
                    <a:pt x="3480" y="309"/>
                    <a:pt x="3480" y="309"/>
                  </a:cubicBezTo>
                  <a:cubicBezTo>
                    <a:pt x="3480" y="310"/>
                    <a:pt x="3481" y="310"/>
                    <a:pt x="3481" y="311"/>
                  </a:cubicBezTo>
                  <a:cubicBezTo>
                    <a:pt x="3481" y="311"/>
                    <a:pt x="3481" y="312"/>
                    <a:pt x="3482" y="312"/>
                  </a:cubicBezTo>
                  <a:cubicBezTo>
                    <a:pt x="3482" y="312"/>
                    <a:pt x="3482" y="312"/>
                    <a:pt x="3482" y="313"/>
                  </a:cubicBezTo>
                  <a:cubicBezTo>
                    <a:pt x="3483" y="315"/>
                    <a:pt x="3483" y="316"/>
                    <a:pt x="3482" y="318"/>
                  </a:cubicBezTo>
                  <a:cubicBezTo>
                    <a:pt x="3481" y="319"/>
                    <a:pt x="3480" y="320"/>
                    <a:pt x="3479" y="321"/>
                  </a:cubicBezTo>
                  <a:cubicBezTo>
                    <a:pt x="3480" y="321"/>
                    <a:pt x="3480" y="321"/>
                    <a:pt x="3481" y="321"/>
                  </a:cubicBezTo>
                  <a:cubicBezTo>
                    <a:pt x="3482" y="321"/>
                    <a:pt x="3482" y="320"/>
                    <a:pt x="3482" y="320"/>
                  </a:cubicBezTo>
                  <a:cubicBezTo>
                    <a:pt x="3482" y="319"/>
                    <a:pt x="3482" y="319"/>
                    <a:pt x="3482" y="319"/>
                  </a:cubicBezTo>
                  <a:cubicBezTo>
                    <a:pt x="3484" y="319"/>
                    <a:pt x="3485" y="320"/>
                    <a:pt x="3486" y="322"/>
                  </a:cubicBezTo>
                  <a:cubicBezTo>
                    <a:pt x="3486" y="324"/>
                    <a:pt x="3486" y="326"/>
                    <a:pt x="3486" y="328"/>
                  </a:cubicBezTo>
                  <a:lnTo>
                    <a:pt x="3484" y="331"/>
                  </a:lnTo>
                  <a:cubicBezTo>
                    <a:pt x="3484" y="331"/>
                    <a:pt x="3484" y="331"/>
                    <a:pt x="3484" y="332"/>
                  </a:cubicBezTo>
                  <a:cubicBezTo>
                    <a:pt x="3484" y="332"/>
                    <a:pt x="3484" y="333"/>
                    <a:pt x="3484" y="333"/>
                  </a:cubicBezTo>
                  <a:cubicBezTo>
                    <a:pt x="3484" y="333"/>
                    <a:pt x="3483" y="334"/>
                    <a:pt x="3482" y="334"/>
                  </a:cubicBezTo>
                  <a:cubicBezTo>
                    <a:pt x="3481" y="334"/>
                    <a:pt x="3481" y="334"/>
                    <a:pt x="3481" y="335"/>
                  </a:cubicBezTo>
                  <a:cubicBezTo>
                    <a:pt x="3481" y="336"/>
                    <a:pt x="3482" y="337"/>
                    <a:pt x="3484" y="336"/>
                  </a:cubicBezTo>
                  <a:cubicBezTo>
                    <a:pt x="3485" y="336"/>
                    <a:pt x="3485" y="336"/>
                    <a:pt x="3486" y="335"/>
                  </a:cubicBezTo>
                  <a:cubicBezTo>
                    <a:pt x="3486" y="335"/>
                    <a:pt x="3486" y="335"/>
                    <a:pt x="3487" y="335"/>
                  </a:cubicBezTo>
                  <a:cubicBezTo>
                    <a:pt x="3487" y="335"/>
                    <a:pt x="3487" y="336"/>
                    <a:pt x="3487" y="338"/>
                  </a:cubicBezTo>
                  <a:cubicBezTo>
                    <a:pt x="3488" y="339"/>
                    <a:pt x="3488" y="340"/>
                    <a:pt x="3486" y="341"/>
                  </a:cubicBezTo>
                  <a:cubicBezTo>
                    <a:pt x="3486" y="341"/>
                    <a:pt x="3485" y="341"/>
                    <a:pt x="3485" y="340"/>
                  </a:cubicBezTo>
                  <a:cubicBezTo>
                    <a:pt x="3485" y="339"/>
                    <a:pt x="3484" y="339"/>
                    <a:pt x="3483" y="339"/>
                  </a:cubicBezTo>
                  <a:cubicBezTo>
                    <a:pt x="3482" y="339"/>
                    <a:pt x="3482" y="339"/>
                    <a:pt x="3481" y="339"/>
                  </a:cubicBezTo>
                  <a:cubicBezTo>
                    <a:pt x="3480" y="340"/>
                    <a:pt x="3480" y="340"/>
                    <a:pt x="3479" y="339"/>
                  </a:cubicBezTo>
                  <a:cubicBezTo>
                    <a:pt x="3479" y="339"/>
                    <a:pt x="3479" y="338"/>
                    <a:pt x="3479" y="338"/>
                  </a:cubicBezTo>
                  <a:cubicBezTo>
                    <a:pt x="3480" y="337"/>
                    <a:pt x="3480" y="337"/>
                    <a:pt x="3479" y="336"/>
                  </a:cubicBezTo>
                  <a:cubicBezTo>
                    <a:pt x="3479" y="336"/>
                    <a:pt x="3478" y="336"/>
                    <a:pt x="3478" y="336"/>
                  </a:cubicBezTo>
                  <a:cubicBezTo>
                    <a:pt x="3477" y="336"/>
                    <a:pt x="3476" y="336"/>
                    <a:pt x="3476" y="336"/>
                  </a:cubicBezTo>
                  <a:cubicBezTo>
                    <a:pt x="3475" y="337"/>
                    <a:pt x="3474" y="337"/>
                    <a:pt x="3474" y="339"/>
                  </a:cubicBezTo>
                  <a:cubicBezTo>
                    <a:pt x="3475" y="340"/>
                    <a:pt x="3475" y="340"/>
                    <a:pt x="3476" y="340"/>
                  </a:cubicBezTo>
                  <a:cubicBezTo>
                    <a:pt x="3477" y="340"/>
                    <a:pt x="3477" y="340"/>
                    <a:pt x="3478" y="341"/>
                  </a:cubicBezTo>
                  <a:cubicBezTo>
                    <a:pt x="3477" y="341"/>
                    <a:pt x="3477" y="341"/>
                    <a:pt x="3477" y="342"/>
                  </a:cubicBezTo>
                  <a:cubicBezTo>
                    <a:pt x="3477" y="343"/>
                    <a:pt x="3476" y="343"/>
                    <a:pt x="3476" y="343"/>
                  </a:cubicBezTo>
                  <a:cubicBezTo>
                    <a:pt x="3475" y="343"/>
                    <a:pt x="3475" y="342"/>
                    <a:pt x="3474" y="342"/>
                  </a:cubicBezTo>
                  <a:cubicBezTo>
                    <a:pt x="3474" y="342"/>
                    <a:pt x="3473" y="342"/>
                    <a:pt x="3473" y="341"/>
                  </a:cubicBezTo>
                  <a:cubicBezTo>
                    <a:pt x="3473" y="340"/>
                    <a:pt x="3473" y="340"/>
                    <a:pt x="3473" y="340"/>
                  </a:cubicBezTo>
                  <a:cubicBezTo>
                    <a:pt x="3473" y="339"/>
                    <a:pt x="3474" y="339"/>
                    <a:pt x="3474" y="338"/>
                  </a:cubicBezTo>
                  <a:cubicBezTo>
                    <a:pt x="3473" y="338"/>
                    <a:pt x="3473" y="337"/>
                    <a:pt x="3472" y="337"/>
                  </a:cubicBezTo>
                  <a:cubicBezTo>
                    <a:pt x="3471" y="336"/>
                    <a:pt x="3471" y="336"/>
                    <a:pt x="3471" y="334"/>
                  </a:cubicBezTo>
                  <a:cubicBezTo>
                    <a:pt x="3471" y="334"/>
                    <a:pt x="3472" y="334"/>
                    <a:pt x="3473" y="334"/>
                  </a:cubicBezTo>
                  <a:cubicBezTo>
                    <a:pt x="3473" y="334"/>
                    <a:pt x="3474" y="334"/>
                    <a:pt x="3474" y="333"/>
                  </a:cubicBezTo>
                  <a:cubicBezTo>
                    <a:pt x="3473" y="331"/>
                    <a:pt x="3472" y="331"/>
                    <a:pt x="3470" y="332"/>
                  </a:cubicBezTo>
                  <a:cubicBezTo>
                    <a:pt x="3469" y="332"/>
                    <a:pt x="3468" y="332"/>
                    <a:pt x="3468" y="332"/>
                  </a:cubicBezTo>
                  <a:cubicBezTo>
                    <a:pt x="3467" y="331"/>
                    <a:pt x="3467" y="331"/>
                    <a:pt x="3466" y="331"/>
                  </a:cubicBezTo>
                  <a:cubicBezTo>
                    <a:pt x="3466" y="332"/>
                    <a:pt x="3466" y="333"/>
                    <a:pt x="3467" y="334"/>
                  </a:cubicBezTo>
                  <a:cubicBezTo>
                    <a:pt x="3469" y="335"/>
                    <a:pt x="3469" y="336"/>
                    <a:pt x="3468" y="338"/>
                  </a:cubicBezTo>
                  <a:cubicBezTo>
                    <a:pt x="3467" y="338"/>
                    <a:pt x="3467" y="338"/>
                    <a:pt x="3466" y="338"/>
                  </a:cubicBezTo>
                  <a:cubicBezTo>
                    <a:pt x="3465" y="337"/>
                    <a:pt x="3465" y="337"/>
                    <a:pt x="3464" y="336"/>
                  </a:cubicBezTo>
                  <a:cubicBezTo>
                    <a:pt x="3464" y="336"/>
                    <a:pt x="3463" y="335"/>
                    <a:pt x="3463" y="335"/>
                  </a:cubicBezTo>
                  <a:cubicBezTo>
                    <a:pt x="3462" y="334"/>
                    <a:pt x="3461" y="334"/>
                    <a:pt x="3461" y="334"/>
                  </a:cubicBezTo>
                  <a:cubicBezTo>
                    <a:pt x="3460" y="333"/>
                    <a:pt x="3460" y="333"/>
                    <a:pt x="3460" y="332"/>
                  </a:cubicBezTo>
                  <a:cubicBezTo>
                    <a:pt x="3459" y="331"/>
                    <a:pt x="3459" y="330"/>
                    <a:pt x="3459" y="330"/>
                  </a:cubicBezTo>
                  <a:cubicBezTo>
                    <a:pt x="3458" y="330"/>
                    <a:pt x="3458" y="330"/>
                    <a:pt x="3458" y="330"/>
                  </a:cubicBezTo>
                  <a:cubicBezTo>
                    <a:pt x="3458" y="331"/>
                    <a:pt x="3457" y="331"/>
                    <a:pt x="3457" y="331"/>
                  </a:cubicBezTo>
                  <a:cubicBezTo>
                    <a:pt x="3456" y="331"/>
                    <a:pt x="3456" y="330"/>
                    <a:pt x="3455" y="330"/>
                  </a:cubicBezTo>
                  <a:cubicBezTo>
                    <a:pt x="3454" y="330"/>
                    <a:pt x="3453" y="330"/>
                    <a:pt x="3453" y="330"/>
                  </a:cubicBezTo>
                  <a:cubicBezTo>
                    <a:pt x="3452" y="330"/>
                    <a:pt x="3452" y="329"/>
                    <a:pt x="3452" y="328"/>
                  </a:cubicBezTo>
                  <a:cubicBezTo>
                    <a:pt x="3452" y="327"/>
                    <a:pt x="3452" y="327"/>
                    <a:pt x="3451" y="326"/>
                  </a:cubicBezTo>
                  <a:cubicBezTo>
                    <a:pt x="3450" y="325"/>
                    <a:pt x="3449" y="326"/>
                    <a:pt x="3448" y="327"/>
                  </a:cubicBezTo>
                  <a:cubicBezTo>
                    <a:pt x="3448" y="328"/>
                    <a:pt x="3448" y="328"/>
                    <a:pt x="3448" y="328"/>
                  </a:cubicBezTo>
                  <a:cubicBezTo>
                    <a:pt x="3448" y="329"/>
                    <a:pt x="3449" y="329"/>
                    <a:pt x="3449" y="330"/>
                  </a:cubicBezTo>
                  <a:cubicBezTo>
                    <a:pt x="3449" y="330"/>
                    <a:pt x="3449" y="331"/>
                    <a:pt x="3449" y="331"/>
                  </a:cubicBezTo>
                  <a:cubicBezTo>
                    <a:pt x="3448" y="332"/>
                    <a:pt x="3448" y="332"/>
                    <a:pt x="3449" y="332"/>
                  </a:cubicBezTo>
                  <a:cubicBezTo>
                    <a:pt x="3450" y="332"/>
                    <a:pt x="3450" y="332"/>
                    <a:pt x="3450" y="332"/>
                  </a:cubicBezTo>
                  <a:cubicBezTo>
                    <a:pt x="3451" y="331"/>
                    <a:pt x="3451" y="331"/>
                    <a:pt x="3452" y="331"/>
                  </a:cubicBezTo>
                  <a:cubicBezTo>
                    <a:pt x="3453" y="331"/>
                    <a:pt x="3454" y="332"/>
                    <a:pt x="3454" y="333"/>
                  </a:cubicBezTo>
                  <a:cubicBezTo>
                    <a:pt x="3455" y="334"/>
                    <a:pt x="3455" y="335"/>
                    <a:pt x="3456" y="335"/>
                  </a:cubicBezTo>
                  <a:cubicBezTo>
                    <a:pt x="3457" y="335"/>
                    <a:pt x="3457" y="336"/>
                    <a:pt x="3458" y="335"/>
                  </a:cubicBezTo>
                  <a:cubicBezTo>
                    <a:pt x="3458" y="335"/>
                    <a:pt x="3458" y="335"/>
                    <a:pt x="3459" y="335"/>
                  </a:cubicBezTo>
                  <a:lnTo>
                    <a:pt x="3460" y="339"/>
                  </a:lnTo>
                  <a:cubicBezTo>
                    <a:pt x="3462" y="338"/>
                    <a:pt x="3464" y="339"/>
                    <a:pt x="3465" y="340"/>
                  </a:cubicBezTo>
                  <a:cubicBezTo>
                    <a:pt x="3465" y="342"/>
                    <a:pt x="3466" y="343"/>
                    <a:pt x="3466" y="345"/>
                  </a:cubicBezTo>
                  <a:cubicBezTo>
                    <a:pt x="3467" y="345"/>
                    <a:pt x="3467" y="346"/>
                    <a:pt x="3468" y="346"/>
                  </a:cubicBezTo>
                  <a:cubicBezTo>
                    <a:pt x="3469" y="346"/>
                    <a:pt x="3469" y="346"/>
                    <a:pt x="3469" y="347"/>
                  </a:cubicBezTo>
                  <a:cubicBezTo>
                    <a:pt x="3469" y="348"/>
                    <a:pt x="3470" y="348"/>
                    <a:pt x="3471" y="348"/>
                  </a:cubicBezTo>
                  <a:cubicBezTo>
                    <a:pt x="3471" y="348"/>
                    <a:pt x="3472" y="348"/>
                    <a:pt x="3472" y="348"/>
                  </a:cubicBezTo>
                  <a:cubicBezTo>
                    <a:pt x="3472" y="349"/>
                    <a:pt x="3471" y="350"/>
                    <a:pt x="3470" y="350"/>
                  </a:cubicBezTo>
                  <a:cubicBezTo>
                    <a:pt x="3470" y="349"/>
                    <a:pt x="3469" y="349"/>
                    <a:pt x="3469" y="348"/>
                  </a:cubicBezTo>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CB3CD988-1094-ED63-4935-B1A648ED7503}"/>
                </a:ext>
              </a:extLst>
            </p:cNvPr>
            <p:cNvSpPr>
              <a:spLocks noEditPoints="1"/>
            </p:cNvSpPr>
            <p:nvPr/>
          </p:nvSpPr>
          <p:spPr bwMode="auto">
            <a:xfrm>
              <a:off x="5113338" y="3181350"/>
              <a:ext cx="1943100" cy="473075"/>
            </a:xfrm>
            <a:custGeom>
              <a:avLst/>
              <a:gdLst>
                <a:gd name="T0" fmla="*/ 3857 w 3993"/>
                <a:gd name="T1" fmla="*/ 2 h 971"/>
                <a:gd name="T2" fmla="*/ 101 w 3993"/>
                <a:gd name="T3" fmla="*/ 166 h 971"/>
                <a:gd name="T4" fmla="*/ 52 w 3993"/>
                <a:gd name="T5" fmla="*/ 180 h 971"/>
                <a:gd name="T6" fmla="*/ 2 w 3993"/>
                <a:gd name="T7" fmla="*/ 274 h 971"/>
                <a:gd name="T8" fmla="*/ 28 w 3993"/>
                <a:gd name="T9" fmla="*/ 870 h 971"/>
                <a:gd name="T10" fmla="*/ 42 w 3993"/>
                <a:gd name="T11" fmla="*/ 919 h 971"/>
                <a:gd name="T12" fmla="*/ 136 w 3993"/>
                <a:gd name="T13" fmla="*/ 969 h 971"/>
                <a:gd name="T14" fmla="*/ 3892 w 3993"/>
                <a:gd name="T15" fmla="*/ 805 h 971"/>
                <a:gd name="T16" fmla="*/ 3941 w 3993"/>
                <a:gd name="T17" fmla="*/ 791 h 971"/>
                <a:gd name="T18" fmla="*/ 3991 w 3993"/>
                <a:gd name="T19" fmla="*/ 697 h 971"/>
                <a:gd name="T20" fmla="*/ 3965 w 3993"/>
                <a:gd name="T21" fmla="*/ 101 h 971"/>
                <a:gd name="T22" fmla="*/ 3951 w 3993"/>
                <a:gd name="T23" fmla="*/ 52 h 971"/>
                <a:gd name="T24" fmla="*/ 3857 w 3993"/>
                <a:gd name="T25" fmla="*/ 2 h 971"/>
                <a:gd name="T26" fmla="*/ 3860 w 3993"/>
                <a:gd name="T27" fmla="*/ 81 h 971"/>
                <a:gd name="T28" fmla="*/ 3882 w 3993"/>
                <a:gd name="T29" fmla="*/ 90 h 971"/>
                <a:gd name="T30" fmla="*/ 3886 w 3993"/>
                <a:gd name="T31" fmla="*/ 105 h 971"/>
                <a:gd name="T32" fmla="*/ 3912 w 3993"/>
                <a:gd name="T33" fmla="*/ 701 h 971"/>
                <a:gd name="T34" fmla="*/ 3903 w 3993"/>
                <a:gd name="T35" fmla="*/ 722 h 971"/>
                <a:gd name="T36" fmla="*/ 3889 w 3993"/>
                <a:gd name="T37" fmla="*/ 726 h 971"/>
                <a:gd name="T38" fmla="*/ 133 w 3993"/>
                <a:gd name="T39" fmla="*/ 890 h 971"/>
                <a:gd name="T40" fmla="*/ 112 w 3993"/>
                <a:gd name="T41" fmla="*/ 881 h 971"/>
                <a:gd name="T42" fmla="*/ 107 w 3993"/>
                <a:gd name="T43" fmla="*/ 867 h 971"/>
                <a:gd name="T44" fmla="*/ 81 w 3993"/>
                <a:gd name="T45" fmla="*/ 271 h 971"/>
                <a:gd name="T46" fmla="*/ 90 w 3993"/>
                <a:gd name="T47" fmla="*/ 250 h 971"/>
                <a:gd name="T48" fmla="*/ 105 w 3993"/>
                <a:gd name="T49" fmla="*/ 245 h 971"/>
                <a:gd name="T50" fmla="*/ 3860 w 3993"/>
                <a:gd name="T51" fmla="*/ 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3" h="971">
                  <a:moveTo>
                    <a:pt x="3857" y="2"/>
                  </a:moveTo>
                  <a:lnTo>
                    <a:pt x="101" y="166"/>
                  </a:lnTo>
                  <a:cubicBezTo>
                    <a:pt x="101" y="166"/>
                    <a:pt x="77" y="167"/>
                    <a:pt x="52" y="180"/>
                  </a:cubicBezTo>
                  <a:cubicBezTo>
                    <a:pt x="27" y="194"/>
                    <a:pt x="0" y="229"/>
                    <a:pt x="2" y="274"/>
                  </a:cubicBezTo>
                  <a:lnTo>
                    <a:pt x="28" y="870"/>
                  </a:lnTo>
                  <a:cubicBezTo>
                    <a:pt x="28" y="870"/>
                    <a:pt x="29" y="895"/>
                    <a:pt x="42" y="919"/>
                  </a:cubicBezTo>
                  <a:cubicBezTo>
                    <a:pt x="56" y="944"/>
                    <a:pt x="91" y="971"/>
                    <a:pt x="136" y="969"/>
                  </a:cubicBezTo>
                  <a:lnTo>
                    <a:pt x="3892" y="805"/>
                  </a:lnTo>
                  <a:cubicBezTo>
                    <a:pt x="3892" y="805"/>
                    <a:pt x="3916" y="805"/>
                    <a:pt x="3941" y="791"/>
                  </a:cubicBezTo>
                  <a:cubicBezTo>
                    <a:pt x="3966" y="777"/>
                    <a:pt x="3993" y="742"/>
                    <a:pt x="3991" y="697"/>
                  </a:cubicBezTo>
                  <a:lnTo>
                    <a:pt x="3965" y="101"/>
                  </a:lnTo>
                  <a:cubicBezTo>
                    <a:pt x="3965" y="101"/>
                    <a:pt x="3965" y="77"/>
                    <a:pt x="3951" y="52"/>
                  </a:cubicBezTo>
                  <a:cubicBezTo>
                    <a:pt x="3937" y="27"/>
                    <a:pt x="3902" y="0"/>
                    <a:pt x="3857" y="2"/>
                  </a:cubicBezTo>
                  <a:close/>
                  <a:moveTo>
                    <a:pt x="3860" y="81"/>
                  </a:moveTo>
                  <a:cubicBezTo>
                    <a:pt x="3879" y="80"/>
                    <a:pt x="3878" y="84"/>
                    <a:pt x="3882" y="90"/>
                  </a:cubicBezTo>
                  <a:cubicBezTo>
                    <a:pt x="3885" y="97"/>
                    <a:pt x="3886" y="105"/>
                    <a:pt x="3886" y="105"/>
                  </a:cubicBezTo>
                  <a:lnTo>
                    <a:pt x="3912" y="701"/>
                  </a:lnTo>
                  <a:cubicBezTo>
                    <a:pt x="3913" y="720"/>
                    <a:pt x="3909" y="718"/>
                    <a:pt x="3903" y="722"/>
                  </a:cubicBezTo>
                  <a:cubicBezTo>
                    <a:pt x="3896" y="725"/>
                    <a:pt x="3889" y="726"/>
                    <a:pt x="3889" y="726"/>
                  </a:cubicBezTo>
                  <a:lnTo>
                    <a:pt x="133" y="890"/>
                  </a:lnTo>
                  <a:cubicBezTo>
                    <a:pt x="114" y="891"/>
                    <a:pt x="115" y="887"/>
                    <a:pt x="112" y="881"/>
                  </a:cubicBezTo>
                  <a:cubicBezTo>
                    <a:pt x="108" y="875"/>
                    <a:pt x="107" y="867"/>
                    <a:pt x="107" y="867"/>
                  </a:cubicBezTo>
                  <a:lnTo>
                    <a:pt x="81" y="271"/>
                  </a:lnTo>
                  <a:cubicBezTo>
                    <a:pt x="80" y="252"/>
                    <a:pt x="84" y="253"/>
                    <a:pt x="90" y="250"/>
                  </a:cubicBezTo>
                  <a:cubicBezTo>
                    <a:pt x="97" y="246"/>
                    <a:pt x="105" y="245"/>
                    <a:pt x="105" y="245"/>
                  </a:cubicBezTo>
                  <a:lnTo>
                    <a:pt x="3860" y="81"/>
                  </a:lnTo>
                  <a:close/>
                </a:path>
              </a:pathLst>
            </a:custGeom>
            <a:solidFill>
              <a:srgbClr val="EB1C23"/>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37D5FEB0-CF12-CB1F-8278-DAA9CC46F0CB}"/>
              </a:ext>
            </a:extLst>
          </p:cNvPr>
          <p:cNvSpPr/>
          <p:nvPr/>
        </p:nvSpPr>
        <p:spPr>
          <a:xfrm>
            <a:off x="2737309" y="6172069"/>
            <a:ext cx="3927485" cy="461665"/>
          </a:xfrm>
          <a:prstGeom prst="rect">
            <a:avLst/>
          </a:prstGeom>
        </p:spPr>
        <p:txBody>
          <a:bodyPr wrap="none" lIns="91440" tIns="45720" rIns="91440" bIns="45720" anchor="t">
            <a:spAutoFit/>
          </a:bodyPr>
          <a:lstStyle/>
          <a:p>
            <a:r>
              <a:rPr lang="en-GB" sz="2400" dirty="0">
                <a:solidFill>
                  <a:schemeClr val="bg1"/>
                </a:solidFill>
                <a:latin typeface="+mj-lt"/>
                <a:cs typeface="Calibri Light"/>
              </a:rPr>
              <a:t>Prevention of dropped objects</a:t>
            </a:r>
          </a:p>
        </p:txBody>
      </p:sp>
      <p:sp>
        <p:nvSpPr>
          <p:cNvPr id="2" name="Content Placeholder 3">
            <a:extLst>
              <a:ext uri="{FF2B5EF4-FFF2-40B4-BE49-F238E27FC236}">
                <a16:creationId xmlns:a16="http://schemas.microsoft.com/office/drawing/2014/main" id="{4069E658-B3D2-181C-BD19-0828308E5EF6}"/>
              </a:ext>
            </a:extLst>
          </p:cNvPr>
          <p:cNvSpPr txBox="1">
            <a:spLocks/>
          </p:cNvSpPr>
          <p:nvPr/>
        </p:nvSpPr>
        <p:spPr>
          <a:xfrm>
            <a:off x="695052" y="299522"/>
            <a:ext cx="6681370" cy="3060341"/>
          </a:xfrm>
          <a:prstGeom prst="rect">
            <a:avLst/>
          </a:prstGeom>
        </p:spPr>
        <p:txBody>
          <a:bodyPr vert="horz" lIns="121920" tIns="60960" rIns="121920" bIns="6096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26A2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26A2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26A2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C00000"/>
                </a:solidFill>
              </a:rPr>
              <a:t>USEFUL LINKS</a:t>
            </a:r>
          </a:p>
          <a:p>
            <a:pPr marL="0" indent="0">
              <a:buNone/>
            </a:pPr>
            <a:endParaRPr lang="en-GB" sz="1600" dirty="0">
              <a:solidFill>
                <a:srgbClr val="C00000"/>
              </a:solidFill>
            </a:endParaRPr>
          </a:p>
          <a:p>
            <a:pPr marL="0" indent="0">
              <a:buNone/>
            </a:pPr>
            <a:r>
              <a:rPr lang="en-US" sz="1600" b="0" i="0" dirty="0">
                <a:solidFill>
                  <a:srgbClr val="171717"/>
                </a:solidFill>
                <a:effectLst/>
                <a:highlight>
                  <a:srgbClr val="FFFFFF"/>
                </a:highlight>
              </a:rPr>
              <a:t>-</a:t>
            </a:r>
            <a:r>
              <a:rPr lang="en-US" sz="1600" dirty="0">
                <a:solidFill>
                  <a:srgbClr val="171717"/>
                </a:solidFill>
                <a:highlight>
                  <a:srgbClr val="FFFFFF"/>
                </a:highlight>
                <a:hlinkClick r:id="rId3"/>
              </a:rPr>
              <a:t>Static Dropped object Case study </a:t>
            </a:r>
            <a:r>
              <a:rPr lang="en-US" sz="1600" dirty="0">
                <a:solidFill>
                  <a:srgbClr val="171717"/>
                </a:solidFill>
                <a:highlight>
                  <a:srgbClr val="FFFFFF"/>
                </a:highlight>
              </a:rPr>
              <a:t>(interactive film with questions)</a:t>
            </a:r>
          </a:p>
          <a:p>
            <a:pPr marL="0" indent="0">
              <a:buNone/>
            </a:pPr>
            <a:endParaRPr lang="en-US" sz="1600" b="0" i="0" dirty="0">
              <a:solidFill>
                <a:srgbClr val="171717"/>
              </a:solidFill>
              <a:effectLst/>
              <a:highlight>
                <a:srgbClr val="FFFFFF"/>
              </a:highlight>
            </a:endParaRPr>
          </a:p>
          <a:p>
            <a:pPr marL="0" indent="0">
              <a:buNone/>
            </a:pPr>
            <a:endParaRPr lang="en-US" sz="1600" dirty="0">
              <a:solidFill>
                <a:srgbClr val="171717"/>
              </a:solidFill>
              <a:highlight>
                <a:srgbClr val="FFFFFF"/>
              </a:highlight>
            </a:endParaRPr>
          </a:p>
          <a:p>
            <a:pPr marL="0" indent="0">
              <a:buNone/>
            </a:pPr>
            <a:endParaRPr lang="en-US" sz="1600" b="0" i="0" dirty="0">
              <a:solidFill>
                <a:srgbClr val="171717"/>
              </a:solidFill>
              <a:effectLst/>
              <a:highlight>
                <a:srgbClr val="FFFFFF"/>
              </a:highlight>
            </a:endParaRPr>
          </a:p>
          <a:p>
            <a:pPr marL="0" indent="0">
              <a:buNone/>
            </a:pPr>
            <a:endParaRPr lang="en-US" sz="1600" dirty="0">
              <a:solidFill>
                <a:srgbClr val="171717"/>
              </a:solidFill>
              <a:highlight>
                <a:srgbClr val="FFFFFF"/>
              </a:highlight>
            </a:endParaRPr>
          </a:p>
          <a:p>
            <a:pPr marL="0" indent="0">
              <a:buNone/>
            </a:pPr>
            <a:endParaRPr lang="en-US" sz="1600" b="0" i="0" dirty="0">
              <a:solidFill>
                <a:srgbClr val="171717"/>
              </a:solidFill>
              <a:effectLst/>
              <a:highlight>
                <a:srgbClr val="FFFFFF"/>
              </a:highlight>
            </a:endParaRPr>
          </a:p>
          <a:p>
            <a:pPr marL="0" indent="0">
              <a:buNone/>
            </a:pPr>
            <a:r>
              <a:rPr lang="en-US" sz="1600" dirty="0">
                <a:solidFill>
                  <a:srgbClr val="171717"/>
                </a:solidFill>
                <a:highlight>
                  <a:srgbClr val="FFFFFF"/>
                </a:highlight>
              </a:rPr>
              <a:t>-</a:t>
            </a:r>
            <a:r>
              <a:rPr lang="en-US" sz="1600" dirty="0">
                <a:solidFill>
                  <a:srgbClr val="171717"/>
                </a:solidFill>
                <a:highlight>
                  <a:srgbClr val="FFFFFF"/>
                </a:highlight>
                <a:hlinkClick r:id="rId4"/>
              </a:rPr>
              <a:t>Dynamic Dropped Object Case study</a:t>
            </a:r>
            <a:r>
              <a:rPr lang="en-US" sz="1600" dirty="0">
                <a:solidFill>
                  <a:srgbClr val="171717"/>
                </a:solidFill>
                <a:highlight>
                  <a:srgbClr val="FFFFFF"/>
                </a:highlight>
              </a:rPr>
              <a:t> (interactive film with questions)</a:t>
            </a:r>
          </a:p>
          <a:p>
            <a:pPr marL="0" indent="0">
              <a:buNone/>
            </a:pPr>
            <a:endParaRPr lang="en-GB" sz="1600" dirty="0"/>
          </a:p>
        </p:txBody>
      </p:sp>
      <p:pic>
        <p:nvPicPr>
          <p:cNvPr id="1028" name="Picture 4">
            <a:extLst>
              <a:ext uri="{FF2B5EF4-FFF2-40B4-BE49-F238E27FC236}">
                <a16:creationId xmlns:a16="http://schemas.microsoft.com/office/drawing/2014/main" id="{140498A5-7BCD-6C1A-14EB-F7F6C95F9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18" y="1430341"/>
            <a:ext cx="2153478" cy="1211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871F7A4-219C-CE9B-F3C2-CD9F1DB24FC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8000"/>
                    </a14:imgEffect>
                  </a14:imgLayer>
                </a14:imgProps>
              </a:ext>
              <a:ext uri="{28A0092B-C50C-407E-A947-70E740481C1C}">
                <a14:useLocalDpi xmlns:a14="http://schemas.microsoft.com/office/drawing/2010/main" val="0"/>
              </a:ext>
            </a:extLst>
          </a:blip>
          <a:srcRect/>
          <a:stretch>
            <a:fillRect/>
          </a:stretch>
        </p:blipFill>
        <p:spPr bwMode="auto">
          <a:xfrm>
            <a:off x="833231" y="3650005"/>
            <a:ext cx="2153477" cy="1211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on a white background&#10;&#10;Description automatically generated">
            <a:extLst>
              <a:ext uri="{FF2B5EF4-FFF2-40B4-BE49-F238E27FC236}">
                <a16:creationId xmlns:a16="http://schemas.microsoft.com/office/drawing/2014/main" id="{E872D0EB-95F5-DE05-4300-2882E59A44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4887" y="3489420"/>
            <a:ext cx="1566383" cy="1566383"/>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B352406B-DA93-4BB0-DA94-64DBF57470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4668" y="1290184"/>
            <a:ext cx="1566383" cy="1566383"/>
          </a:xfrm>
          <a:prstGeom prst="rect">
            <a:avLst/>
          </a:prstGeom>
        </p:spPr>
      </p:pic>
    </p:spTree>
    <p:extLst>
      <p:ext uri="{BB962C8B-B14F-4D97-AF65-F5344CB8AC3E}">
        <p14:creationId xmlns:p14="http://schemas.microsoft.com/office/powerpoint/2010/main" val="580244253"/>
      </p:ext>
    </p:extLst>
  </p:cSld>
  <p:clrMapOvr>
    <a:masterClrMapping/>
  </p:clrMapOvr>
</p:sld>
</file>

<file path=ppt/theme/theme1.xml><?xml version="1.0" encoding="utf-8"?>
<a:theme xmlns:a="http://schemas.openxmlformats.org/drawingml/2006/main" name="StepChange16by9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tepChange16by9 Master" id="{08A2AA5A-0237-4AF3-A6E3-8AB639B703B7}" vid="{BCE51013-BDF5-48DA-A1CE-F02A3297A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2945</TotalTime>
  <Words>395</Words>
  <Application>Microsoft Office PowerPoint</Application>
  <PresentationFormat>Widescreen</PresentationFormat>
  <Paragraphs>50</Paragraphs>
  <Slides>4</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StepChange16by9 Master</vt:lpstr>
      <vt:lpstr>Prevention of Dropped Objects</vt:lpstr>
      <vt:lpstr>Prevention of dropped objects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Engagement, Sharing &amp; Learning</dc:title>
  <dc:creator>Gillian Simpson</dc:creator>
  <cp:lastModifiedBy>Aimie Clark</cp:lastModifiedBy>
  <cp:revision>130</cp:revision>
  <dcterms:created xsi:type="dcterms:W3CDTF">2018-06-19T13:17:58Z</dcterms:created>
  <dcterms:modified xsi:type="dcterms:W3CDTF">2024-06-20T11:14:17Z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9bf4a9-87bd-4dbf-a36c-1db5158e5def_Enabled">
    <vt:lpwstr>True</vt:lpwstr>
  </property>
  <property fmtid="{D5CDD505-2E9C-101B-9397-08002B2CF9AE}" pid="3" name="MSIP_Label_569bf4a9-87bd-4dbf-a36c-1db5158e5def_SiteId">
    <vt:lpwstr>ea80952e-a476-42d4-aaf4-5457852b0f7e</vt:lpwstr>
  </property>
  <property fmtid="{D5CDD505-2E9C-101B-9397-08002B2CF9AE}" pid="4" name="MSIP_Label_569bf4a9-87bd-4dbf-a36c-1db5158e5def_Owner">
    <vt:lpwstr>david.lane@bp.com</vt:lpwstr>
  </property>
  <property fmtid="{D5CDD505-2E9C-101B-9397-08002B2CF9AE}" pid="5" name="MSIP_Label_569bf4a9-87bd-4dbf-a36c-1db5158e5def_SetDate">
    <vt:lpwstr>2019-08-05T10:28:02.0350225Z</vt:lpwstr>
  </property>
  <property fmtid="{D5CDD505-2E9C-101B-9397-08002B2CF9AE}" pid="6" name="MSIP_Label_569bf4a9-87bd-4dbf-a36c-1db5158e5def_Name">
    <vt:lpwstr>General</vt:lpwstr>
  </property>
  <property fmtid="{D5CDD505-2E9C-101B-9397-08002B2CF9AE}" pid="7" name="MSIP_Label_569bf4a9-87bd-4dbf-a36c-1db5158e5def_Application">
    <vt:lpwstr>Microsoft Azure Information Protection</vt:lpwstr>
  </property>
  <property fmtid="{D5CDD505-2E9C-101B-9397-08002B2CF9AE}" pid="8" name="MSIP_Label_569bf4a9-87bd-4dbf-a36c-1db5158e5def_ActionId">
    <vt:lpwstr>d05bc4cb-a2ae-404e-a2a3-cd23fdfc19cf</vt:lpwstr>
  </property>
  <property fmtid="{D5CDD505-2E9C-101B-9397-08002B2CF9AE}" pid="9" name="MSIP_Label_569bf4a9-87bd-4dbf-a36c-1db5158e5def_Extended_MSFT_Method">
    <vt:lpwstr>Manual</vt:lpwstr>
  </property>
</Properties>
</file>