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66" r:id="rId2"/>
    <p:sldId id="267" r:id="rId3"/>
    <p:sldId id="274" r:id="rId4"/>
    <p:sldId id="272" r:id="rId5"/>
    <p:sldId id="268" r:id="rId6"/>
    <p:sldId id="269" r:id="rId7"/>
    <p:sldId id="270" r:id="rId8"/>
    <p:sldId id="271" r:id="rId9"/>
    <p:sldId id="273"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068" autoAdjust="0"/>
    <p:restoredTop sz="94660"/>
  </p:normalViewPr>
  <p:slideViewPr>
    <p:cSldViewPr snapToGrid="0">
      <p:cViewPr varScale="1">
        <p:scale>
          <a:sx n="86" d="100"/>
          <a:sy n="86" d="100"/>
        </p:scale>
        <p:origin x="4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E30918-1AB3-4690-A010-CE885DEF3DF9}" type="datetimeFigureOut">
              <a:rPr lang="en-GB" smtClean="0"/>
              <a:t>10/05/2022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6023E-8DE6-4FC1-A65D-EF9CEAA8C3BE}" type="slidenum">
              <a:rPr lang="en-GB" smtClean="0"/>
              <a:t>‹#›</a:t>
            </a:fld>
            <a:endParaRPr lang="en-GB"/>
          </a:p>
        </p:txBody>
      </p:sp>
    </p:spTree>
    <p:extLst>
      <p:ext uri="{BB962C8B-B14F-4D97-AF65-F5344CB8AC3E}">
        <p14:creationId xmlns:p14="http://schemas.microsoft.com/office/powerpoint/2010/main" val="890214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vmlDrawing" Target="../drawings/vmlDrawing2.vml"/><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folie Silber">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hteck 5"/>
          <p:cNvSpPr>
            <a:spLocks/>
          </p:cNvSpPr>
          <p:nvPr userDrawn="1"/>
        </p:nvSpPr>
        <p:spPr bwMode="white">
          <a:xfrm>
            <a:off x="217294" y="4767309"/>
            <a:ext cx="11755843" cy="1927176"/>
          </a:xfrm>
          <a:prstGeom prst="rect">
            <a:avLst/>
          </a:prstGeom>
          <a:gradFill>
            <a:gsLst>
              <a:gs pos="71600">
                <a:srgbClr val="7C7B7D"/>
              </a:gs>
              <a:gs pos="0">
                <a:srgbClr val="8E8D8F"/>
              </a:gs>
              <a:gs pos="100000">
                <a:srgbClr val="757476"/>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algn="l" defTabSz="1219130" rtl="0" eaLnBrk="1" latinLnBrk="0" hangingPunct="1">
              <a:defRPr/>
            </a:pPr>
            <a:endParaRPr lang="de-DE" sz="2419" kern="1200" noProof="0" dirty="0">
              <a:solidFill>
                <a:schemeClr val="lt1"/>
              </a:solidFill>
              <a:latin typeface="+mn-lt"/>
              <a:ea typeface="+mn-ea"/>
              <a:cs typeface="+mn-cs"/>
            </a:endParaRPr>
          </a:p>
        </p:txBody>
      </p:sp>
      <p:sp>
        <p:nvSpPr>
          <p:cNvPr id="2" name="Titel 1"/>
          <p:cNvSpPr>
            <a:spLocks noGrp="1"/>
          </p:cNvSpPr>
          <p:nvPr>
            <p:ph type="ctrTitle"/>
          </p:nvPr>
        </p:nvSpPr>
        <p:spPr>
          <a:xfrm>
            <a:off x="217297" y="4900474"/>
            <a:ext cx="8272946" cy="1141199"/>
          </a:xfrm>
        </p:spPr>
        <p:txBody>
          <a:bodyPr lIns="360000" tIns="0" bIns="144000" anchor="b" anchorCtr="0">
            <a:noAutofit/>
          </a:bodyPr>
          <a:lstStyle>
            <a:lvl1pPr algn="l">
              <a:lnSpc>
                <a:spcPct val="100000"/>
              </a:lnSpc>
              <a:defRPr sz="2903" b="1">
                <a:solidFill>
                  <a:srgbClr val="FFFFFF"/>
                </a:solidFill>
                <a:latin typeface="Arial" pitchFamily="34" charset="0"/>
                <a:cs typeface="Arial" pitchFamily="34" charset="0"/>
              </a:defRPr>
            </a:lvl1pPr>
          </a:lstStyle>
          <a:p>
            <a:r>
              <a:rPr lang="de-DE" noProof="0" dirty="0"/>
              <a:t>Titelmasterformat durch Klicken bearbeiten</a:t>
            </a:r>
          </a:p>
        </p:txBody>
      </p:sp>
      <p:sp>
        <p:nvSpPr>
          <p:cNvPr id="3" name="Untertitel 2"/>
          <p:cNvSpPr>
            <a:spLocks noGrp="1"/>
          </p:cNvSpPr>
          <p:nvPr>
            <p:ph type="subTitle" idx="1"/>
          </p:nvPr>
        </p:nvSpPr>
        <p:spPr>
          <a:xfrm>
            <a:off x="217294" y="6041672"/>
            <a:ext cx="8273733" cy="217723"/>
          </a:xfrm>
          <a:prstGeom prst="rect">
            <a:avLst/>
          </a:prstGeom>
        </p:spPr>
        <p:txBody>
          <a:bodyPr vert="horz" lIns="360000" tIns="0" rIns="360000" bIns="0" rtlCol="0" anchor="t" anchorCtr="0"/>
          <a:lstStyle>
            <a:lvl1pPr marL="0" indent="0" algn="l" defTabSz="1219130" rtl="0" eaLnBrk="1" latinLnBrk="0" hangingPunct="1">
              <a:buNone/>
              <a:defRPr lang="de-DE" sz="1088" b="1" kern="1200" dirty="0">
                <a:solidFill>
                  <a:srgbClr val="FFFFFF"/>
                </a:solidFill>
                <a:latin typeface="Arial" pitchFamily="34" charset="0"/>
                <a:ea typeface="+mn-ea"/>
                <a:cs typeface="Arial" pitchFamily="34" charset="0"/>
              </a:defRPr>
            </a:lvl1pPr>
            <a:lvl2pPr marL="609564" indent="0" algn="ctr">
              <a:buNone/>
              <a:defRPr>
                <a:solidFill>
                  <a:schemeClr val="tx1">
                    <a:tint val="75000"/>
                  </a:schemeClr>
                </a:solidFill>
              </a:defRPr>
            </a:lvl2pPr>
            <a:lvl3pPr marL="1219130" indent="0" algn="ctr">
              <a:buNone/>
              <a:defRPr>
                <a:solidFill>
                  <a:schemeClr val="tx1">
                    <a:tint val="75000"/>
                  </a:schemeClr>
                </a:solidFill>
              </a:defRPr>
            </a:lvl3pPr>
            <a:lvl4pPr marL="1828693" indent="0" algn="ctr">
              <a:buNone/>
              <a:defRPr>
                <a:solidFill>
                  <a:schemeClr val="tx1">
                    <a:tint val="75000"/>
                  </a:schemeClr>
                </a:solidFill>
              </a:defRPr>
            </a:lvl4pPr>
            <a:lvl5pPr marL="2438258" indent="0" algn="ctr">
              <a:buNone/>
              <a:defRPr>
                <a:solidFill>
                  <a:schemeClr val="tx1">
                    <a:tint val="75000"/>
                  </a:schemeClr>
                </a:solidFill>
              </a:defRPr>
            </a:lvl5pPr>
            <a:lvl6pPr marL="3047822" indent="0" algn="ctr">
              <a:buNone/>
              <a:defRPr>
                <a:solidFill>
                  <a:schemeClr val="tx1">
                    <a:tint val="75000"/>
                  </a:schemeClr>
                </a:solidFill>
              </a:defRPr>
            </a:lvl6pPr>
            <a:lvl7pPr marL="3657385" indent="0" algn="ctr">
              <a:buNone/>
              <a:defRPr>
                <a:solidFill>
                  <a:schemeClr val="tx1">
                    <a:tint val="75000"/>
                  </a:schemeClr>
                </a:solidFill>
              </a:defRPr>
            </a:lvl7pPr>
            <a:lvl8pPr marL="4266951" indent="0" algn="ctr">
              <a:buNone/>
              <a:defRPr>
                <a:solidFill>
                  <a:schemeClr val="tx1">
                    <a:tint val="75000"/>
                  </a:schemeClr>
                </a:solidFill>
              </a:defRPr>
            </a:lvl8pPr>
            <a:lvl9pPr marL="4876515" indent="0" algn="ctr">
              <a:buNone/>
              <a:defRPr>
                <a:solidFill>
                  <a:schemeClr val="tx1">
                    <a:tint val="75000"/>
                  </a:schemeClr>
                </a:solidFill>
              </a:defRPr>
            </a:lvl9pPr>
          </a:lstStyle>
          <a:p>
            <a:r>
              <a:rPr lang="de-DE" noProof="0" dirty="0"/>
              <a:t>Formatvorlage des Untertitelmasters durch Klicken bearbeiten</a:t>
            </a:r>
          </a:p>
        </p:txBody>
      </p:sp>
      <p:sp>
        <p:nvSpPr>
          <p:cNvPr id="10" name="Textplatzhalter 9"/>
          <p:cNvSpPr>
            <a:spLocks noGrp="1"/>
          </p:cNvSpPr>
          <p:nvPr>
            <p:ph type="body" sz="quarter" idx="13"/>
          </p:nvPr>
        </p:nvSpPr>
        <p:spPr>
          <a:xfrm>
            <a:off x="216961" y="6259393"/>
            <a:ext cx="8273279" cy="218872"/>
          </a:xfrm>
          <a:prstGeom prst="rect">
            <a:avLst/>
          </a:prstGeom>
        </p:spPr>
        <p:txBody>
          <a:bodyPr lIns="360000" tIns="0" rIns="360000" bIns="0"/>
          <a:lstStyle>
            <a:lvl1pPr marL="0" indent="0">
              <a:buFontTx/>
              <a:buNone/>
              <a:defRPr lang="de-DE" sz="1088" kern="1200" dirty="0" smtClean="0">
                <a:solidFill>
                  <a:srgbClr val="FFFFFF"/>
                </a:solidFill>
                <a:latin typeface="Arial" pitchFamily="34" charset="0"/>
                <a:ea typeface="+mn-ea"/>
                <a:cs typeface="Arial" pitchFamily="34" charset="0"/>
              </a:defRPr>
            </a:lvl1pPr>
            <a:lvl2pPr>
              <a:buFontTx/>
              <a:buNone/>
              <a:defRPr lang="de-DE" sz="1088" kern="1200" dirty="0" smtClean="0">
                <a:solidFill>
                  <a:srgbClr val="FFFFFF"/>
                </a:solidFill>
                <a:latin typeface="Arial" pitchFamily="34" charset="0"/>
                <a:ea typeface="+mn-ea"/>
                <a:cs typeface="Arial" pitchFamily="34" charset="0"/>
              </a:defRPr>
            </a:lvl2pPr>
            <a:lvl3pPr>
              <a:buFontTx/>
              <a:buNone/>
              <a:defRPr lang="de-DE" sz="1088" kern="1200" dirty="0" smtClean="0">
                <a:solidFill>
                  <a:srgbClr val="FFFFFF"/>
                </a:solidFill>
                <a:latin typeface="Arial" pitchFamily="34" charset="0"/>
                <a:ea typeface="+mn-ea"/>
                <a:cs typeface="Arial" pitchFamily="34" charset="0"/>
              </a:defRPr>
            </a:lvl3pPr>
            <a:lvl4pPr>
              <a:buFontTx/>
              <a:buNone/>
              <a:defRPr lang="de-DE" sz="1088" kern="1200" dirty="0" smtClean="0">
                <a:solidFill>
                  <a:srgbClr val="FFFFFF"/>
                </a:solidFill>
                <a:latin typeface="Arial" pitchFamily="34" charset="0"/>
                <a:ea typeface="+mn-ea"/>
                <a:cs typeface="Arial" pitchFamily="34" charset="0"/>
              </a:defRPr>
            </a:lvl4pPr>
            <a:lvl5pPr>
              <a:buFontTx/>
              <a:buNone/>
              <a:defRPr lang="de-DE" sz="1088" kern="1200" dirty="0" smtClean="0">
                <a:solidFill>
                  <a:srgbClr val="FFFFFF"/>
                </a:solidFill>
                <a:latin typeface="Arial" pitchFamily="34" charset="0"/>
                <a:ea typeface="+mn-ea"/>
                <a:cs typeface="Arial" pitchFamily="34" charset="0"/>
              </a:defRPr>
            </a:lvl5pPr>
          </a:lstStyle>
          <a:p>
            <a:pPr lvl="0"/>
            <a:endParaRPr lang="de-DE" noProof="0" dirty="0"/>
          </a:p>
        </p:txBody>
      </p:sp>
      <p:pic>
        <p:nvPicPr>
          <p:cNvPr id="12" name="Grafik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6242" y="0"/>
            <a:ext cx="1751440" cy="1751378"/>
          </a:xfrm>
          <a:prstGeom prst="rect">
            <a:avLst/>
          </a:prstGeom>
        </p:spPr>
      </p:pic>
    </p:spTree>
    <p:extLst>
      <p:ext uri="{BB962C8B-B14F-4D97-AF65-F5344CB8AC3E}">
        <p14:creationId xmlns:p14="http://schemas.microsoft.com/office/powerpoint/2010/main" val="398712645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ld Silb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b="1"/>
            </a:lvl1pPr>
          </a:lstStyle>
          <a:p>
            <a:r>
              <a:rPr lang="de-DE" noProof="0" dirty="0"/>
              <a:t>Titelmasterformat durch Klicken bearbeiten</a:t>
            </a:r>
          </a:p>
        </p:txBody>
      </p:sp>
      <p:sp>
        <p:nvSpPr>
          <p:cNvPr id="10" name="Fußzeilenplatzhalter 6"/>
          <p:cNvSpPr>
            <a:spLocks noGrp="1"/>
          </p:cNvSpPr>
          <p:nvPr>
            <p:ph type="ftr" sz="quarter" idx="3"/>
          </p:nvPr>
        </p:nvSpPr>
        <p:spPr>
          <a:xfrm>
            <a:off x="210257" y="6656780"/>
            <a:ext cx="3859200" cy="174155"/>
          </a:xfrm>
          <a:prstGeom prst="rect">
            <a:avLst/>
          </a:prstGeom>
        </p:spPr>
        <p:txBody>
          <a:bodyPr vert="horz" lIns="0" tIns="0" rIns="0" bIns="0" rtlCol="0" anchor="ctr"/>
          <a:lstStyle>
            <a:lvl1pPr algn="l">
              <a:defRPr sz="908">
                <a:solidFill>
                  <a:srgbClr val="FFFFFF"/>
                </a:solidFill>
              </a:defRPr>
            </a:lvl1pPr>
          </a:lstStyle>
          <a:p>
            <a:endParaRPr lang="de-DE" noProof="0" dirty="0"/>
          </a:p>
        </p:txBody>
      </p:sp>
      <p:sp>
        <p:nvSpPr>
          <p:cNvPr id="12" name="Foliennummernplatzhalter 7"/>
          <p:cNvSpPr>
            <a:spLocks noGrp="1"/>
          </p:cNvSpPr>
          <p:nvPr>
            <p:ph type="sldNum" sz="quarter" idx="4"/>
          </p:nvPr>
        </p:nvSpPr>
        <p:spPr>
          <a:xfrm>
            <a:off x="9119082" y="6656780"/>
            <a:ext cx="2845441" cy="174155"/>
          </a:xfrm>
          <a:prstGeom prst="rect">
            <a:avLst/>
          </a:prstGeom>
        </p:spPr>
        <p:txBody>
          <a:bodyPr vert="horz" lIns="0" tIns="0" rIns="0" bIns="0" rtlCol="0" anchor="ctr"/>
          <a:lstStyle>
            <a:lvl1pPr algn="r">
              <a:defRPr sz="908">
                <a:solidFill>
                  <a:srgbClr val="FFFFFF"/>
                </a:solidFill>
              </a:defRPr>
            </a:lvl1pPr>
          </a:lstStyle>
          <a:p>
            <a:r>
              <a:rPr lang="de-DE" noProof="0" dirty="0"/>
              <a:t>Seite </a:t>
            </a:r>
            <a:fld id="{C239CA27-86D7-4C84-9F07-29988B758EA9}" type="slidenum">
              <a:rPr lang="de-DE" noProof="0" smtClean="0"/>
              <a:pPr/>
              <a:t>‹#›</a:t>
            </a:fld>
            <a:endParaRPr lang="de-DE" noProof="0" dirty="0"/>
          </a:p>
        </p:txBody>
      </p:sp>
      <p:sp>
        <p:nvSpPr>
          <p:cNvPr id="9" name="Bildplatzhalter 9"/>
          <p:cNvSpPr>
            <a:spLocks noGrp="1"/>
          </p:cNvSpPr>
          <p:nvPr>
            <p:ph type="pic" sz="quarter" idx="13"/>
          </p:nvPr>
        </p:nvSpPr>
        <p:spPr bwMode="blackGray">
          <a:xfrm>
            <a:off x="217701" y="1524429"/>
            <a:ext cx="11755843" cy="5114701"/>
          </a:xfrm>
          <a:prstGeom prst="rect">
            <a:avLst/>
          </a:prstGeom>
          <a:solidFill>
            <a:srgbClr val="FFFFFF"/>
          </a:solidFill>
        </p:spPr>
        <p:txBody>
          <a:bodyPr lIns="180000" tIns="270000" rIns="0" bIns="0"/>
          <a:lstStyle>
            <a:lvl1pPr algn="l" defTabSz="1219130" rtl="0" eaLnBrk="1" latinLnBrk="0" hangingPunct="1">
              <a:lnSpc>
                <a:spcPct val="105000"/>
              </a:lnSpc>
              <a:spcBef>
                <a:spcPts val="0"/>
              </a:spcBef>
              <a:spcAft>
                <a:spcPts val="605"/>
              </a:spcAft>
              <a:buFont typeface="Arial" pitchFamily="34" charset="0"/>
              <a:buNone/>
              <a:defRPr lang="de-DE" sz="1392" kern="1200" dirty="0">
                <a:solidFill>
                  <a:srgbClr val="000000"/>
                </a:solidFill>
                <a:latin typeface="Arial" pitchFamily="34" charset="0"/>
                <a:ea typeface="+mn-ea"/>
                <a:cs typeface="Arial" pitchFamily="34" charset="0"/>
              </a:defRPr>
            </a:lvl1pPr>
          </a:lstStyle>
          <a:p>
            <a:r>
              <a:rPr lang="de-DE" noProof="0" dirty="0"/>
              <a:t>Bild durch Klicken auf Symbol hinzufügen</a:t>
            </a:r>
          </a:p>
        </p:txBody>
      </p:sp>
    </p:spTree>
    <p:extLst>
      <p:ext uri="{BB962C8B-B14F-4D97-AF65-F5344CB8AC3E}">
        <p14:creationId xmlns:p14="http://schemas.microsoft.com/office/powerpoint/2010/main" val="3110307305"/>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ild vollflächig Silber">
    <p:spTree>
      <p:nvGrpSpPr>
        <p:cNvPr id="1" name=""/>
        <p:cNvGrpSpPr/>
        <p:nvPr/>
      </p:nvGrpSpPr>
      <p:grpSpPr>
        <a:xfrm>
          <a:off x="0" y="0"/>
          <a:ext cx="0" cy="0"/>
          <a:chOff x="0" y="0"/>
          <a:chExt cx="0" cy="0"/>
        </a:xfrm>
      </p:grpSpPr>
      <p:sp>
        <p:nvSpPr>
          <p:cNvPr id="8" name="Bildplatzhalter 9"/>
          <p:cNvSpPr>
            <a:spLocks noGrp="1"/>
          </p:cNvSpPr>
          <p:nvPr>
            <p:ph type="pic" sz="quarter" idx="13"/>
          </p:nvPr>
        </p:nvSpPr>
        <p:spPr bwMode="blackGray">
          <a:xfrm>
            <a:off x="3" y="0"/>
            <a:ext cx="12192000" cy="6858000"/>
          </a:xfrm>
          <a:prstGeom prst="rect">
            <a:avLst/>
          </a:prstGeom>
          <a:solidFill>
            <a:srgbClr val="FFFFFF"/>
          </a:solidFill>
        </p:spPr>
        <p:txBody>
          <a:bodyPr lIns="180000" tIns="270000" rIns="0" bIns="0"/>
          <a:lstStyle>
            <a:lvl1pPr algn="l" defTabSz="1219130" rtl="0" eaLnBrk="1" latinLnBrk="0" hangingPunct="1">
              <a:lnSpc>
                <a:spcPct val="105000"/>
              </a:lnSpc>
              <a:spcBef>
                <a:spcPts val="0"/>
              </a:spcBef>
              <a:spcAft>
                <a:spcPts val="605"/>
              </a:spcAft>
              <a:buFont typeface="Arial" pitchFamily="34" charset="0"/>
              <a:buNone/>
              <a:defRPr lang="de-DE" sz="1392" kern="1200" dirty="0">
                <a:solidFill>
                  <a:srgbClr val="343335"/>
                </a:solidFill>
                <a:latin typeface="Arial" pitchFamily="34" charset="0"/>
                <a:ea typeface="+mn-ea"/>
                <a:cs typeface="Arial" pitchFamily="34" charset="0"/>
              </a:defRPr>
            </a:lvl1pPr>
          </a:lstStyle>
          <a:p>
            <a:r>
              <a:rPr lang="de-DE" noProof="0" dirty="0"/>
              <a:t>Bild durch Klicken auf Symbol hinzufügen</a:t>
            </a:r>
          </a:p>
        </p:txBody>
      </p:sp>
      <p:sp>
        <p:nvSpPr>
          <p:cNvPr id="10" name="Fußzeilenplatzhalter 6"/>
          <p:cNvSpPr>
            <a:spLocks noGrp="1"/>
          </p:cNvSpPr>
          <p:nvPr>
            <p:ph type="ftr" sz="quarter" idx="3"/>
          </p:nvPr>
        </p:nvSpPr>
        <p:spPr>
          <a:xfrm>
            <a:off x="210257" y="6656780"/>
            <a:ext cx="3859200" cy="174155"/>
          </a:xfrm>
          <a:prstGeom prst="rect">
            <a:avLst/>
          </a:prstGeom>
        </p:spPr>
        <p:txBody>
          <a:bodyPr vert="horz" lIns="0" tIns="0" rIns="0" bIns="0" rtlCol="0" anchor="ctr"/>
          <a:lstStyle>
            <a:lvl1pPr algn="l">
              <a:defRPr sz="908">
                <a:solidFill>
                  <a:srgbClr val="FFFFFF"/>
                </a:solidFill>
              </a:defRPr>
            </a:lvl1pPr>
          </a:lstStyle>
          <a:p>
            <a:endParaRPr lang="de-DE" noProof="0" dirty="0"/>
          </a:p>
        </p:txBody>
      </p:sp>
      <p:sp>
        <p:nvSpPr>
          <p:cNvPr id="12" name="Foliennummernplatzhalter 7"/>
          <p:cNvSpPr>
            <a:spLocks noGrp="1"/>
          </p:cNvSpPr>
          <p:nvPr>
            <p:ph type="sldNum" sz="quarter" idx="4"/>
          </p:nvPr>
        </p:nvSpPr>
        <p:spPr>
          <a:xfrm>
            <a:off x="9119082" y="6656780"/>
            <a:ext cx="2845441" cy="174155"/>
          </a:xfrm>
          <a:prstGeom prst="rect">
            <a:avLst/>
          </a:prstGeom>
        </p:spPr>
        <p:txBody>
          <a:bodyPr vert="horz" lIns="0" tIns="0" rIns="0" bIns="0" rtlCol="0" anchor="ctr"/>
          <a:lstStyle>
            <a:lvl1pPr algn="r">
              <a:defRPr sz="908">
                <a:solidFill>
                  <a:srgbClr val="FFFFFF"/>
                </a:solidFill>
              </a:defRPr>
            </a:lvl1pPr>
          </a:lstStyle>
          <a:p>
            <a:r>
              <a:rPr lang="de-DE" noProof="0" dirty="0"/>
              <a:t>Seite </a:t>
            </a:r>
            <a:fld id="{C239CA27-86D7-4C84-9F07-29988B758EA9}" type="slidenum">
              <a:rPr lang="de-DE" noProof="0" smtClean="0"/>
              <a:pPr/>
              <a:t>‹#›</a:t>
            </a:fld>
            <a:endParaRPr lang="de-DE" noProof="0" dirty="0"/>
          </a:p>
        </p:txBody>
      </p:sp>
      <p:sp>
        <p:nvSpPr>
          <p:cNvPr id="13" name="Titel 1"/>
          <p:cNvSpPr>
            <a:spLocks noGrp="1"/>
          </p:cNvSpPr>
          <p:nvPr>
            <p:ph type="title"/>
          </p:nvPr>
        </p:nvSpPr>
        <p:spPr>
          <a:xfrm>
            <a:off x="217705" y="217693"/>
            <a:ext cx="7728377" cy="1306159"/>
          </a:xfrm>
        </p:spPr>
        <p:txBody>
          <a:bodyPr/>
          <a:lstStyle>
            <a:lvl1pPr>
              <a:defRPr b="1"/>
            </a:lvl1pPr>
          </a:lstStyle>
          <a:p>
            <a:r>
              <a:rPr lang="de-DE" noProof="0" dirty="0"/>
              <a:t>Titelmasterformat durch Klicken bearbeiten</a:t>
            </a:r>
          </a:p>
        </p:txBody>
      </p:sp>
      <p:pic>
        <p:nvPicPr>
          <p:cNvPr id="6" name="Grafik 9">
            <a:extLst>
              <a:ext uri="{FF2B5EF4-FFF2-40B4-BE49-F238E27FC236}">
                <a16:creationId xmlns:a16="http://schemas.microsoft.com/office/drawing/2014/main" id="{D867A814-9964-4EBF-8AD1-A4DCB4EE8C0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73234" y="1"/>
            <a:ext cx="1301525" cy="1301480"/>
          </a:xfrm>
          <a:prstGeom prst="rect">
            <a:avLst/>
          </a:prstGeom>
        </p:spPr>
      </p:pic>
    </p:spTree>
    <p:extLst>
      <p:ext uri="{BB962C8B-B14F-4D97-AF65-F5344CB8AC3E}">
        <p14:creationId xmlns:p14="http://schemas.microsoft.com/office/powerpoint/2010/main" val="236354827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folie Silber">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hteck 5"/>
          <p:cNvSpPr>
            <a:spLocks/>
          </p:cNvSpPr>
          <p:nvPr userDrawn="1"/>
        </p:nvSpPr>
        <p:spPr bwMode="white">
          <a:xfrm>
            <a:off x="217294" y="4082167"/>
            <a:ext cx="11755843" cy="2612318"/>
          </a:xfrm>
          <a:prstGeom prst="rect">
            <a:avLst/>
          </a:prstGeom>
          <a:gradFill>
            <a:gsLst>
              <a:gs pos="0">
                <a:srgbClr val="8E8D8F"/>
              </a:gs>
              <a:gs pos="100000">
                <a:srgbClr val="757476"/>
              </a:gs>
            </a:gsLst>
            <a:path path="circle">
              <a:fillToRect l="50000" t="50000" r="50000" b="50000"/>
            </a:path>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algn="l" defTabSz="1219130" rtl="0" eaLnBrk="1" latinLnBrk="0" hangingPunct="1">
              <a:defRPr/>
            </a:pPr>
            <a:endParaRPr lang="de-DE" sz="2419" kern="1200" noProof="0" dirty="0">
              <a:solidFill>
                <a:schemeClr val="lt1"/>
              </a:solidFill>
              <a:latin typeface="+mn-lt"/>
              <a:ea typeface="+mn-ea"/>
              <a:cs typeface="+mn-cs"/>
            </a:endParaRPr>
          </a:p>
        </p:txBody>
      </p:sp>
      <p:sp>
        <p:nvSpPr>
          <p:cNvPr id="2" name="Titel 1"/>
          <p:cNvSpPr>
            <a:spLocks noGrp="1"/>
          </p:cNvSpPr>
          <p:nvPr>
            <p:ph type="ctrTitle"/>
          </p:nvPr>
        </p:nvSpPr>
        <p:spPr>
          <a:xfrm>
            <a:off x="217297" y="4517616"/>
            <a:ext cx="8272946" cy="1524057"/>
          </a:xfrm>
        </p:spPr>
        <p:txBody>
          <a:bodyPr lIns="360000" tIns="0" bIns="144000" anchor="b" anchorCtr="0">
            <a:noAutofit/>
          </a:bodyPr>
          <a:lstStyle>
            <a:lvl1pPr algn="l">
              <a:lnSpc>
                <a:spcPct val="100000"/>
              </a:lnSpc>
              <a:defRPr sz="2903" b="1">
                <a:solidFill>
                  <a:srgbClr val="FFFFFF"/>
                </a:solidFill>
                <a:latin typeface="Arial" pitchFamily="34" charset="0"/>
                <a:cs typeface="Arial" pitchFamily="34" charset="0"/>
              </a:defRPr>
            </a:lvl1pPr>
          </a:lstStyle>
          <a:p>
            <a:r>
              <a:rPr lang="de-DE" noProof="0" dirty="0"/>
              <a:t>Titelmasterformat durch Klicken bearbeiten</a:t>
            </a:r>
          </a:p>
        </p:txBody>
      </p:sp>
      <p:sp>
        <p:nvSpPr>
          <p:cNvPr id="3" name="Untertitel 2"/>
          <p:cNvSpPr>
            <a:spLocks noGrp="1"/>
          </p:cNvSpPr>
          <p:nvPr>
            <p:ph type="subTitle" idx="1"/>
          </p:nvPr>
        </p:nvSpPr>
        <p:spPr>
          <a:xfrm>
            <a:off x="217294" y="6041672"/>
            <a:ext cx="8273733" cy="217723"/>
          </a:xfrm>
          <a:prstGeom prst="rect">
            <a:avLst/>
          </a:prstGeom>
        </p:spPr>
        <p:txBody>
          <a:bodyPr vert="horz" lIns="360000" tIns="0" rIns="360000" bIns="0" rtlCol="0" anchor="t" anchorCtr="0"/>
          <a:lstStyle>
            <a:lvl1pPr marL="0" indent="0" algn="l" defTabSz="1219130" rtl="0" eaLnBrk="1" latinLnBrk="0" hangingPunct="1">
              <a:buNone/>
              <a:defRPr lang="de-DE" sz="1088" b="1" kern="1200" dirty="0">
                <a:solidFill>
                  <a:srgbClr val="FFFFFF"/>
                </a:solidFill>
                <a:latin typeface="Arial" pitchFamily="34" charset="0"/>
                <a:ea typeface="+mn-ea"/>
                <a:cs typeface="Arial" pitchFamily="34" charset="0"/>
              </a:defRPr>
            </a:lvl1pPr>
            <a:lvl2pPr marL="609564" indent="0" algn="ctr">
              <a:buNone/>
              <a:defRPr>
                <a:solidFill>
                  <a:schemeClr val="tx1">
                    <a:tint val="75000"/>
                  </a:schemeClr>
                </a:solidFill>
              </a:defRPr>
            </a:lvl2pPr>
            <a:lvl3pPr marL="1219130" indent="0" algn="ctr">
              <a:buNone/>
              <a:defRPr>
                <a:solidFill>
                  <a:schemeClr val="tx1">
                    <a:tint val="75000"/>
                  </a:schemeClr>
                </a:solidFill>
              </a:defRPr>
            </a:lvl3pPr>
            <a:lvl4pPr marL="1828693" indent="0" algn="ctr">
              <a:buNone/>
              <a:defRPr>
                <a:solidFill>
                  <a:schemeClr val="tx1">
                    <a:tint val="75000"/>
                  </a:schemeClr>
                </a:solidFill>
              </a:defRPr>
            </a:lvl4pPr>
            <a:lvl5pPr marL="2438258" indent="0" algn="ctr">
              <a:buNone/>
              <a:defRPr>
                <a:solidFill>
                  <a:schemeClr val="tx1">
                    <a:tint val="75000"/>
                  </a:schemeClr>
                </a:solidFill>
              </a:defRPr>
            </a:lvl5pPr>
            <a:lvl6pPr marL="3047822" indent="0" algn="ctr">
              <a:buNone/>
              <a:defRPr>
                <a:solidFill>
                  <a:schemeClr val="tx1">
                    <a:tint val="75000"/>
                  </a:schemeClr>
                </a:solidFill>
              </a:defRPr>
            </a:lvl6pPr>
            <a:lvl7pPr marL="3657385" indent="0" algn="ctr">
              <a:buNone/>
              <a:defRPr>
                <a:solidFill>
                  <a:schemeClr val="tx1">
                    <a:tint val="75000"/>
                  </a:schemeClr>
                </a:solidFill>
              </a:defRPr>
            </a:lvl7pPr>
            <a:lvl8pPr marL="4266951" indent="0" algn="ctr">
              <a:buNone/>
              <a:defRPr>
                <a:solidFill>
                  <a:schemeClr val="tx1">
                    <a:tint val="75000"/>
                  </a:schemeClr>
                </a:solidFill>
              </a:defRPr>
            </a:lvl8pPr>
            <a:lvl9pPr marL="4876515" indent="0" algn="ctr">
              <a:buNone/>
              <a:defRPr>
                <a:solidFill>
                  <a:schemeClr val="tx1">
                    <a:tint val="75000"/>
                  </a:schemeClr>
                </a:solidFill>
              </a:defRPr>
            </a:lvl9pPr>
          </a:lstStyle>
          <a:p>
            <a:r>
              <a:rPr lang="de-DE" noProof="0" dirty="0"/>
              <a:t>Formatvorlage des Untertitelmasters durch Klicken bearbeiten</a:t>
            </a:r>
          </a:p>
        </p:txBody>
      </p:sp>
      <p:sp>
        <p:nvSpPr>
          <p:cNvPr id="10" name="Textplatzhalter 9"/>
          <p:cNvSpPr>
            <a:spLocks noGrp="1"/>
          </p:cNvSpPr>
          <p:nvPr>
            <p:ph type="body" sz="quarter" idx="13"/>
          </p:nvPr>
        </p:nvSpPr>
        <p:spPr>
          <a:xfrm>
            <a:off x="216961" y="6259393"/>
            <a:ext cx="8273279" cy="218872"/>
          </a:xfrm>
          <a:prstGeom prst="rect">
            <a:avLst/>
          </a:prstGeom>
        </p:spPr>
        <p:txBody>
          <a:bodyPr lIns="360000" tIns="0" rIns="360000" bIns="0"/>
          <a:lstStyle>
            <a:lvl1pPr marL="0" indent="0">
              <a:buFontTx/>
              <a:buNone/>
              <a:defRPr lang="de-DE" sz="1088" kern="1200" dirty="0" smtClean="0">
                <a:solidFill>
                  <a:srgbClr val="FFFFFF"/>
                </a:solidFill>
                <a:latin typeface="Arial" pitchFamily="34" charset="0"/>
                <a:ea typeface="+mn-ea"/>
                <a:cs typeface="Arial" pitchFamily="34" charset="0"/>
              </a:defRPr>
            </a:lvl1pPr>
            <a:lvl2pPr>
              <a:buFontTx/>
              <a:buNone/>
              <a:defRPr lang="de-DE" sz="1088" kern="1200" dirty="0" smtClean="0">
                <a:solidFill>
                  <a:srgbClr val="FFFFFF"/>
                </a:solidFill>
                <a:latin typeface="Arial" pitchFamily="34" charset="0"/>
                <a:ea typeface="+mn-ea"/>
                <a:cs typeface="Arial" pitchFamily="34" charset="0"/>
              </a:defRPr>
            </a:lvl2pPr>
            <a:lvl3pPr>
              <a:buFontTx/>
              <a:buNone/>
              <a:defRPr lang="de-DE" sz="1088" kern="1200" dirty="0" smtClean="0">
                <a:solidFill>
                  <a:srgbClr val="FFFFFF"/>
                </a:solidFill>
                <a:latin typeface="Arial" pitchFamily="34" charset="0"/>
                <a:ea typeface="+mn-ea"/>
                <a:cs typeface="Arial" pitchFamily="34" charset="0"/>
              </a:defRPr>
            </a:lvl3pPr>
            <a:lvl4pPr>
              <a:buFontTx/>
              <a:buNone/>
              <a:defRPr lang="de-DE" sz="1088" kern="1200" dirty="0" smtClean="0">
                <a:solidFill>
                  <a:srgbClr val="FFFFFF"/>
                </a:solidFill>
                <a:latin typeface="Arial" pitchFamily="34" charset="0"/>
                <a:ea typeface="+mn-ea"/>
                <a:cs typeface="Arial" pitchFamily="34" charset="0"/>
              </a:defRPr>
            </a:lvl4pPr>
            <a:lvl5pPr>
              <a:buFontTx/>
              <a:buNone/>
              <a:defRPr lang="de-DE" sz="1088" kern="1200" dirty="0" smtClean="0">
                <a:solidFill>
                  <a:srgbClr val="FFFFFF"/>
                </a:solidFill>
                <a:latin typeface="Arial" pitchFamily="34" charset="0"/>
                <a:ea typeface="+mn-ea"/>
                <a:cs typeface="Arial" pitchFamily="34" charset="0"/>
              </a:defRPr>
            </a:lvl5pPr>
          </a:lstStyle>
          <a:p>
            <a:pPr lvl="0"/>
            <a:endParaRPr lang="de-DE" noProof="0" dirty="0"/>
          </a:p>
        </p:txBody>
      </p:sp>
      <p:pic>
        <p:nvPicPr>
          <p:cNvPr id="12" name="Grafik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6242" y="0"/>
            <a:ext cx="1751440" cy="1751378"/>
          </a:xfrm>
          <a:prstGeom prst="rect">
            <a:avLst/>
          </a:prstGeom>
        </p:spPr>
      </p:pic>
    </p:spTree>
    <p:extLst>
      <p:ext uri="{BB962C8B-B14F-4D97-AF65-F5344CB8AC3E}">
        <p14:creationId xmlns:p14="http://schemas.microsoft.com/office/powerpoint/2010/main" val="22341826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Kapiteltrennung Silber">
    <p:bg>
      <p:bgPr>
        <a:gradFill>
          <a:gsLst>
            <a:gs pos="0">
              <a:srgbClr val="8E8D8F"/>
            </a:gs>
            <a:gs pos="100000">
              <a:srgbClr val="757476"/>
            </a:gs>
          </a:gsLst>
          <a:path path="circle">
            <a:fillToRect l="50000" t="50000" r="50000" b="50000"/>
          </a:path>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544098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Leer Silber">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userDrawn="1">
            <p:custDataLst>
              <p:tags r:id="rId2"/>
            </p:custDataLst>
            <p:extLst/>
          </p:nvPr>
        </p:nvGraphicFramePr>
        <p:xfrm>
          <a:off x="1924" y="1925"/>
          <a:ext cx="1919" cy="1919"/>
        </p:xfrm>
        <a:graphic>
          <a:graphicData uri="http://schemas.openxmlformats.org/presentationml/2006/ole">
            <mc:AlternateContent xmlns:mc="http://schemas.openxmlformats.org/markup-compatibility/2006">
              <mc:Choice xmlns:v="urn:schemas-microsoft-com:vml" Requires="v">
                <p:oleObj spid="_x0000_s2093" name="think-cell Folie" r:id="rId4" imgW="273" imgH="273" progId="TCLayout.ActiveDocument.1">
                  <p:embed/>
                </p:oleObj>
              </mc:Choice>
              <mc:Fallback>
                <p:oleObj name="think-cell Folie" r:id="rId4" imgW="273" imgH="273" progId="TCLayout.ActiveDocument.1">
                  <p:embed/>
                  <p:pic>
                    <p:nvPicPr>
                      <p:cNvPr id="3" name="Objekt 2" hidden="1"/>
                      <p:cNvPicPr/>
                      <p:nvPr/>
                    </p:nvPicPr>
                    <p:blipFill>
                      <a:blip r:embed="rId5"/>
                      <a:stretch>
                        <a:fillRect/>
                      </a:stretch>
                    </p:blipFill>
                    <p:spPr>
                      <a:xfrm>
                        <a:off x="1924" y="1925"/>
                        <a:ext cx="1919" cy="1919"/>
                      </a:xfrm>
                      <a:prstGeom prst="rect">
                        <a:avLst/>
                      </a:prstGeom>
                    </p:spPr>
                  </p:pic>
                </p:oleObj>
              </mc:Fallback>
            </mc:AlternateContent>
          </a:graphicData>
        </a:graphic>
      </p:graphicFrame>
      <p:sp>
        <p:nvSpPr>
          <p:cNvPr id="2" name="Titel 1"/>
          <p:cNvSpPr>
            <a:spLocks noGrp="1"/>
          </p:cNvSpPr>
          <p:nvPr>
            <p:ph type="title"/>
          </p:nvPr>
        </p:nvSpPr>
        <p:spPr/>
        <p:txBody>
          <a:bodyPr bIns="90000"/>
          <a:lstStyle>
            <a:lvl1pPr>
              <a:lnSpc>
                <a:spcPct val="105000"/>
              </a:lnSpc>
              <a:defRPr/>
            </a:lvl1pPr>
          </a:lstStyle>
          <a:p>
            <a:r>
              <a:rPr lang="de-DE" noProof="0" dirty="0"/>
              <a:t>Titelmasterformat durch Klicken bearbeiten</a:t>
            </a:r>
          </a:p>
        </p:txBody>
      </p:sp>
      <p:sp>
        <p:nvSpPr>
          <p:cNvPr id="9" name="Fußzeilenplatzhalter 6"/>
          <p:cNvSpPr>
            <a:spLocks noGrp="1"/>
          </p:cNvSpPr>
          <p:nvPr>
            <p:ph type="ftr" sz="quarter" idx="3"/>
          </p:nvPr>
        </p:nvSpPr>
        <p:spPr>
          <a:xfrm>
            <a:off x="210257" y="6656780"/>
            <a:ext cx="3859200" cy="174155"/>
          </a:xfrm>
          <a:prstGeom prst="rect">
            <a:avLst/>
          </a:prstGeom>
        </p:spPr>
        <p:txBody>
          <a:bodyPr vert="horz" lIns="0" tIns="0" rIns="0" bIns="0" rtlCol="0" anchor="ctr"/>
          <a:lstStyle>
            <a:lvl1pPr algn="l">
              <a:defRPr sz="908">
                <a:solidFill>
                  <a:srgbClr val="FFFFFF"/>
                </a:solidFill>
              </a:defRPr>
            </a:lvl1pPr>
          </a:lstStyle>
          <a:p>
            <a:endParaRPr lang="de-DE" noProof="0" dirty="0"/>
          </a:p>
        </p:txBody>
      </p:sp>
      <p:sp>
        <p:nvSpPr>
          <p:cNvPr id="10" name="Foliennummernplatzhalter 7"/>
          <p:cNvSpPr>
            <a:spLocks noGrp="1"/>
          </p:cNvSpPr>
          <p:nvPr>
            <p:ph type="sldNum" sz="quarter" idx="4"/>
          </p:nvPr>
        </p:nvSpPr>
        <p:spPr>
          <a:xfrm>
            <a:off x="9119082" y="6656780"/>
            <a:ext cx="2845441" cy="174155"/>
          </a:xfrm>
          <a:prstGeom prst="rect">
            <a:avLst/>
          </a:prstGeom>
        </p:spPr>
        <p:txBody>
          <a:bodyPr vert="horz" lIns="0" tIns="0" rIns="0" bIns="0" rtlCol="0" anchor="ctr"/>
          <a:lstStyle>
            <a:lvl1pPr algn="r">
              <a:defRPr sz="908">
                <a:solidFill>
                  <a:srgbClr val="FFFFFF"/>
                </a:solidFill>
              </a:defRPr>
            </a:lvl1pPr>
          </a:lstStyle>
          <a:p>
            <a:r>
              <a:rPr lang="de-DE" noProof="0" dirty="0"/>
              <a:t>Seite </a:t>
            </a:r>
            <a:fld id="{C239CA27-86D7-4C84-9F07-29988B758EA9}" type="slidenum">
              <a:rPr lang="de-DE" noProof="0" smtClean="0"/>
              <a:pPr/>
              <a:t>‹#›</a:t>
            </a:fld>
            <a:endParaRPr lang="de-DE" noProof="0" dirty="0"/>
          </a:p>
        </p:txBody>
      </p:sp>
    </p:spTree>
    <p:extLst>
      <p:ext uri="{BB962C8B-B14F-4D97-AF65-F5344CB8AC3E}">
        <p14:creationId xmlns:p14="http://schemas.microsoft.com/office/powerpoint/2010/main" val="1753643567"/>
      </p:ext>
    </p:extLst>
  </p:cSld>
  <p:clrMapOvr>
    <a:overrideClrMapping bg1="lt1" tx1="dk1" bg2="lt2" tx2="dk2" accent1="accent1" accent2="accent2" accent3="accent3" accent4="accent4" accent5="accent5" accent6="accent6" hlink="hlink" folHlink="folHlink"/>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ext 1-spaltig Silb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lnSpc>
                <a:spcPct val="105000"/>
              </a:lnSpc>
              <a:defRPr/>
            </a:lvl1pPr>
          </a:lstStyle>
          <a:p>
            <a:r>
              <a:rPr lang="de-DE" noProof="0" dirty="0"/>
              <a:t>Titelmasterformat durch Klicken bearbeiten</a:t>
            </a:r>
          </a:p>
        </p:txBody>
      </p:sp>
      <p:sp>
        <p:nvSpPr>
          <p:cNvPr id="10" name="Textplatzhalter 9"/>
          <p:cNvSpPr>
            <a:spLocks noGrp="1"/>
          </p:cNvSpPr>
          <p:nvPr>
            <p:ph type="body" sz="quarter" idx="13"/>
          </p:nvPr>
        </p:nvSpPr>
        <p:spPr>
          <a:xfrm>
            <a:off x="217701" y="1524429"/>
            <a:ext cx="7729920" cy="5114701"/>
          </a:xfrm>
          <a:prstGeom prst="rect">
            <a:avLst/>
          </a:prstGeom>
        </p:spPr>
        <p:txBody>
          <a:bodyPr lIns="180000" tIns="270000" rIns="0" bIns="0"/>
          <a:lstStyle>
            <a:lvl1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1pPr>
            <a:lvl2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2pPr>
            <a:lvl3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3pPr>
            <a:lvl4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4pPr>
            <a:lvl5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dirty="0" smtClean="0">
                <a:solidFill>
                  <a:srgbClr val="000000"/>
                </a:solidFill>
                <a:latin typeface="Arial" pitchFamily="34" charset="0"/>
                <a:ea typeface="+mn-ea"/>
                <a:cs typeface="Arial" pitchFamily="34" charset="0"/>
              </a:defRPr>
            </a:lvl5pPr>
          </a:lstStyle>
          <a:p>
            <a:pPr lvl="0"/>
            <a:r>
              <a:rPr lang="de-DE" noProof="0" dirty="0"/>
              <a:t>Textmasterformate durch Klicken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9" name="Fußzeilenplatzhalter 6"/>
          <p:cNvSpPr>
            <a:spLocks noGrp="1"/>
          </p:cNvSpPr>
          <p:nvPr>
            <p:ph type="ftr" sz="quarter" idx="3"/>
          </p:nvPr>
        </p:nvSpPr>
        <p:spPr>
          <a:xfrm>
            <a:off x="210257" y="6656780"/>
            <a:ext cx="3859200" cy="174155"/>
          </a:xfrm>
          <a:prstGeom prst="rect">
            <a:avLst/>
          </a:prstGeom>
        </p:spPr>
        <p:txBody>
          <a:bodyPr vert="horz" lIns="0" tIns="0" rIns="0" bIns="0" rtlCol="0" anchor="ctr"/>
          <a:lstStyle>
            <a:lvl1pPr algn="l">
              <a:defRPr sz="908">
                <a:solidFill>
                  <a:srgbClr val="FFFFFF"/>
                </a:solidFill>
              </a:defRPr>
            </a:lvl1pPr>
          </a:lstStyle>
          <a:p>
            <a:endParaRPr lang="de-DE" noProof="0" dirty="0"/>
          </a:p>
        </p:txBody>
      </p:sp>
      <p:sp>
        <p:nvSpPr>
          <p:cNvPr id="12" name="Foliennummernplatzhalter 7"/>
          <p:cNvSpPr>
            <a:spLocks noGrp="1"/>
          </p:cNvSpPr>
          <p:nvPr>
            <p:ph type="sldNum" sz="quarter" idx="4"/>
          </p:nvPr>
        </p:nvSpPr>
        <p:spPr>
          <a:xfrm>
            <a:off x="9119082" y="6656780"/>
            <a:ext cx="2845441" cy="174155"/>
          </a:xfrm>
          <a:prstGeom prst="rect">
            <a:avLst/>
          </a:prstGeom>
        </p:spPr>
        <p:txBody>
          <a:bodyPr vert="horz" lIns="0" tIns="0" rIns="0" bIns="0" rtlCol="0" anchor="ctr"/>
          <a:lstStyle>
            <a:lvl1pPr algn="r">
              <a:defRPr sz="908">
                <a:solidFill>
                  <a:srgbClr val="FFFFFF"/>
                </a:solidFill>
              </a:defRPr>
            </a:lvl1pPr>
          </a:lstStyle>
          <a:p>
            <a:r>
              <a:rPr lang="de-DE" noProof="0" dirty="0"/>
              <a:t>Seite </a:t>
            </a:r>
            <a:fld id="{C239CA27-86D7-4C84-9F07-29988B758EA9}" type="slidenum">
              <a:rPr lang="de-DE" noProof="0" smtClean="0"/>
              <a:pPr/>
              <a:t>‹#›</a:t>
            </a:fld>
            <a:endParaRPr lang="de-DE" noProof="0" dirty="0"/>
          </a:p>
        </p:txBody>
      </p:sp>
    </p:spTree>
    <p:extLst>
      <p:ext uri="{BB962C8B-B14F-4D97-AF65-F5344CB8AC3E}">
        <p14:creationId xmlns:p14="http://schemas.microsoft.com/office/powerpoint/2010/main" val="843828142"/>
      </p:ext>
    </p:extLst>
  </p:cSld>
  <p:clrMapOvr>
    <a:overrideClrMapping bg1="lt1" tx1="dk1" bg2="lt2" tx2="dk2" accent1="accent1" accent2="accent2" accent3="accent3" accent4="accent4" accent5="accent5" accent6="accent6" hlink="hlink" folHlink="folHlink"/>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2-spaltig Silber">
    <p:spTree>
      <p:nvGrpSpPr>
        <p:cNvPr id="1" name=""/>
        <p:cNvGrpSpPr/>
        <p:nvPr/>
      </p:nvGrpSpPr>
      <p:grpSpPr>
        <a:xfrm>
          <a:off x="0" y="0"/>
          <a:ext cx="0" cy="0"/>
          <a:chOff x="0" y="0"/>
          <a:chExt cx="0" cy="0"/>
        </a:xfrm>
      </p:grpSpPr>
      <p:sp>
        <p:nvSpPr>
          <p:cNvPr id="15" name="Freihandform 14"/>
          <p:cNvSpPr/>
          <p:nvPr userDrawn="1"/>
        </p:nvSpPr>
        <p:spPr>
          <a:xfrm>
            <a:off x="1924" y="-2"/>
            <a:ext cx="12192000" cy="6858000"/>
          </a:xfrm>
          <a:custGeom>
            <a:avLst/>
            <a:gdLst>
              <a:gd name="connsiteX0" fmla="*/ 5128412 w 10080625"/>
              <a:gd name="connsiteY0" fmla="*/ 1260001 h 5670550"/>
              <a:gd name="connsiteX1" fmla="*/ 5128412 w 10080625"/>
              <a:gd name="connsiteY1" fmla="*/ 5490000 h 5670550"/>
              <a:gd name="connsiteX2" fmla="*/ 9900000 w 10080625"/>
              <a:gd name="connsiteY2" fmla="*/ 5490000 h 5670550"/>
              <a:gd name="connsiteX3" fmla="*/ 9900000 w 10080625"/>
              <a:gd name="connsiteY3" fmla="*/ 1260001 h 5670550"/>
              <a:gd name="connsiteX4" fmla="*/ 180000 w 10080625"/>
              <a:gd name="connsiteY4" fmla="*/ 1260001 h 5670550"/>
              <a:gd name="connsiteX5" fmla="*/ 180000 w 10080625"/>
              <a:gd name="connsiteY5" fmla="*/ 5490000 h 5670550"/>
              <a:gd name="connsiteX6" fmla="*/ 5038724 w 10080625"/>
              <a:gd name="connsiteY6" fmla="*/ 5490000 h 5670550"/>
              <a:gd name="connsiteX7" fmla="*/ 5038724 w 10080625"/>
              <a:gd name="connsiteY7" fmla="*/ 1260001 h 5670550"/>
              <a:gd name="connsiteX8" fmla="*/ 0 w 10080625"/>
              <a:gd name="connsiteY8" fmla="*/ 0 h 5670550"/>
              <a:gd name="connsiteX9" fmla="*/ 10080625 w 10080625"/>
              <a:gd name="connsiteY9" fmla="*/ 0 h 5670550"/>
              <a:gd name="connsiteX10" fmla="*/ 10080625 w 10080625"/>
              <a:gd name="connsiteY10" fmla="*/ 5670550 h 5670550"/>
              <a:gd name="connsiteX11" fmla="*/ 0 w 10080625"/>
              <a:gd name="connsiteY11" fmla="*/ 5670550 h 567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80625" h="5670550">
                <a:moveTo>
                  <a:pt x="5128412" y="1260001"/>
                </a:moveTo>
                <a:lnTo>
                  <a:pt x="5128412" y="5490000"/>
                </a:lnTo>
                <a:lnTo>
                  <a:pt x="9900000" y="5490000"/>
                </a:lnTo>
                <a:lnTo>
                  <a:pt x="9900000" y="1260001"/>
                </a:lnTo>
                <a:close/>
                <a:moveTo>
                  <a:pt x="180000" y="1260001"/>
                </a:moveTo>
                <a:lnTo>
                  <a:pt x="180000" y="5490000"/>
                </a:lnTo>
                <a:lnTo>
                  <a:pt x="5038724" y="5490000"/>
                </a:lnTo>
                <a:lnTo>
                  <a:pt x="5038724" y="1260001"/>
                </a:lnTo>
                <a:close/>
                <a:moveTo>
                  <a:pt x="0" y="0"/>
                </a:moveTo>
                <a:lnTo>
                  <a:pt x="10080625" y="0"/>
                </a:lnTo>
                <a:lnTo>
                  <a:pt x="10080625" y="5670550"/>
                </a:lnTo>
                <a:lnTo>
                  <a:pt x="0" y="5670550"/>
                </a:lnTo>
                <a:close/>
              </a:path>
            </a:pathLst>
          </a:custGeom>
          <a:gradFill flip="none" rotWithShape="1">
            <a:gsLst>
              <a:gs pos="0">
                <a:srgbClr val="8E8D8F"/>
              </a:gs>
              <a:gs pos="100000">
                <a:srgbClr val="75747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93" dirty="0" err="1">
              <a:solidFill>
                <a:srgbClr val="000000"/>
              </a:solidFill>
            </a:endParaRPr>
          </a:p>
        </p:txBody>
      </p:sp>
      <p:sp>
        <p:nvSpPr>
          <p:cNvPr id="17" name="Titel 16"/>
          <p:cNvSpPr>
            <a:spLocks noGrp="1"/>
          </p:cNvSpPr>
          <p:nvPr>
            <p:ph type="title"/>
          </p:nvPr>
        </p:nvSpPr>
        <p:spPr/>
        <p:txBody>
          <a:bodyPr/>
          <a:lstStyle>
            <a:lvl1pPr>
              <a:lnSpc>
                <a:spcPct val="105000"/>
              </a:lnSpc>
              <a:defRPr/>
            </a:lvl1pPr>
          </a:lstStyle>
          <a:p>
            <a:r>
              <a:rPr lang="de-DE" noProof="0" dirty="0"/>
              <a:t>Titelmasterformat durch Klicken bearbeiten</a:t>
            </a:r>
          </a:p>
        </p:txBody>
      </p:sp>
      <p:sp>
        <p:nvSpPr>
          <p:cNvPr id="11" name="Fußzeilenplatzhalter 6"/>
          <p:cNvSpPr>
            <a:spLocks noGrp="1"/>
          </p:cNvSpPr>
          <p:nvPr>
            <p:ph type="ftr" sz="quarter" idx="3"/>
          </p:nvPr>
        </p:nvSpPr>
        <p:spPr>
          <a:xfrm>
            <a:off x="210257" y="6656780"/>
            <a:ext cx="3859200" cy="174155"/>
          </a:xfrm>
          <a:prstGeom prst="rect">
            <a:avLst/>
          </a:prstGeom>
        </p:spPr>
        <p:txBody>
          <a:bodyPr vert="horz" lIns="0" tIns="0" rIns="0" bIns="0" rtlCol="0" anchor="ctr"/>
          <a:lstStyle>
            <a:lvl1pPr algn="l">
              <a:defRPr sz="908">
                <a:solidFill>
                  <a:srgbClr val="FFFFFF"/>
                </a:solidFill>
              </a:defRPr>
            </a:lvl1pPr>
          </a:lstStyle>
          <a:p>
            <a:endParaRPr lang="de-DE" noProof="0" dirty="0"/>
          </a:p>
        </p:txBody>
      </p:sp>
      <p:sp>
        <p:nvSpPr>
          <p:cNvPr id="13" name="Foliennummernplatzhalter 7"/>
          <p:cNvSpPr>
            <a:spLocks noGrp="1"/>
          </p:cNvSpPr>
          <p:nvPr>
            <p:ph type="sldNum" sz="quarter" idx="4"/>
          </p:nvPr>
        </p:nvSpPr>
        <p:spPr>
          <a:xfrm>
            <a:off x="9119082" y="6656780"/>
            <a:ext cx="2845441" cy="174155"/>
          </a:xfrm>
          <a:prstGeom prst="rect">
            <a:avLst/>
          </a:prstGeom>
        </p:spPr>
        <p:txBody>
          <a:bodyPr vert="horz" lIns="0" tIns="0" rIns="0" bIns="0" rtlCol="0" anchor="ctr"/>
          <a:lstStyle>
            <a:lvl1pPr algn="r">
              <a:defRPr sz="908">
                <a:solidFill>
                  <a:srgbClr val="FFFFFF"/>
                </a:solidFill>
              </a:defRPr>
            </a:lvl1pPr>
          </a:lstStyle>
          <a:p>
            <a:r>
              <a:rPr lang="de-DE" noProof="0" dirty="0"/>
              <a:t>Seite </a:t>
            </a:r>
            <a:fld id="{C239CA27-86D7-4C84-9F07-29988B758EA9}" type="slidenum">
              <a:rPr lang="de-DE" noProof="0" smtClean="0"/>
              <a:pPr/>
              <a:t>‹#›</a:t>
            </a:fld>
            <a:endParaRPr lang="de-DE" noProof="0" dirty="0"/>
          </a:p>
        </p:txBody>
      </p:sp>
      <p:sp>
        <p:nvSpPr>
          <p:cNvPr id="16" name="Textplatzhalter 12"/>
          <p:cNvSpPr>
            <a:spLocks noGrp="1"/>
          </p:cNvSpPr>
          <p:nvPr>
            <p:ph type="body" sz="quarter" idx="15"/>
          </p:nvPr>
        </p:nvSpPr>
        <p:spPr>
          <a:xfrm>
            <a:off x="6202028" y="1542078"/>
            <a:ext cx="5771520" cy="5114701"/>
          </a:xfrm>
          <a:prstGeom prst="rect">
            <a:avLst/>
          </a:prstGeom>
        </p:spPr>
        <p:txBody>
          <a:bodyPr lIns="180000" tIns="270000" rIns="90000" bIns="0"/>
          <a:lstStyle>
            <a:lvl1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1pPr>
            <a:lvl2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2pPr>
            <a:lvl3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3pPr>
            <a:lvl4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4pPr>
            <a:lvl5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dirty="0" smtClean="0">
                <a:solidFill>
                  <a:srgbClr val="000000"/>
                </a:solidFill>
                <a:latin typeface="Arial" pitchFamily="34" charset="0"/>
                <a:ea typeface="+mn-ea"/>
                <a:cs typeface="Arial" pitchFamily="34" charset="0"/>
              </a:defRPr>
            </a:lvl5pPr>
          </a:lstStyle>
          <a:p>
            <a:pPr lvl="0"/>
            <a:r>
              <a:rPr lang="de-DE" noProof="0" dirty="0"/>
              <a:t>Textmasterformate durch Klicken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18" name="Textplatzhalter 12"/>
          <p:cNvSpPr>
            <a:spLocks noGrp="1"/>
          </p:cNvSpPr>
          <p:nvPr>
            <p:ph type="body" sz="quarter" idx="14"/>
          </p:nvPr>
        </p:nvSpPr>
        <p:spPr>
          <a:xfrm>
            <a:off x="217701" y="1542078"/>
            <a:ext cx="5878299" cy="5114701"/>
          </a:xfrm>
          <a:prstGeom prst="rect">
            <a:avLst/>
          </a:prstGeom>
        </p:spPr>
        <p:txBody>
          <a:bodyPr lIns="180000" tIns="270000" rIns="90000" bIns="0"/>
          <a:lstStyle>
            <a:lvl1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1pPr>
            <a:lvl2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2pPr>
            <a:lvl3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3pPr>
            <a:lvl4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4pPr>
            <a:lvl5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dirty="0" smtClean="0">
                <a:solidFill>
                  <a:srgbClr val="000000"/>
                </a:solidFill>
                <a:latin typeface="Arial" pitchFamily="34" charset="0"/>
                <a:ea typeface="+mn-ea"/>
                <a:cs typeface="Arial" pitchFamily="34" charset="0"/>
              </a:defRPr>
            </a:lvl5pPr>
          </a:lstStyle>
          <a:p>
            <a:pPr lvl="0"/>
            <a:r>
              <a:rPr lang="de-DE" noProof="0" dirty="0"/>
              <a:t>Textmasterformate durch Klicken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pic>
        <p:nvPicPr>
          <p:cNvPr id="8" name="Grafik 9">
            <a:extLst>
              <a:ext uri="{FF2B5EF4-FFF2-40B4-BE49-F238E27FC236}">
                <a16:creationId xmlns:a16="http://schemas.microsoft.com/office/drawing/2014/main" id="{90FB54A7-7A28-4B79-8F03-599C2D48FF0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73234" y="1"/>
            <a:ext cx="1301525" cy="1301480"/>
          </a:xfrm>
          <a:prstGeom prst="rect">
            <a:avLst/>
          </a:prstGeom>
        </p:spPr>
      </p:pic>
    </p:spTree>
    <p:extLst>
      <p:ext uri="{BB962C8B-B14F-4D97-AF65-F5344CB8AC3E}">
        <p14:creationId xmlns:p14="http://schemas.microsoft.com/office/powerpoint/2010/main" val="79067683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ext - Bild Silber">
    <p:bg>
      <p:bgPr>
        <a:solidFill>
          <a:srgbClr val="FFFFFF"/>
        </a:solidFill>
        <a:effectLst/>
      </p:bgPr>
    </p:bg>
    <p:spTree>
      <p:nvGrpSpPr>
        <p:cNvPr id="1" name=""/>
        <p:cNvGrpSpPr/>
        <p:nvPr/>
      </p:nvGrpSpPr>
      <p:grpSpPr>
        <a:xfrm>
          <a:off x="0" y="0"/>
          <a:ext cx="0" cy="0"/>
          <a:chOff x="0" y="0"/>
          <a:chExt cx="0" cy="0"/>
        </a:xfrm>
      </p:grpSpPr>
      <p:sp>
        <p:nvSpPr>
          <p:cNvPr id="18" name="Freihandform 17"/>
          <p:cNvSpPr/>
          <p:nvPr userDrawn="1"/>
        </p:nvSpPr>
        <p:spPr>
          <a:xfrm>
            <a:off x="3" y="0"/>
            <a:ext cx="12192000" cy="6858000"/>
          </a:xfrm>
          <a:custGeom>
            <a:avLst/>
            <a:gdLst>
              <a:gd name="connsiteX0" fmla="*/ 6658412 w 10080625"/>
              <a:gd name="connsiteY0" fmla="*/ 1260001 h 5670550"/>
              <a:gd name="connsiteX1" fmla="*/ 6658412 w 10080625"/>
              <a:gd name="connsiteY1" fmla="*/ 5490000 h 5670550"/>
              <a:gd name="connsiteX2" fmla="*/ 9900000 w 10080625"/>
              <a:gd name="connsiteY2" fmla="*/ 5490000 h 5670550"/>
              <a:gd name="connsiteX3" fmla="*/ 9900000 w 10080625"/>
              <a:gd name="connsiteY3" fmla="*/ 1260001 h 5670550"/>
              <a:gd name="connsiteX4" fmla="*/ 180000 w 10080625"/>
              <a:gd name="connsiteY4" fmla="*/ 1260001 h 5670550"/>
              <a:gd name="connsiteX5" fmla="*/ 180000 w 10080625"/>
              <a:gd name="connsiteY5" fmla="*/ 5490000 h 5670550"/>
              <a:gd name="connsiteX6" fmla="*/ 6569077 w 10080625"/>
              <a:gd name="connsiteY6" fmla="*/ 5490000 h 5670550"/>
              <a:gd name="connsiteX7" fmla="*/ 6569077 w 10080625"/>
              <a:gd name="connsiteY7" fmla="*/ 1260001 h 5670550"/>
              <a:gd name="connsiteX8" fmla="*/ 0 w 10080625"/>
              <a:gd name="connsiteY8" fmla="*/ 0 h 5670550"/>
              <a:gd name="connsiteX9" fmla="*/ 10080625 w 10080625"/>
              <a:gd name="connsiteY9" fmla="*/ 0 h 5670550"/>
              <a:gd name="connsiteX10" fmla="*/ 10080625 w 10080625"/>
              <a:gd name="connsiteY10" fmla="*/ 5670550 h 5670550"/>
              <a:gd name="connsiteX11" fmla="*/ 0 w 10080625"/>
              <a:gd name="connsiteY11" fmla="*/ 5670550 h 567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80625" h="5670550">
                <a:moveTo>
                  <a:pt x="6658412" y="1260001"/>
                </a:moveTo>
                <a:lnTo>
                  <a:pt x="6658412" y="5490000"/>
                </a:lnTo>
                <a:lnTo>
                  <a:pt x="9900000" y="5490000"/>
                </a:lnTo>
                <a:lnTo>
                  <a:pt x="9900000" y="1260001"/>
                </a:lnTo>
                <a:close/>
                <a:moveTo>
                  <a:pt x="180000" y="1260001"/>
                </a:moveTo>
                <a:lnTo>
                  <a:pt x="180000" y="5490000"/>
                </a:lnTo>
                <a:lnTo>
                  <a:pt x="6569077" y="5490000"/>
                </a:lnTo>
                <a:lnTo>
                  <a:pt x="6569077" y="1260001"/>
                </a:lnTo>
                <a:close/>
                <a:moveTo>
                  <a:pt x="0" y="0"/>
                </a:moveTo>
                <a:lnTo>
                  <a:pt x="10080625" y="0"/>
                </a:lnTo>
                <a:lnTo>
                  <a:pt x="10080625" y="5670550"/>
                </a:lnTo>
                <a:lnTo>
                  <a:pt x="0" y="5670550"/>
                </a:lnTo>
                <a:close/>
              </a:path>
            </a:pathLst>
          </a:custGeom>
          <a:gradFill flip="none" rotWithShape="1">
            <a:gsLst>
              <a:gs pos="0">
                <a:srgbClr val="8E8D8F"/>
              </a:gs>
              <a:gs pos="100000">
                <a:srgbClr val="75747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93" dirty="0" err="1">
              <a:solidFill>
                <a:srgbClr val="000000"/>
              </a:solidFill>
            </a:endParaRPr>
          </a:p>
        </p:txBody>
      </p:sp>
      <p:sp>
        <p:nvSpPr>
          <p:cNvPr id="2" name="Titel 1"/>
          <p:cNvSpPr>
            <a:spLocks noGrp="1"/>
          </p:cNvSpPr>
          <p:nvPr>
            <p:ph type="title"/>
          </p:nvPr>
        </p:nvSpPr>
        <p:spPr/>
        <p:txBody>
          <a:bodyPr/>
          <a:lstStyle/>
          <a:p>
            <a:r>
              <a:rPr lang="de-DE" noProof="0" dirty="0"/>
              <a:t>Titelmasterformat durch Klicken bearbeiten</a:t>
            </a:r>
          </a:p>
        </p:txBody>
      </p:sp>
      <p:sp>
        <p:nvSpPr>
          <p:cNvPr id="11" name="Fußzeilenplatzhalter 6"/>
          <p:cNvSpPr>
            <a:spLocks noGrp="1"/>
          </p:cNvSpPr>
          <p:nvPr>
            <p:ph type="ftr" sz="quarter" idx="3"/>
          </p:nvPr>
        </p:nvSpPr>
        <p:spPr>
          <a:xfrm>
            <a:off x="210257" y="6656780"/>
            <a:ext cx="3859200" cy="174155"/>
          </a:xfrm>
          <a:prstGeom prst="rect">
            <a:avLst/>
          </a:prstGeom>
        </p:spPr>
        <p:txBody>
          <a:bodyPr vert="horz" lIns="0" tIns="0" rIns="0" bIns="0" rtlCol="0" anchor="ctr"/>
          <a:lstStyle>
            <a:lvl1pPr algn="l">
              <a:defRPr sz="908">
                <a:solidFill>
                  <a:srgbClr val="FFFFFF"/>
                </a:solidFill>
              </a:defRPr>
            </a:lvl1pPr>
          </a:lstStyle>
          <a:p>
            <a:endParaRPr lang="de-DE" noProof="0" dirty="0"/>
          </a:p>
        </p:txBody>
      </p:sp>
      <p:sp>
        <p:nvSpPr>
          <p:cNvPr id="15" name="Foliennummernplatzhalter 7"/>
          <p:cNvSpPr>
            <a:spLocks noGrp="1"/>
          </p:cNvSpPr>
          <p:nvPr>
            <p:ph type="sldNum" sz="quarter" idx="4"/>
          </p:nvPr>
        </p:nvSpPr>
        <p:spPr>
          <a:xfrm>
            <a:off x="9119082" y="6656780"/>
            <a:ext cx="2845441" cy="174155"/>
          </a:xfrm>
          <a:prstGeom prst="rect">
            <a:avLst/>
          </a:prstGeom>
        </p:spPr>
        <p:txBody>
          <a:bodyPr vert="horz" lIns="0" tIns="0" rIns="0" bIns="0" rtlCol="0" anchor="ctr"/>
          <a:lstStyle>
            <a:lvl1pPr algn="r">
              <a:defRPr sz="908">
                <a:solidFill>
                  <a:srgbClr val="FFFFFF"/>
                </a:solidFill>
              </a:defRPr>
            </a:lvl1pPr>
          </a:lstStyle>
          <a:p>
            <a:r>
              <a:rPr lang="de-DE" noProof="0" dirty="0"/>
              <a:t>Seite </a:t>
            </a:r>
            <a:fld id="{C239CA27-86D7-4C84-9F07-29988B758EA9}" type="slidenum">
              <a:rPr lang="de-DE" noProof="0" smtClean="0"/>
              <a:pPr/>
              <a:t>‹#›</a:t>
            </a:fld>
            <a:endParaRPr lang="de-DE" noProof="0" dirty="0"/>
          </a:p>
        </p:txBody>
      </p:sp>
      <p:sp>
        <p:nvSpPr>
          <p:cNvPr id="22" name="Textplatzhalter 11"/>
          <p:cNvSpPr>
            <a:spLocks noGrp="1"/>
          </p:cNvSpPr>
          <p:nvPr>
            <p:ph type="body" sz="quarter" idx="14"/>
          </p:nvPr>
        </p:nvSpPr>
        <p:spPr bwMode="auto">
          <a:xfrm>
            <a:off x="216965" y="1524429"/>
            <a:ext cx="7729920" cy="5114701"/>
          </a:xfrm>
          <a:prstGeom prst="rect">
            <a:avLst/>
          </a:prstGeom>
        </p:spPr>
        <p:txBody>
          <a:bodyPr lIns="180000" tIns="270000" rIns="90000" bIns="0"/>
          <a:lstStyle>
            <a:lvl1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1pPr>
            <a:lvl2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2pPr>
            <a:lvl3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3pPr>
            <a:lvl4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4pPr>
            <a:lvl5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dirty="0" smtClean="0">
                <a:solidFill>
                  <a:srgbClr val="000000"/>
                </a:solidFill>
                <a:latin typeface="Arial" pitchFamily="34" charset="0"/>
                <a:ea typeface="+mn-ea"/>
                <a:cs typeface="Arial" pitchFamily="34" charset="0"/>
              </a:defRPr>
            </a:lvl5pPr>
          </a:lstStyle>
          <a:p>
            <a:pPr lvl="0"/>
            <a:r>
              <a:rPr lang="de-DE" noProof="0" dirty="0"/>
              <a:t>Textmasterformate durch Klicken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23" name="Bildplatzhalter 9"/>
          <p:cNvSpPr>
            <a:spLocks noGrp="1"/>
          </p:cNvSpPr>
          <p:nvPr>
            <p:ph type="pic" sz="quarter" idx="13"/>
          </p:nvPr>
        </p:nvSpPr>
        <p:spPr bwMode="blackGray">
          <a:xfrm>
            <a:off x="8054932" y="1523852"/>
            <a:ext cx="3918614" cy="5114701"/>
          </a:xfrm>
          <a:prstGeom prst="rect">
            <a:avLst/>
          </a:prstGeom>
          <a:solidFill>
            <a:srgbClr val="FFFFFF"/>
          </a:solidFill>
        </p:spPr>
        <p:txBody>
          <a:bodyPr lIns="180000" tIns="270000" rIns="0" bIns="0"/>
          <a:lstStyle>
            <a:lvl1pPr algn="l" defTabSz="1219130" rtl="0" eaLnBrk="1" latinLnBrk="0" hangingPunct="1">
              <a:lnSpc>
                <a:spcPct val="105000"/>
              </a:lnSpc>
              <a:spcBef>
                <a:spcPts val="0"/>
              </a:spcBef>
              <a:spcAft>
                <a:spcPts val="605"/>
              </a:spcAft>
              <a:buFont typeface="Arial" pitchFamily="34" charset="0"/>
              <a:buNone/>
              <a:defRPr lang="de-DE" sz="1392" kern="1200" dirty="0">
                <a:solidFill>
                  <a:srgbClr val="000000"/>
                </a:solidFill>
                <a:latin typeface="Arial" pitchFamily="34" charset="0"/>
                <a:ea typeface="+mn-ea"/>
                <a:cs typeface="Arial" pitchFamily="34" charset="0"/>
              </a:defRPr>
            </a:lvl1pPr>
          </a:lstStyle>
          <a:p>
            <a:r>
              <a:rPr lang="de-DE" noProof="0" dirty="0"/>
              <a:t>Bild durch Klicken auf Symbol hinzufügen</a:t>
            </a:r>
          </a:p>
        </p:txBody>
      </p:sp>
      <p:pic>
        <p:nvPicPr>
          <p:cNvPr id="8" name="Grafik 9">
            <a:extLst>
              <a:ext uri="{FF2B5EF4-FFF2-40B4-BE49-F238E27FC236}">
                <a16:creationId xmlns:a16="http://schemas.microsoft.com/office/drawing/2014/main" id="{4B1AF67B-A5E1-43C9-9130-BD2FDAC44D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73234" y="1"/>
            <a:ext cx="1301525" cy="1301480"/>
          </a:xfrm>
          <a:prstGeom prst="rect">
            <a:avLst/>
          </a:prstGeom>
        </p:spPr>
      </p:pic>
    </p:spTree>
    <p:extLst>
      <p:ext uri="{BB962C8B-B14F-4D97-AF65-F5344CB8AC3E}">
        <p14:creationId xmlns:p14="http://schemas.microsoft.com/office/powerpoint/2010/main" val="3246786995"/>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ld - Text Silber">
    <p:spTree>
      <p:nvGrpSpPr>
        <p:cNvPr id="1" name=""/>
        <p:cNvGrpSpPr/>
        <p:nvPr/>
      </p:nvGrpSpPr>
      <p:grpSpPr>
        <a:xfrm>
          <a:off x="0" y="0"/>
          <a:ext cx="0" cy="0"/>
          <a:chOff x="0" y="0"/>
          <a:chExt cx="0" cy="0"/>
        </a:xfrm>
      </p:grpSpPr>
      <p:sp>
        <p:nvSpPr>
          <p:cNvPr id="20" name="Freihandform 19"/>
          <p:cNvSpPr/>
          <p:nvPr userDrawn="1"/>
        </p:nvSpPr>
        <p:spPr>
          <a:xfrm>
            <a:off x="3" y="0"/>
            <a:ext cx="12192000" cy="6858000"/>
          </a:xfrm>
          <a:custGeom>
            <a:avLst/>
            <a:gdLst>
              <a:gd name="connsiteX0" fmla="*/ 6658412 w 10080625"/>
              <a:gd name="connsiteY0" fmla="*/ 1260001 h 5670550"/>
              <a:gd name="connsiteX1" fmla="*/ 6658412 w 10080625"/>
              <a:gd name="connsiteY1" fmla="*/ 5490000 h 5670550"/>
              <a:gd name="connsiteX2" fmla="*/ 9900000 w 10080625"/>
              <a:gd name="connsiteY2" fmla="*/ 5490000 h 5670550"/>
              <a:gd name="connsiteX3" fmla="*/ 9900000 w 10080625"/>
              <a:gd name="connsiteY3" fmla="*/ 1260001 h 5670550"/>
              <a:gd name="connsiteX4" fmla="*/ 180000 w 10080625"/>
              <a:gd name="connsiteY4" fmla="*/ 1260001 h 5670550"/>
              <a:gd name="connsiteX5" fmla="*/ 180000 w 10080625"/>
              <a:gd name="connsiteY5" fmla="*/ 5490000 h 5670550"/>
              <a:gd name="connsiteX6" fmla="*/ 6569077 w 10080625"/>
              <a:gd name="connsiteY6" fmla="*/ 5490000 h 5670550"/>
              <a:gd name="connsiteX7" fmla="*/ 6569077 w 10080625"/>
              <a:gd name="connsiteY7" fmla="*/ 1260001 h 5670550"/>
              <a:gd name="connsiteX8" fmla="*/ 0 w 10080625"/>
              <a:gd name="connsiteY8" fmla="*/ 0 h 5670550"/>
              <a:gd name="connsiteX9" fmla="*/ 10080625 w 10080625"/>
              <a:gd name="connsiteY9" fmla="*/ 0 h 5670550"/>
              <a:gd name="connsiteX10" fmla="*/ 10080625 w 10080625"/>
              <a:gd name="connsiteY10" fmla="*/ 5670550 h 5670550"/>
              <a:gd name="connsiteX11" fmla="*/ 0 w 10080625"/>
              <a:gd name="connsiteY11" fmla="*/ 5670550 h 567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80625" h="5670550">
                <a:moveTo>
                  <a:pt x="6658412" y="1260001"/>
                </a:moveTo>
                <a:lnTo>
                  <a:pt x="6658412" y="5490000"/>
                </a:lnTo>
                <a:lnTo>
                  <a:pt x="9900000" y="5490000"/>
                </a:lnTo>
                <a:lnTo>
                  <a:pt x="9900000" y="1260001"/>
                </a:lnTo>
                <a:close/>
                <a:moveTo>
                  <a:pt x="180000" y="1260001"/>
                </a:moveTo>
                <a:lnTo>
                  <a:pt x="180000" y="5490000"/>
                </a:lnTo>
                <a:lnTo>
                  <a:pt x="6569077" y="5490000"/>
                </a:lnTo>
                <a:lnTo>
                  <a:pt x="6569077" y="1260001"/>
                </a:lnTo>
                <a:close/>
                <a:moveTo>
                  <a:pt x="0" y="0"/>
                </a:moveTo>
                <a:lnTo>
                  <a:pt x="10080625" y="0"/>
                </a:lnTo>
                <a:lnTo>
                  <a:pt x="10080625" y="5670550"/>
                </a:lnTo>
                <a:lnTo>
                  <a:pt x="0" y="5670550"/>
                </a:lnTo>
                <a:close/>
              </a:path>
            </a:pathLst>
          </a:custGeom>
          <a:gradFill flip="none" rotWithShape="1">
            <a:gsLst>
              <a:gs pos="0">
                <a:srgbClr val="8E8D8F"/>
              </a:gs>
              <a:gs pos="100000">
                <a:srgbClr val="75747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93" dirty="0" err="1">
              <a:solidFill>
                <a:srgbClr val="000000"/>
              </a:solidFill>
            </a:endParaRPr>
          </a:p>
        </p:txBody>
      </p:sp>
      <p:sp>
        <p:nvSpPr>
          <p:cNvPr id="14" name="Textplatzhalter 12"/>
          <p:cNvSpPr>
            <a:spLocks noGrp="1"/>
          </p:cNvSpPr>
          <p:nvPr>
            <p:ph type="body" sz="quarter" idx="19"/>
          </p:nvPr>
        </p:nvSpPr>
        <p:spPr bwMode="auto">
          <a:xfrm>
            <a:off x="8050839" y="5898033"/>
            <a:ext cx="3922561" cy="737794"/>
          </a:xfrm>
          <a:prstGeom prst="rect">
            <a:avLst/>
          </a:prstGeom>
        </p:spPr>
        <p:txBody>
          <a:bodyPr lIns="180000" tIns="90000" bIns="180000" anchor="b" anchorCtr="0"/>
          <a:lstStyle>
            <a:lvl1pPr marL="0" indent="0">
              <a:buFontTx/>
              <a:buNone/>
              <a:defRPr sz="1209" b="1">
                <a:solidFill>
                  <a:srgbClr val="000000"/>
                </a:solidFill>
              </a:defRPr>
            </a:lvl1pPr>
            <a:lvl2pPr>
              <a:buFontTx/>
              <a:buNone/>
              <a:defRPr sz="1209">
                <a:solidFill>
                  <a:srgbClr val="000000"/>
                </a:solidFill>
              </a:defRPr>
            </a:lvl2pPr>
            <a:lvl3pPr>
              <a:buFontTx/>
              <a:buNone/>
              <a:defRPr sz="1209">
                <a:solidFill>
                  <a:srgbClr val="000000"/>
                </a:solidFill>
              </a:defRPr>
            </a:lvl3pPr>
            <a:lvl4pPr>
              <a:buFontTx/>
              <a:buNone/>
              <a:defRPr sz="1209">
                <a:solidFill>
                  <a:srgbClr val="000000"/>
                </a:solidFill>
              </a:defRPr>
            </a:lvl4pPr>
            <a:lvl5pPr>
              <a:buFontTx/>
              <a:buNone/>
              <a:defRPr sz="1209">
                <a:solidFill>
                  <a:srgbClr val="000000"/>
                </a:solidFill>
              </a:defRPr>
            </a:lvl5pPr>
          </a:lstStyle>
          <a:p>
            <a:pPr lvl="0"/>
            <a:r>
              <a:rPr lang="de-DE" noProof="0" dirty="0"/>
              <a:t>Textmasterformate durch Klicken bearbeiten</a:t>
            </a:r>
          </a:p>
        </p:txBody>
      </p:sp>
      <p:sp>
        <p:nvSpPr>
          <p:cNvPr id="2" name="Titel 1"/>
          <p:cNvSpPr>
            <a:spLocks noGrp="1"/>
          </p:cNvSpPr>
          <p:nvPr>
            <p:ph type="title"/>
          </p:nvPr>
        </p:nvSpPr>
        <p:spPr/>
        <p:txBody>
          <a:bodyPr/>
          <a:lstStyle/>
          <a:p>
            <a:r>
              <a:rPr lang="de-DE" noProof="0" dirty="0"/>
              <a:t>Titelmasterformat durch Klicken bearbeiten</a:t>
            </a:r>
          </a:p>
        </p:txBody>
      </p:sp>
      <p:sp>
        <p:nvSpPr>
          <p:cNvPr id="10" name="Fußzeilenplatzhalter 6"/>
          <p:cNvSpPr>
            <a:spLocks noGrp="1"/>
          </p:cNvSpPr>
          <p:nvPr>
            <p:ph type="ftr" sz="quarter" idx="3"/>
          </p:nvPr>
        </p:nvSpPr>
        <p:spPr>
          <a:xfrm>
            <a:off x="210257" y="6656780"/>
            <a:ext cx="3859200" cy="174155"/>
          </a:xfrm>
          <a:prstGeom prst="rect">
            <a:avLst/>
          </a:prstGeom>
        </p:spPr>
        <p:txBody>
          <a:bodyPr vert="horz" lIns="0" tIns="0" rIns="0" bIns="0" rtlCol="0" anchor="ctr"/>
          <a:lstStyle>
            <a:lvl1pPr algn="l">
              <a:defRPr sz="908">
                <a:solidFill>
                  <a:srgbClr val="FFFFFF"/>
                </a:solidFill>
              </a:defRPr>
            </a:lvl1pPr>
          </a:lstStyle>
          <a:p>
            <a:endParaRPr lang="de-DE" noProof="0" dirty="0"/>
          </a:p>
        </p:txBody>
      </p:sp>
      <p:sp>
        <p:nvSpPr>
          <p:cNvPr id="17" name="Foliennummernplatzhalter 7"/>
          <p:cNvSpPr>
            <a:spLocks noGrp="1"/>
          </p:cNvSpPr>
          <p:nvPr>
            <p:ph type="sldNum" sz="quarter" idx="4"/>
          </p:nvPr>
        </p:nvSpPr>
        <p:spPr>
          <a:xfrm>
            <a:off x="9119082" y="6656780"/>
            <a:ext cx="2845441" cy="174155"/>
          </a:xfrm>
          <a:prstGeom prst="rect">
            <a:avLst/>
          </a:prstGeom>
        </p:spPr>
        <p:txBody>
          <a:bodyPr vert="horz" lIns="0" tIns="0" rIns="0" bIns="0" rtlCol="0" anchor="ctr"/>
          <a:lstStyle>
            <a:lvl1pPr algn="r">
              <a:defRPr sz="908">
                <a:solidFill>
                  <a:srgbClr val="FFFFFF"/>
                </a:solidFill>
              </a:defRPr>
            </a:lvl1pPr>
          </a:lstStyle>
          <a:p>
            <a:r>
              <a:rPr lang="de-DE" noProof="0" dirty="0"/>
              <a:t>Seite </a:t>
            </a:r>
            <a:fld id="{C239CA27-86D7-4C84-9F07-29988B758EA9}" type="slidenum">
              <a:rPr lang="de-DE" noProof="0" smtClean="0"/>
              <a:pPr/>
              <a:t>‹#›</a:t>
            </a:fld>
            <a:endParaRPr lang="de-DE" noProof="0" dirty="0"/>
          </a:p>
        </p:txBody>
      </p:sp>
      <p:sp>
        <p:nvSpPr>
          <p:cNvPr id="18" name="Textplatzhalter 11"/>
          <p:cNvSpPr>
            <a:spLocks noGrp="1"/>
          </p:cNvSpPr>
          <p:nvPr>
            <p:ph type="body" sz="quarter" idx="14"/>
          </p:nvPr>
        </p:nvSpPr>
        <p:spPr bwMode="auto">
          <a:xfrm>
            <a:off x="8055539" y="1524429"/>
            <a:ext cx="3918006" cy="3997840"/>
          </a:xfrm>
          <a:prstGeom prst="rect">
            <a:avLst/>
          </a:prstGeom>
        </p:spPr>
        <p:txBody>
          <a:bodyPr lIns="180000" tIns="270000" rIns="90000" bIns="0"/>
          <a:lstStyle>
            <a:lvl1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1pPr>
            <a:lvl2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2pPr>
            <a:lvl3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3pPr>
            <a:lvl4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smtClean="0">
                <a:solidFill>
                  <a:srgbClr val="000000"/>
                </a:solidFill>
                <a:latin typeface="Arial" pitchFamily="34" charset="0"/>
                <a:ea typeface="+mn-ea"/>
                <a:cs typeface="Arial" pitchFamily="34" charset="0"/>
              </a:defRPr>
            </a:lvl4pPr>
            <a:lvl5pPr algn="l" defTabSz="1219130" rtl="0" eaLnBrk="1" latinLnBrk="0" hangingPunct="1">
              <a:lnSpc>
                <a:spcPct val="105000"/>
              </a:lnSpc>
              <a:spcBef>
                <a:spcPts val="0"/>
              </a:spcBef>
              <a:spcAft>
                <a:spcPts val="605"/>
              </a:spcAft>
              <a:buFont typeface="Arial" pitchFamily="34" charset="0"/>
              <a:buChar char="▪"/>
              <a:tabLst>
                <a:tab pos="218878" algn="l"/>
                <a:tab pos="435838" algn="l"/>
              </a:tabLst>
              <a:defRPr lang="de-DE" sz="1693" kern="1200" dirty="0" smtClean="0">
                <a:solidFill>
                  <a:srgbClr val="000000"/>
                </a:solidFill>
                <a:latin typeface="Arial" pitchFamily="34" charset="0"/>
                <a:ea typeface="+mn-ea"/>
                <a:cs typeface="Arial" pitchFamily="34" charset="0"/>
              </a:defRPr>
            </a:lvl5pPr>
          </a:lstStyle>
          <a:p>
            <a:pPr lvl="0"/>
            <a:r>
              <a:rPr lang="de-DE" noProof="0" dirty="0"/>
              <a:t>Textmasterformate durch Klicken bearbeiten</a:t>
            </a:r>
          </a:p>
          <a:p>
            <a:pPr lvl="1"/>
            <a:r>
              <a:rPr lang="de-DE" noProof="0" dirty="0"/>
              <a:t>Zweite Ebene</a:t>
            </a:r>
          </a:p>
          <a:p>
            <a:pPr lvl="2"/>
            <a:r>
              <a:rPr lang="de-DE" noProof="0" dirty="0"/>
              <a:t>Dritte Ebene</a:t>
            </a:r>
          </a:p>
          <a:p>
            <a:pPr lvl="3"/>
            <a:r>
              <a:rPr lang="de-DE" noProof="0" dirty="0"/>
              <a:t>Vierte Ebene</a:t>
            </a:r>
          </a:p>
          <a:p>
            <a:pPr lvl="4"/>
            <a:r>
              <a:rPr lang="de-DE" noProof="0" dirty="0"/>
              <a:t>Fünfte Ebene</a:t>
            </a:r>
          </a:p>
        </p:txBody>
      </p:sp>
      <p:sp>
        <p:nvSpPr>
          <p:cNvPr id="19" name="Bildplatzhalter 9"/>
          <p:cNvSpPr>
            <a:spLocks noGrp="1"/>
          </p:cNvSpPr>
          <p:nvPr>
            <p:ph type="pic" sz="quarter" idx="13"/>
          </p:nvPr>
        </p:nvSpPr>
        <p:spPr bwMode="blackGray">
          <a:xfrm>
            <a:off x="217705" y="1524429"/>
            <a:ext cx="7728377" cy="5114701"/>
          </a:xfrm>
          <a:prstGeom prst="rect">
            <a:avLst/>
          </a:prstGeom>
          <a:solidFill>
            <a:srgbClr val="FFFFFF"/>
          </a:solidFill>
        </p:spPr>
        <p:txBody>
          <a:bodyPr lIns="180000" tIns="270000" rIns="0" bIns="0"/>
          <a:lstStyle>
            <a:lvl1pPr algn="l" defTabSz="1219130" rtl="0" eaLnBrk="1" latinLnBrk="0" hangingPunct="1">
              <a:lnSpc>
                <a:spcPct val="105000"/>
              </a:lnSpc>
              <a:spcBef>
                <a:spcPts val="0"/>
              </a:spcBef>
              <a:spcAft>
                <a:spcPts val="605"/>
              </a:spcAft>
              <a:buFont typeface="Arial" pitchFamily="34" charset="0"/>
              <a:buNone/>
              <a:defRPr lang="de-DE" sz="1392" kern="1200" dirty="0">
                <a:solidFill>
                  <a:srgbClr val="000000"/>
                </a:solidFill>
                <a:latin typeface="Arial" pitchFamily="34" charset="0"/>
                <a:ea typeface="+mn-ea"/>
                <a:cs typeface="Arial" pitchFamily="34" charset="0"/>
              </a:defRPr>
            </a:lvl1pPr>
          </a:lstStyle>
          <a:p>
            <a:r>
              <a:rPr lang="de-DE" noProof="0" dirty="0"/>
              <a:t>Bild durch Klicken auf Symbol hinzufügen</a:t>
            </a:r>
          </a:p>
        </p:txBody>
      </p:sp>
      <p:pic>
        <p:nvPicPr>
          <p:cNvPr id="9" name="Grafik 9">
            <a:extLst>
              <a:ext uri="{FF2B5EF4-FFF2-40B4-BE49-F238E27FC236}">
                <a16:creationId xmlns:a16="http://schemas.microsoft.com/office/drawing/2014/main" id="{12A96F3F-D189-444A-B77A-283D379CDD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73234" y="1"/>
            <a:ext cx="1301525" cy="1301480"/>
          </a:xfrm>
          <a:prstGeom prst="rect">
            <a:avLst/>
          </a:prstGeom>
        </p:spPr>
      </p:pic>
    </p:spTree>
    <p:extLst>
      <p:ext uri="{BB962C8B-B14F-4D97-AF65-F5344CB8AC3E}">
        <p14:creationId xmlns:p14="http://schemas.microsoft.com/office/powerpoint/2010/main" val="122531213"/>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ld - Bild Silber">
    <p:spTree>
      <p:nvGrpSpPr>
        <p:cNvPr id="1" name=""/>
        <p:cNvGrpSpPr/>
        <p:nvPr/>
      </p:nvGrpSpPr>
      <p:grpSpPr>
        <a:xfrm>
          <a:off x="0" y="0"/>
          <a:ext cx="0" cy="0"/>
          <a:chOff x="0" y="0"/>
          <a:chExt cx="0" cy="0"/>
        </a:xfrm>
      </p:grpSpPr>
      <p:sp>
        <p:nvSpPr>
          <p:cNvPr id="13" name="Freihandform 12"/>
          <p:cNvSpPr/>
          <p:nvPr userDrawn="1"/>
        </p:nvSpPr>
        <p:spPr>
          <a:xfrm>
            <a:off x="1924" y="-2"/>
            <a:ext cx="12192000" cy="6858000"/>
          </a:xfrm>
          <a:custGeom>
            <a:avLst/>
            <a:gdLst>
              <a:gd name="connsiteX0" fmla="*/ 180000 w 10080625"/>
              <a:gd name="connsiteY0" fmla="*/ 1260001 h 5670550"/>
              <a:gd name="connsiteX1" fmla="*/ 180000 w 10080625"/>
              <a:gd name="connsiteY1" fmla="*/ 5490000 h 5670550"/>
              <a:gd name="connsiteX2" fmla="*/ 3429562 w 10080625"/>
              <a:gd name="connsiteY2" fmla="*/ 5490000 h 5670550"/>
              <a:gd name="connsiteX3" fmla="*/ 3429562 w 10080625"/>
              <a:gd name="connsiteY3" fmla="*/ 1260477 h 5670550"/>
              <a:gd name="connsiteX4" fmla="*/ 3519440 w 10080625"/>
              <a:gd name="connsiteY4" fmla="*/ 1260477 h 5670550"/>
              <a:gd name="connsiteX5" fmla="*/ 3519440 w 10080625"/>
              <a:gd name="connsiteY5" fmla="*/ 5490000 h 5670550"/>
              <a:gd name="connsiteX6" fmla="*/ 9900000 w 10080625"/>
              <a:gd name="connsiteY6" fmla="*/ 5490000 h 5670550"/>
              <a:gd name="connsiteX7" fmla="*/ 9900000 w 10080625"/>
              <a:gd name="connsiteY7" fmla="*/ 1260001 h 5670550"/>
              <a:gd name="connsiteX8" fmla="*/ 0 w 10080625"/>
              <a:gd name="connsiteY8" fmla="*/ 0 h 5670550"/>
              <a:gd name="connsiteX9" fmla="*/ 10080625 w 10080625"/>
              <a:gd name="connsiteY9" fmla="*/ 0 h 5670550"/>
              <a:gd name="connsiteX10" fmla="*/ 10080625 w 10080625"/>
              <a:gd name="connsiteY10" fmla="*/ 5670550 h 5670550"/>
              <a:gd name="connsiteX11" fmla="*/ 0 w 10080625"/>
              <a:gd name="connsiteY11" fmla="*/ 5670550 h 567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80625" h="5670550">
                <a:moveTo>
                  <a:pt x="180000" y="1260001"/>
                </a:moveTo>
                <a:lnTo>
                  <a:pt x="180000" y="5490000"/>
                </a:lnTo>
                <a:lnTo>
                  <a:pt x="3429562" y="5490000"/>
                </a:lnTo>
                <a:lnTo>
                  <a:pt x="3429562" y="1260477"/>
                </a:lnTo>
                <a:lnTo>
                  <a:pt x="3519440" y="1260477"/>
                </a:lnTo>
                <a:lnTo>
                  <a:pt x="3519440" y="5490000"/>
                </a:lnTo>
                <a:lnTo>
                  <a:pt x="9900000" y="5490000"/>
                </a:lnTo>
                <a:lnTo>
                  <a:pt x="9900000" y="1260001"/>
                </a:lnTo>
                <a:close/>
                <a:moveTo>
                  <a:pt x="0" y="0"/>
                </a:moveTo>
                <a:lnTo>
                  <a:pt x="10080625" y="0"/>
                </a:lnTo>
                <a:lnTo>
                  <a:pt x="10080625" y="5670550"/>
                </a:lnTo>
                <a:lnTo>
                  <a:pt x="0" y="5670550"/>
                </a:lnTo>
                <a:close/>
              </a:path>
            </a:pathLst>
          </a:custGeom>
          <a:gradFill flip="none" rotWithShape="1">
            <a:gsLst>
              <a:gs pos="0">
                <a:srgbClr val="8E8D8F"/>
              </a:gs>
              <a:gs pos="100000">
                <a:srgbClr val="75747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419"/>
              <a:t>      </a:t>
            </a:r>
          </a:p>
        </p:txBody>
      </p:sp>
      <p:sp>
        <p:nvSpPr>
          <p:cNvPr id="2" name="Titel 1"/>
          <p:cNvSpPr>
            <a:spLocks noGrp="1"/>
          </p:cNvSpPr>
          <p:nvPr>
            <p:ph type="title"/>
          </p:nvPr>
        </p:nvSpPr>
        <p:spPr/>
        <p:txBody>
          <a:bodyPr/>
          <a:lstStyle/>
          <a:p>
            <a:r>
              <a:rPr lang="de-DE" noProof="0" dirty="0"/>
              <a:t>Titelmasterformat durch Klicken bearbeiten</a:t>
            </a:r>
          </a:p>
        </p:txBody>
      </p:sp>
      <p:sp>
        <p:nvSpPr>
          <p:cNvPr id="9" name="Fußzeilenplatzhalter 6"/>
          <p:cNvSpPr>
            <a:spLocks noGrp="1"/>
          </p:cNvSpPr>
          <p:nvPr>
            <p:ph type="ftr" sz="quarter" idx="3"/>
          </p:nvPr>
        </p:nvSpPr>
        <p:spPr>
          <a:xfrm>
            <a:off x="210257" y="6656780"/>
            <a:ext cx="3859200" cy="174155"/>
          </a:xfrm>
          <a:prstGeom prst="rect">
            <a:avLst/>
          </a:prstGeom>
        </p:spPr>
        <p:txBody>
          <a:bodyPr vert="horz" lIns="0" tIns="0" rIns="0" bIns="0" rtlCol="0" anchor="ctr"/>
          <a:lstStyle>
            <a:lvl1pPr algn="l">
              <a:defRPr sz="908">
                <a:solidFill>
                  <a:srgbClr val="FFFFFF"/>
                </a:solidFill>
              </a:defRPr>
            </a:lvl1pPr>
          </a:lstStyle>
          <a:p>
            <a:endParaRPr lang="de-DE" noProof="0" dirty="0"/>
          </a:p>
        </p:txBody>
      </p:sp>
      <p:sp>
        <p:nvSpPr>
          <p:cNvPr id="10" name="Foliennummernplatzhalter 7"/>
          <p:cNvSpPr>
            <a:spLocks noGrp="1"/>
          </p:cNvSpPr>
          <p:nvPr>
            <p:ph type="sldNum" sz="quarter" idx="4"/>
          </p:nvPr>
        </p:nvSpPr>
        <p:spPr>
          <a:xfrm>
            <a:off x="9119082" y="6656780"/>
            <a:ext cx="2845441" cy="174155"/>
          </a:xfrm>
          <a:prstGeom prst="rect">
            <a:avLst/>
          </a:prstGeom>
        </p:spPr>
        <p:txBody>
          <a:bodyPr vert="horz" lIns="0" tIns="0" rIns="0" bIns="0" rtlCol="0" anchor="ctr"/>
          <a:lstStyle>
            <a:lvl1pPr algn="r">
              <a:defRPr sz="908">
                <a:solidFill>
                  <a:srgbClr val="FFFFFF"/>
                </a:solidFill>
              </a:defRPr>
            </a:lvl1pPr>
          </a:lstStyle>
          <a:p>
            <a:r>
              <a:rPr lang="de-DE" noProof="0" dirty="0"/>
              <a:t>Seite </a:t>
            </a:r>
            <a:fld id="{C239CA27-86D7-4C84-9F07-29988B758EA9}" type="slidenum">
              <a:rPr lang="de-DE" noProof="0" smtClean="0"/>
              <a:pPr/>
              <a:t>‹#›</a:t>
            </a:fld>
            <a:endParaRPr lang="de-DE" noProof="0" dirty="0"/>
          </a:p>
        </p:txBody>
      </p:sp>
      <p:sp>
        <p:nvSpPr>
          <p:cNvPr id="14" name="Bildplatzhalter 9"/>
          <p:cNvSpPr>
            <a:spLocks noGrp="1"/>
          </p:cNvSpPr>
          <p:nvPr>
            <p:ph type="pic" sz="quarter" idx="13"/>
          </p:nvPr>
        </p:nvSpPr>
        <p:spPr bwMode="blackGray">
          <a:xfrm>
            <a:off x="4245299" y="1524429"/>
            <a:ext cx="7728246" cy="5114701"/>
          </a:xfrm>
          <a:prstGeom prst="rect">
            <a:avLst/>
          </a:prstGeom>
          <a:solidFill>
            <a:srgbClr val="FFFFFF"/>
          </a:solidFill>
        </p:spPr>
        <p:txBody>
          <a:bodyPr lIns="180000" tIns="270000" rIns="0" bIns="0"/>
          <a:lstStyle>
            <a:lvl1pPr algn="l" defTabSz="1219130" rtl="0" eaLnBrk="1" latinLnBrk="0" hangingPunct="1">
              <a:lnSpc>
                <a:spcPct val="105000"/>
              </a:lnSpc>
              <a:spcBef>
                <a:spcPts val="0"/>
              </a:spcBef>
              <a:spcAft>
                <a:spcPts val="605"/>
              </a:spcAft>
              <a:buFont typeface="Arial" pitchFamily="34" charset="0"/>
              <a:buNone/>
              <a:defRPr lang="de-DE" sz="1392" kern="1200" dirty="0">
                <a:solidFill>
                  <a:srgbClr val="000000"/>
                </a:solidFill>
                <a:latin typeface="Arial" pitchFamily="34" charset="0"/>
                <a:ea typeface="+mn-ea"/>
                <a:cs typeface="Arial" pitchFamily="34" charset="0"/>
              </a:defRPr>
            </a:lvl1pPr>
          </a:lstStyle>
          <a:p>
            <a:r>
              <a:rPr lang="de-DE" noProof="0" dirty="0"/>
              <a:t>Bild durch Klicken auf Symbol hinzufügen</a:t>
            </a:r>
          </a:p>
        </p:txBody>
      </p:sp>
      <p:sp>
        <p:nvSpPr>
          <p:cNvPr id="15" name="Bildplatzhalter 9"/>
          <p:cNvSpPr>
            <a:spLocks noGrp="1"/>
          </p:cNvSpPr>
          <p:nvPr>
            <p:ph type="pic" sz="quarter" idx="15"/>
          </p:nvPr>
        </p:nvSpPr>
        <p:spPr bwMode="blackGray">
          <a:xfrm>
            <a:off x="217701" y="1524429"/>
            <a:ext cx="3918614" cy="5114701"/>
          </a:xfrm>
          <a:prstGeom prst="rect">
            <a:avLst/>
          </a:prstGeom>
          <a:solidFill>
            <a:srgbClr val="FFFFFF"/>
          </a:solidFill>
        </p:spPr>
        <p:txBody>
          <a:bodyPr lIns="180000" tIns="270000" rIns="0" bIns="0"/>
          <a:lstStyle>
            <a:lvl1pPr algn="l" defTabSz="1219130" rtl="0" eaLnBrk="1" latinLnBrk="0" hangingPunct="1">
              <a:lnSpc>
                <a:spcPct val="105000"/>
              </a:lnSpc>
              <a:spcBef>
                <a:spcPts val="0"/>
              </a:spcBef>
              <a:spcAft>
                <a:spcPts val="605"/>
              </a:spcAft>
              <a:buFont typeface="Arial" pitchFamily="34" charset="0"/>
              <a:buNone/>
              <a:defRPr lang="de-DE" sz="1392" kern="1200" dirty="0">
                <a:solidFill>
                  <a:srgbClr val="000000"/>
                </a:solidFill>
                <a:latin typeface="Arial" pitchFamily="34" charset="0"/>
                <a:ea typeface="+mn-ea"/>
                <a:cs typeface="Arial" pitchFamily="34" charset="0"/>
              </a:defRPr>
            </a:lvl1pPr>
          </a:lstStyle>
          <a:p>
            <a:r>
              <a:rPr lang="de-DE" noProof="0" dirty="0"/>
              <a:t>Bild durch Klicken auf Symbol hinzufügen</a:t>
            </a:r>
          </a:p>
        </p:txBody>
      </p:sp>
      <p:pic>
        <p:nvPicPr>
          <p:cNvPr id="8" name="Grafik 9">
            <a:extLst>
              <a:ext uri="{FF2B5EF4-FFF2-40B4-BE49-F238E27FC236}">
                <a16:creationId xmlns:a16="http://schemas.microsoft.com/office/drawing/2014/main" id="{8C2B02A1-B209-4E91-9DC1-F291C7DB70B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73234" y="1"/>
            <a:ext cx="1301525" cy="1301480"/>
          </a:xfrm>
          <a:prstGeom prst="rect">
            <a:avLst/>
          </a:prstGeom>
        </p:spPr>
      </p:pic>
    </p:spTree>
    <p:extLst>
      <p:ext uri="{BB962C8B-B14F-4D97-AF65-F5344CB8AC3E}">
        <p14:creationId xmlns:p14="http://schemas.microsoft.com/office/powerpoint/2010/main" val="304973773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14"/>
            </p:custDataLst>
            <p:extLst/>
          </p:nvPr>
        </p:nvGraphicFramePr>
        <p:xfrm>
          <a:off x="1924" y="1925"/>
          <a:ext cx="1919" cy="1919"/>
        </p:xfrm>
        <a:graphic>
          <a:graphicData uri="http://schemas.openxmlformats.org/presentationml/2006/ole">
            <mc:AlternateContent xmlns:mc="http://schemas.openxmlformats.org/markup-compatibility/2006">
              <mc:Choice xmlns:v="urn:schemas-microsoft-com:vml" Requires="v">
                <p:oleObj spid="_x0000_s1070" name="think-cell Folie" r:id="rId15" imgW="273" imgH="273" progId="TCLayout.ActiveDocument.1">
                  <p:embed/>
                </p:oleObj>
              </mc:Choice>
              <mc:Fallback>
                <p:oleObj name="think-cell Folie" r:id="rId15" imgW="273" imgH="273" progId="TCLayout.ActiveDocument.1">
                  <p:embed/>
                  <p:pic>
                    <p:nvPicPr>
                      <p:cNvPr id="4" name="Objekt 3" hidden="1"/>
                      <p:cNvPicPr/>
                      <p:nvPr/>
                    </p:nvPicPr>
                    <p:blipFill>
                      <a:blip r:embed="rId16"/>
                      <a:stretch>
                        <a:fillRect/>
                      </a:stretch>
                    </p:blipFill>
                    <p:spPr>
                      <a:xfrm>
                        <a:off x="1924" y="1925"/>
                        <a:ext cx="1919" cy="1919"/>
                      </a:xfrm>
                      <a:prstGeom prst="rect">
                        <a:avLst/>
                      </a:prstGeom>
                    </p:spPr>
                  </p:pic>
                </p:oleObj>
              </mc:Fallback>
            </mc:AlternateContent>
          </a:graphicData>
        </a:graphic>
      </p:graphicFrame>
      <p:sp>
        <p:nvSpPr>
          <p:cNvPr id="5" name="Freihandform 4"/>
          <p:cNvSpPr/>
          <p:nvPr userDrawn="1"/>
        </p:nvSpPr>
        <p:spPr bwMode="blackWhite">
          <a:xfrm>
            <a:off x="1924" y="-1"/>
            <a:ext cx="12192000" cy="6858000"/>
          </a:xfrm>
          <a:custGeom>
            <a:avLst/>
            <a:gdLst>
              <a:gd name="connsiteX0" fmla="*/ 180000 w 10080625"/>
              <a:gd name="connsiteY0" fmla="*/ 1260001 h 5670550"/>
              <a:gd name="connsiteX1" fmla="*/ 180000 w 10080625"/>
              <a:gd name="connsiteY1" fmla="*/ 5490000 h 5670550"/>
              <a:gd name="connsiteX2" fmla="*/ 9900000 w 10080625"/>
              <a:gd name="connsiteY2" fmla="*/ 5490000 h 5670550"/>
              <a:gd name="connsiteX3" fmla="*/ 9900000 w 10080625"/>
              <a:gd name="connsiteY3" fmla="*/ 1260001 h 5670550"/>
              <a:gd name="connsiteX4" fmla="*/ 0 w 10080625"/>
              <a:gd name="connsiteY4" fmla="*/ 0 h 5670550"/>
              <a:gd name="connsiteX5" fmla="*/ 10080625 w 10080625"/>
              <a:gd name="connsiteY5" fmla="*/ 0 h 5670550"/>
              <a:gd name="connsiteX6" fmla="*/ 10080625 w 10080625"/>
              <a:gd name="connsiteY6" fmla="*/ 5670550 h 5670550"/>
              <a:gd name="connsiteX7" fmla="*/ 0 w 10080625"/>
              <a:gd name="connsiteY7" fmla="*/ 5670550 h 567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80625" h="5670550">
                <a:moveTo>
                  <a:pt x="180000" y="1260001"/>
                </a:moveTo>
                <a:lnTo>
                  <a:pt x="180000" y="5490000"/>
                </a:lnTo>
                <a:lnTo>
                  <a:pt x="9900000" y="5490000"/>
                </a:lnTo>
                <a:lnTo>
                  <a:pt x="9900000" y="1260001"/>
                </a:lnTo>
                <a:close/>
                <a:moveTo>
                  <a:pt x="0" y="0"/>
                </a:moveTo>
                <a:lnTo>
                  <a:pt x="10080625" y="0"/>
                </a:lnTo>
                <a:lnTo>
                  <a:pt x="10080625" y="5670550"/>
                </a:lnTo>
                <a:lnTo>
                  <a:pt x="0" y="5670550"/>
                </a:lnTo>
                <a:close/>
              </a:path>
            </a:pathLst>
          </a:custGeom>
          <a:gradFill>
            <a:gsLst>
              <a:gs pos="0">
                <a:srgbClr val="8E8D8F"/>
              </a:gs>
              <a:gs pos="100000">
                <a:srgbClr val="757476"/>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2419" dirty="0">
              <a:solidFill>
                <a:srgbClr val="008AD9"/>
              </a:solidFill>
            </a:endParaRPr>
          </a:p>
        </p:txBody>
      </p:sp>
      <p:sp>
        <p:nvSpPr>
          <p:cNvPr id="2" name="Titelplatzhalter 1"/>
          <p:cNvSpPr>
            <a:spLocks noGrp="1"/>
          </p:cNvSpPr>
          <p:nvPr>
            <p:ph type="title"/>
          </p:nvPr>
        </p:nvSpPr>
        <p:spPr>
          <a:xfrm>
            <a:off x="217705" y="217693"/>
            <a:ext cx="7728377" cy="1306159"/>
          </a:xfrm>
          <a:prstGeom prst="rect">
            <a:avLst/>
          </a:prstGeom>
        </p:spPr>
        <p:txBody>
          <a:bodyPr vert="horz" lIns="180000" tIns="0" rIns="0" bIns="90000" rtlCol="0" anchor="ctr" anchorCtr="0">
            <a:noAutofit/>
          </a:bodyPr>
          <a:lstStyle/>
          <a:p>
            <a:r>
              <a:rPr lang="de-DE" noProof="0" dirty="0"/>
              <a:t>Titelmasterformat durch Klicken bearbeiten</a:t>
            </a:r>
          </a:p>
        </p:txBody>
      </p:sp>
      <p:sp>
        <p:nvSpPr>
          <p:cNvPr id="9" name="Fußzeilenplatzhalter 6"/>
          <p:cNvSpPr>
            <a:spLocks noGrp="1"/>
          </p:cNvSpPr>
          <p:nvPr>
            <p:ph type="ftr" sz="quarter" idx="3"/>
          </p:nvPr>
        </p:nvSpPr>
        <p:spPr>
          <a:xfrm>
            <a:off x="210257" y="6656780"/>
            <a:ext cx="3859200" cy="174155"/>
          </a:xfrm>
          <a:prstGeom prst="rect">
            <a:avLst/>
          </a:prstGeom>
        </p:spPr>
        <p:txBody>
          <a:bodyPr vert="horz" lIns="0" tIns="0" rIns="0" bIns="0" rtlCol="0" anchor="ctr"/>
          <a:lstStyle>
            <a:lvl1pPr algn="l">
              <a:defRPr sz="908">
                <a:solidFill>
                  <a:srgbClr val="FFFFFF"/>
                </a:solidFill>
              </a:defRPr>
            </a:lvl1pPr>
          </a:lstStyle>
          <a:p>
            <a:endParaRPr lang="de-DE" noProof="0" dirty="0"/>
          </a:p>
        </p:txBody>
      </p:sp>
      <p:sp>
        <p:nvSpPr>
          <p:cNvPr id="10" name="Foliennummernplatzhalter 7"/>
          <p:cNvSpPr>
            <a:spLocks noGrp="1"/>
          </p:cNvSpPr>
          <p:nvPr>
            <p:ph type="sldNum" sz="quarter" idx="4"/>
          </p:nvPr>
        </p:nvSpPr>
        <p:spPr>
          <a:xfrm>
            <a:off x="9119082" y="6656780"/>
            <a:ext cx="2845441" cy="174155"/>
          </a:xfrm>
          <a:prstGeom prst="rect">
            <a:avLst/>
          </a:prstGeom>
        </p:spPr>
        <p:txBody>
          <a:bodyPr vert="horz" lIns="0" tIns="0" rIns="0" bIns="0" rtlCol="0" anchor="ctr"/>
          <a:lstStyle>
            <a:lvl1pPr algn="r">
              <a:defRPr sz="908">
                <a:solidFill>
                  <a:srgbClr val="FFFFFF"/>
                </a:solidFill>
              </a:defRPr>
            </a:lvl1pPr>
          </a:lstStyle>
          <a:p>
            <a:r>
              <a:rPr lang="de-DE" noProof="0" dirty="0"/>
              <a:t>Seite </a:t>
            </a:r>
            <a:fld id="{C239CA27-86D7-4C84-9F07-29988B758EA9}" type="slidenum">
              <a:rPr lang="de-DE" noProof="0" smtClean="0"/>
              <a:pPr/>
              <a:t>‹#›</a:t>
            </a:fld>
            <a:endParaRPr lang="de-DE" noProof="0" dirty="0"/>
          </a:p>
        </p:txBody>
      </p:sp>
      <p:sp>
        <p:nvSpPr>
          <p:cNvPr id="8" name="Textplatzhalter 2"/>
          <p:cNvSpPr>
            <a:spLocks noGrp="1"/>
          </p:cNvSpPr>
          <p:nvPr>
            <p:ph type="body" idx="1"/>
          </p:nvPr>
        </p:nvSpPr>
        <p:spPr>
          <a:xfrm>
            <a:off x="210257" y="1523852"/>
            <a:ext cx="7735825" cy="5132927"/>
          </a:xfrm>
          <a:prstGeom prst="rect">
            <a:avLst/>
          </a:prstGeom>
        </p:spPr>
        <p:txBody>
          <a:bodyPr vert="horz" lIns="180000" tIns="270000" rIns="91440" bIns="4572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pic>
        <p:nvPicPr>
          <p:cNvPr id="11" name="Grafik 9">
            <a:extLst>
              <a:ext uri="{FF2B5EF4-FFF2-40B4-BE49-F238E27FC236}">
                <a16:creationId xmlns:a16="http://schemas.microsoft.com/office/drawing/2014/main" id="{34B5543C-ACD7-4C74-B0BE-692F5F35315A}"/>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10673234" y="1"/>
            <a:ext cx="1301525" cy="1301480"/>
          </a:xfrm>
          <a:prstGeom prst="rect">
            <a:avLst/>
          </a:prstGeom>
        </p:spPr>
      </p:pic>
    </p:spTree>
    <p:extLst>
      <p:ext uri="{BB962C8B-B14F-4D97-AF65-F5344CB8AC3E}">
        <p14:creationId xmlns:p14="http://schemas.microsoft.com/office/powerpoint/2010/main" val="273829531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dir="r"/>
  </p:transition>
  <p:hf hdr="0" dt="0"/>
  <p:txStyles>
    <p:titleStyle>
      <a:lvl1pPr algn="l" defTabSz="1219130" rtl="0" eaLnBrk="1" latinLnBrk="0" hangingPunct="1">
        <a:lnSpc>
          <a:spcPct val="105000"/>
        </a:lnSpc>
        <a:spcBef>
          <a:spcPct val="0"/>
        </a:spcBef>
        <a:buNone/>
        <a:defRPr sz="2177" b="1" kern="1200" baseline="0">
          <a:solidFill>
            <a:srgbClr val="FFFFFF"/>
          </a:solidFill>
          <a:latin typeface="Arial" pitchFamily="34" charset="0"/>
          <a:ea typeface="+mj-ea"/>
          <a:cs typeface="Arial" pitchFamily="34" charset="0"/>
        </a:defRPr>
      </a:lvl1pPr>
    </p:titleStyle>
    <p:bodyStyle>
      <a:lvl1pPr marL="218878" indent="-218878" algn="l" defTabSz="1219130" rtl="0" eaLnBrk="1" latinLnBrk="0" hangingPunct="1">
        <a:lnSpc>
          <a:spcPct val="105000"/>
        </a:lnSpc>
        <a:spcBef>
          <a:spcPts val="0"/>
        </a:spcBef>
        <a:spcAft>
          <a:spcPts val="605"/>
        </a:spcAft>
        <a:buFont typeface="Arial" pitchFamily="34" charset="0"/>
        <a:buChar char="▪"/>
        <a:defRPr sz="1209" kern="1200">
          <a:solidFill>
            <a:srgbClr val="000000"/>
          </a:solidFill>
          <a:latin typeface="Arial" pitchFamily="34" charset="0"/>
          <a:ea typeface="+mn-ea"/>
          <a:cs typeface="Arial" pitchFamily="34" charset="0"/>
        </a:defRPr>
      </a:lvl1pPr>
      <a:lvl2pPr marL="433917" indent="-213118" algn="l" defTabSz="1219130" rtl="0" eaLnBrk="1" latinLnBrk="0" hangingPunct="1">
        <a:lnSpc>
          <a:spcPct val="105000"/>
        </a:lnSpc>
        <a:spcBef>
          <a:spcPts val="0"/>
        </a:spcBef>
        <a:spcAft>
          <a:spcPts val="605"/>
        </a:spcAft>
        <a:buFont typeface="Arial" pitchFamily="34" charset="0"/>
        <a:buChar char="▪"/>
        <a:defRPr sz="1209" kern="1200">
          <a:solidFill>
            <a:srgbClr val="000000"/>
          </a:solidFill>
          <a:latin typeface="Arial" pitchFamily="34" charset="0"/>
          <a:ea typeface="+mn-ea"/>
          <a:cs typeface="Arial" pitchFamily="34" charset="0"/>
        </a:defRPr>
      </a:lvl2pPr>
      <a:lvl3pPr marL="654717" indent="-220800" algn="l" defTabSz="1219130" rtl="0" eaLnBrk="1" latinLnBrk="0" hangingPunct="1">
        <a:lnSpc>
          <a:spcPct val="105000"/>
        </a:lnSpc>
        <a:spcBef>
          <a:spcPts val="0"/>
        </a:spcBef>
        <a:spcAft>
          <a:spcPts val="605"/>
        </a:spcAft>
        <a:buFont typeface="Arial" pitchFamily="34" charset="0"/>
        <a:buChar char="▪"/>
        <a:defRPr sz="1209" kern="1200">
          <a:solidFill>
            <a:srgbClr val="000000"/>
          </a:solidFill>
          <a:latin typeface="Arial" pitchFamily="34" charset="0"/>
          <a:ea typeface="+mn-ea"/>
          <a:cs typeface="Arial" pitchFamily="34" charset="0"/>
        </a:defRPr>
      </a:lvl3pPr>
      <a:lvl4pPr marL="865915" indent="-211199" algn="l" defTabSz="1219130" rtl="0" eaLnBrk="1" latinLnBrk="0" hangingPunct="1">
        <a:lnSpc>
          <a:spcPct val="105000"/>
        </a:lnSpc>
        <a:spcBef>
          <a:spcPts val="0"/>
        </a:spcBef>
        <a:spcAft>
          <a:spcPts val="605"/>
        </a:spcAft>
        <a:buFont typeface="Arial" pitchFamily="34" charset="0"/>
        <a:buChar char="▪"/>
        <a:defRPr sz="1209" kern="1200">
          <a:solidFill>
            <a:srgbClr val="000000"/>
          </a:solidFill>
          <a:latin typeface="Arial" pitchFamily="34" charset="0"/>
          <a:ea typeface="+mn-ea"/>
          <a:cs typeface="Arial" pitchFamily="34" charset="0"/>
        </a:defRPr>
      </a:lvl4pPr>
      <a:lvl5pPr marL="1086712" indent="-220800" algn="l" defTabSz="1219130" rtl="0" eaLnBrk="1" latinLnBrk="0" hangingPunct="1">
        <a:lnSpc>
          <a:spcPct val="105000"/>
        </a:lnSpc>
        <a:spcBef>
          <a:spcPts val="0"/>
        </a:spcBef>
        <a:spcAft>
          <a:spcPts val="605"/>
        </a:spcAft>
        <a:buFont typeface="Arial" pitchFamily="34" charset="0"/>
        <a:buChar char="▪"/>
        <a:defRPr sz="1209" kern="1200">
          <a:solidFill>
            <a:srgbClr val="000000"/>
          </a:solidFill>
          <a:latin typeface="Arial" pitchFamily="34" charset="0"/>
          <a:ea typeface="+mn-ea"/>
          <a:cs typeface="Arial" pitchFamily="34" charset="0"/>
        </a:defRPr>
      </a:lvl5pPr>
      <a:lvl6pPr marL="3352606" indent="-304782" algn="l" defTabSz="1219130" rtl="0" eaLnBrk="1" latinLnBrk="0" hangingPunct="1">
        <a:spcBef>
          <a:spcPct val="20000"/>
        </a:spcBef>
        <a:buFont typeface="Arial" pitchFamily="34" charset="0"/>
        <a:buChar char="•"/>
        <a:defRPr sz="2661" kern="1200">
          <a:solidFill>
            <a:schemeClr val="tx1"/>
          </a:solidFill>
          <a:latin typeface="+mn-lt"/>
          <a:ea typeface="+mn-ea"/>
          <a:cs typeface="+mn-cs"/>
        </a:defRPr>
      </a:lvl6pPr>
      <a:lvl7pPr marL="3962169" indent="-304782" algn="l" defTabSz="1219130" rtl="0" eaLnBrk="1" latinLnBrk="0" hangingPunct="1">
        <a:spcBef>
          <a:spcPct val="20000"/>
        </a:spcBef>
        <a:buFont typeface="Arial" pitchFamily="34" charset="0"/>
        <a:buChar char="•"/>
        <a:defRPr sz="2661" kern="1200">
          <a:solidFill>
            <a:schemeClr val="tx1"/>
          </a:solidFill>
          <a:latin typeface="+mn-lt"/>
          <a:ea typeface="+mn-ea"/>
          <a:cs typeface="+mn-cs"/>
        </a:defRPr>
      </a:lvl7pPr>
      <a:lvl8pPr marL="4571733" indent="-304782" algn="l" defTabSz="1219130" rtl="0" eaLnBrk="1" latinLnBrk="0" hangingPunct="1">
        <a:spcBef>
          <a:spcPct val="20000"/>
        </a:spcBef>
        <a:buFont typeface="Arial" pitchFamily="34" charset="0"/>
        <a:buChar char="•"/>
        <a:defRPr sz="2661" kern="1200">
          <a:solidFill>
            <a:schemeClr val="tx1"/>
          </a:solidFill>
          <a:latin typeface="+mn-lt"/>
          <a:ea typeface="+mn-ea"/>
          <a:cs typeface="+mn-cs"/>
        </a:defRPr>
      </a:lvl8pPr>
      <a:lvl9pPr marL="5181298" indent="-304782" algn="l" defTabSz="1219130" rtl="0" eaLnBrk="1" latinLnBrk="0" hangingPunct="1">
        <a:spcBef>
          <a:spcPct val="20000"/>
        </a:spcBef>
        <a:buFont typeface="Arial" pitchFamily="34" charset="0"/>
        <a:buChar char="•"/>
        <a:defRPr sz="2661" kern="1200">
          <a:solidFill>
            <a:schemeClr val="tx1"/>
          </a:solidFill>
          <a:latin typeface="+mn-lt"/>
          <a:ea typeface="+mn-ea"/>
          <a:cs typeface="+mn-cs"/>
        </a:defRPr>
      </a:lvl9pPr>
    </p:bodyStyle>
    <p:otherStyle>
      <a:defPPr>
        <a:defRPr lang="de-DE"/>
      </a:defPPr>
      <a:lvl1pPr marL="0" algn="l" defTabSz="1219130" rtl="0" eaLnBrk="1" latinLnBrk="0" hangingPunct="1">
        <a:defRPr sz="2419" kern="1200">
          <a:solidFill>
            <a:schemeClr val="tx1"/>
          </a:solidFill>
          <a:latin typeface="+mn-lt"/>
          <a:ea typeface="+mn-ea"/>
          <a:cs typeface="+mn-cs"/>
        </a:defRPr>
      </a:lvl1pPr>
      <a:lvl2pPr marL="609564" algn="l" defTabSz="1219130" rtl="0" eaLnBrk="1" latinLnBrk="0" hangingPunct="1">
        <a:defRPr sz="2419" kern="1200">
          <a:solidFill>
            <a:schemeClr val="tx1"/>
          </a:solidFill>
          <a:latin typeface="+mn-lt"/>
          <a:ea typeface="+mn-ea"/>
          <a:cs typeface="+mn-cs"/>
        </a:defRPr>
      </a:lvl2pPr>
      <a:lvl3pPr marL="1219130" algn="l" defTabSz="1219130" rtl="0" eaLnBrk="1" latinLnBrk="0" hangingPunct="1">
        <a:defRPr sz="2419" kern="1200">
          <a:solidFill>
            <a:schemeClr val="tx1"/>
          </a:solidFill>
          <a:latin typeface="+mn-lt"/>
          <a:ea typeface="+mn-ea"/>
          <a:cs typeface="+mn-cs"/>
        </a:defRPr>
      </a:lvl3pPr>
      <a:lvl4pPr marL="1828693" algn="l" defTabSz="1219130" rtl="0" eaLnBrk="1" latinLnBrk="0" hangingPunct="1">
        <a:defRPr sz="2419" kern="1200">
          <a:solidFill>
            <a:schemeClr val="tx1"/>
          </a:solidFill>
          <a:latin typeface="+mn-lt"/>
          <a:ea typeface="+mn-ea"/>
          <a:cs typeface="+mn-cs"/>
        </a:defRPr>
      </a:lvl4pPr>
      <a:lvl5pPr marL="2438258" algn="l" defTabSz="1219130" rtl="0" eaLnBrk="1" latinLnBrk="0" hangingPunct="1">
        <a:defRPr sz="2419" kern="1200">
          <a:solidFill>
            <a:schemeClr val="tx1"/>
          </a:solidFill>
          <a:latin typeface="+mn-lt"/>
          <a:ea typeface="+mn-ea"/>
          <a:cs typeface="+mn-cs"/>
        </a:defRPr>
      </a:lvl5pPr>
      <a:lvl6pPr marL="3047822" algn="l" defTabSz="1219130" rtl="0" eaLnBrk="1" latinLnBrk="0" hangingPunct="1">
        <a:defRPr sz="2419" kern="1200">
          <a:solidFill>
            <a:schemeClr val="tx1"/>
          </a:solidFill>
          <a:latin typeface="+mn-lt"/>
          <a:ea typeface="+mn-ea"/>
          <a:cs typeface="+mn-cs"/>
        </a:defRPr>
      </a:lvl6pPr>
      <a:lvl7pPr marL="3657385" algn="l" defTabSz="1219130" rtl="0" eaLnBrk="1" latinLnBrk="0" hangingPunct="1">
        <a:defRPr sz="2419" kern="1200">
          <a:solidFill>
            <a:schemeClr val="tx1"/>
          </a:solidFill>
          <a:latin typeface="+mn-lt"/>
          <a:ea typeface="+mn-ea"/>
          <a:cs typeface="+mn-cs"/>
        </a:defRPr>
      </a:lvl7pPr>
      <a:lvl8pPr marL="4266951" algn="l" defTabSz="1219130" rtl="0" eaLnBrk="1" latinLnBrk="0" hangingPunct="1">
        <a:defRPr sz="2419" kern="1200">
          <a:solidFill>
            <a:schemeClr val="tx1"/>
          </a:solidFill>
          <a:latin typeface="+mn-lt"/>
          <a:ea typeface="+mn-ea"/>
          <a:cs typeface="+mn-cs"/>
        </a:defRPr>
      </a:lvl8pPr>
      <a:lvl9pPr marL="4876515" algn="l" defTabSz="1219130" rtl="0" eaLnBrk="1" latinLnBrk="0" hangingPunct="1">
        <a:defRPr sz="241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hyperlink" Target="https://player.admiralcloud.com/?v=d42198df-2c54-45c4-a381-f1ec5160c1a7"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mailto:Occhealthwellbeing.uk@bilfinger.com"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mailto:laura.hardie@bilfinger.com"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wecare-cl.com/"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Not Just A Number</a:t>
            </a:r>
            <a:endParaRPr lang="en-GB" dirty="0"/>
          </a:p>
        </p:txBody>
      </p:sp>
      <p:sp>
        <p:nvSpPr>
          <p:cNvPr id="3" name="Subtitle 2"/>
          <p:cNvSpPr>
            <a:spLocks noGrp="1"/>
          </p:cNvSpPr>
          <p:nvPr>
            <p:ph type="subTitle" idx="1"/>
          </p:nvPr>
        </p:nvSpPr>
        <p:spPr/>
        <p:txBody>
          <a:bodyPr/>
          <a:lstStyle/>
          <a:p>
            <a:r>
              <a:rPr lang="en-GB" dirty="0" smtClean="0"/>
              <a:t>Mental Health and Wellbeing – Know Where to Turn</a:t>
            </a:r>
            <a:endParaRPr lang="en-GB" dirty="0"/>
          </a:p>
        </p:txBody>
      </p:sp>
      <p:sp>
        <p:nvSpPr>
          <p:cNvPr id="4" name="Text Placeholder 3"/>
          <p:cNvSpPr>
            <a:spLocks noGrp="1"/>
          </p:cNvSpPr>
          <p:nvPr>
            <p:ph type="body" sz="quarter" idx="13"/>
          </p:nvPr>
        </p:nvSpPr>
        <p:spPr/>
        <p:txBody>
          <a:bodyPr/>
          <a:lstStyle/>
          <a:p>
            <a:r>
              <a:rPr lang="en-GB" dirty="0" smtClean="0"/>
              <a:t>Laura Hardie – Occupational Health and Wellbeing Advisor</a:t>
            </a:r>
            <a:endParaRPr lang="en-GB" dirty="0"/>
          </a:p>
        </p:txBody>
      </p:sp>
    </p:spTree>
    <p:extLst>
      <p:ext uri="{BB962C8B-B14F-4D97-AF65-F5344CB8AC3E}">
        <p14:creationId xmlns:p14="http://schemas.microsoft.com/office/powerpoint/2010/main" val="73428825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Not Just A Number</a:t>
            </a:r>
            <a:endParaRPr lang="en-GB" dirty="0"/>
          </a:p>
        </p:txBody>
      </p:sp>
      <p:sp>
        <p:nvSpPr>
          <p:cNvPr id="3" name="Footer Placeholder 2"/>
          <p:cNvSpPr>
            <a:spLocks noGrp="1"/>
          </p:cNvSpPr>
          <p:nvPr>
            <p:ph type="ftr" sz="quarter" idx="3"/>
          </p:nvPr>
        </p:nvSpPr>
        <p:spPr/>
        <p:txBody>
          <a:bodyPr/>
          <a:lstStyle/>
          <a:p>
            <a:endParaRPr lang="de-DE" noProof="0" dirty="0"/>
          </a:p>
        </p:txBody>
      </p:sp>
      <p:sp>
        <p:nvSpPr>
          <p:cNvPr id="4" name="Slide Number Placeholder 3"/>
          <p:cNvSpPr>
            <a:spLocks noGrp="1"/>
          </p:cNvSpPr>
          <p:nvPr>
            <p:ph type="sldNum" sz="quarter" idx="4"/>
          </p:nvPr>
        </p:nvSpPr>
        <p:spPr/>
        <p:txBody>
          <a:bodyPr/>
          <a:lstStyle/>
          <a:p>
            <a:r>
              <a:rPr lang="de-DE" noProof="0" smtClean="0"/>
              <a:t>Seite </a:t>
            </a:r>
            <a:fld id="{C239CA27-86D7-4C84-9F07-29988B758EA9}" type="slidenum">
              <a:rPr lang="de-DE" noProof="0" smtClean="0"/>
              <a:pPr/>
              <a:t>2</a:t>
            </a:fld>
            <a:endParaRPr lang="de-DE" noProof="0" dirty="0"/>
          </a:p>
        </p:txBody>
      </p:sp>
      <p:sp>
        <p:nvSpPr>
          <p:cNvPr id="5" name="Text Placeholder 4"/>
          <p:cNvSpPr>
            <a:spLocks noGrp="1"/>
          </p:cNvSpPr>
          <p:nvPr>
            <p:ph type="body" sz="quarter" idx="14"/>
          </p:nvPr>
        </p:nvSpPr>
        <p:spPr/>
        <p:txBody>
          <a:bodyPr anchor="t"/>
          <a:lstStyle/>
          <a:p>
            <a:r>
              <a:rPr lang="en-GB" sz="1600" dirty="0" smtClean="0"/>
              <a:t>We understand how easy it can be to feel like “just a number” – we have 4,500 employees, who work in a transient industry. </a:t>
            </a:r>
          </a:p>
          <a:p>
            <a:endParaRPr lang="en-GB" sz="1600" dirty="0"/>
          </a:p>
          <a:p>
            <a:r>
              <a:rPr lang="en-GB" sz="1600" dirty="0" smtClean="0"/>
              <a:t>As a company we rely on numbers – productive hours, safety statistics, annual turnover and more - numbers play a key role in any business. </a:t>
            </a:r>
          </a:p>
          <a:p>
            <a:endParaRPr lang="en-GB" sz="1600" dirty="0"/>
          </a:p>
          <a:p>
            <a:r>
              <a:rPr lang="en-GB" sz="1600" dirty="0" smtClean="0"/>
              <a:t>We also know that our industry gives significance to other numbers. Miles travelled to site. Weeks spent away from home. Family celebrations missed.</a:t>
            </a:r>
          </a:p>
          <a:p>
            <a:endParaRPr lang="en-GB" sz="1600" dirty="0"/>
          </a:p>
          <a:p>
            <a:r>
              <a:rPr lang="en-GB" sz="1600" dirty="0" smtClean="0"/>
              <a:t>In terms of mental health, numbers are more prominent than ever. </a:t>
            </a:r>
          </a:p>
          <a:p>
            <a:pPr lvl="1"/>
            <a:r>
              <a:rPr lang="en-US" sz="1400" b="1" dirty="0"/>
              <a:t>1 in 4 </a:t>
            </a:r>
            <a:r>
              <a:rPr lang="en-US" sz="1400" dirty="0"/>
              <a:t>people experience a mental health problem of some kind each year (Mind)</a:t>
            </a:r>
            <a:endParaRPr lang="en-GB" sz="1400" dirty="0"/>
          </a:p>
          <a:p>
            <a:pPr lvl="1"/>
            <a:r>
              <a:rPr lang="en-US" sz="1400" b="1" dirty="0"/>
              <a:t>3 in 5 </a:t>
            </a:r>
            <a:r>
              <a:rPr lang="en-US" sz="1400" dirty="0"/>
              <a:t>employees experience mental health issues because of work (Mates in Mind)</a:t>
            </a:r>
            <a:endParaRPr lang="en-GB" sz="1400" dirty="0"/>
          </a:p>
          <a:p>
            <a:pPr lvl="1"/>
            <a:r>
              <a:rPr lang="en-US" sz="1400" dirty="0"/>
              <a:t>In the past year, </a:t>
            </a:r>
            <a:r>
              <a:rPr lang="en-US" sz="1400" b="1" dirty="0"/>
              <a:t>74% </a:t>
            </a:r>
            <a:r>
              <a:rPr lang="en-US" sz="1400" dirty="0"/>
              <a:t>of people have felt so stressed they have been overwhelmed or unable to cope (Mates in Mind)</a:t>
            </a:r>
            <a:endParaRPr lang="en-GB" sz="1400" dirty="0"/>
          </a:p>
          <a:p>
            <a:endParaRPr lang="en-GB" sz="1600" dirty="0" smtClean="0"/>
          </a:p>
        </p:txBody>
      </p:sp>
      <p:pic>
        <p:nvPicPr>
          <p:cNvPr id="7" name="Picture Placeholder 6"/>
          <p:cNvPicPr>
            <a:picLocks noGrp="1" noChangeAspect="1"/>
          </p:cNvPicPr>
          <p:nvPr>
            <p:ph type="pic" sz="quarter" idx="13"/>
          </p:nvPr>
        </p:nvPicPr>
        <p:blipFill rotWithShape="1">
          <a:blip r:embed="rId2" cstate="print">
            <a:extLst>
              <a:ext uri="{28A0092B-C50C-407E-A947-70E740481C1C}">
                <a14:useLocalDpi xmlns:a14="http://schemas.microsoft.com/office/drawing/2010/main" val="0"/>
              </a:ext>
            </a:extLst>
          </a:blip>
          <a:srcRect l="24419" r="24436"/>
          <a:stretch/>
        </p:blipFill>
        <p:spPr>
          <a:xfrm>
            <a:off x="8052048" y="1523852"/>
            <a:ext cx="3923930" cy="5115278"/>
          </a:xfrm>
        </p:spPr>
      </p:pic>
    </p:spTree>
    <p:extLst>
      <p:ext uri="{BB962C8B-B14F-4D97-AF65-F5344CB8AC3E}">
        <p14:creationId xmlns:p14="http://schemas.microsoft.com/office/powerpoint/2010/main" val="193897199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Not Just A Number</a:t>
            </a:r>
            <a:endParaRPr lang="en-GB" dirty="0"/>
          </a:p>
        </p:txBody>
      </p:sp>
      <p:sp>
        <p:nvSpPr>
          <p:cNvPr id="3" name="Footer Placeholder 2"/>
          <p:cNvSpPr>
            <a:spLocks noGrp="1"/>
          </p:cNvSpPr>
          <p:nvPr>
            <p:ph type="ftr" sz="quarter" idx="3"/>
          </p:nvPr>
        </p:nvSpPr>
        <p:spPr/>
        <p:txBody>
          <a:bodyPr/>
          <a:lstStyle/>
          <a:p>
            <a:endParaRPr lang="de-DE" noProof="0" dirty="0"/>
          </a:p>
        </p:txBody>
      </p:sp>
      <p:sp>
        <p:nvSpPr>
          <p:cNvPr id="4" name="Slide Number Placeholder 3"/>
          <p:cNvSpPr>
            <a:spLocks noGrp="1"/>
          </p:cNvSpPr>
          <p:nvPr>
            <p:ph type="sldNum" sz="quarter" idx="4"/>
          </p:nvPr>
        </p:nvSpPr>
        <p:spPr/>
        <p:txBody>
          <a:bodyPr/>
          <a:lstStyle/>
          <a:p>
            <a:r>
              <a:rPr lang="de-DE" noProof="0" smtClean="0"/>
              <a:t>Seite </a:t>
            </a:r>
            <a:fld id="{C239CA27-86D7-4C84-9F07-29988B758EA9}" type="slidenum">
              <a:rPr lang="de-DE" noProof="0" smtClean="0"/>
              <a:pPr/>
              <a:t>3</a:t>
            </a:fld>
            <a:endParaRPr lang="de-DE" noProof="0" dirty="0"/>
          </a:p>
        </p:txBody>
      </p:sp>
      <p:sp>
        <p:nvSpPr>
          <p:cNvPr id="5" name="Text Placeholder 4"/>
          <p:cNvSpPr>
            <a:spLocks noGrp="1"/>
          </p:cNvSpPr>
          <p:nvPr>
            <p:ph type="body" sz="quarter" idx="14"/>
          </p:nvPr>
        </p:nvSpPr>
        <p:spPr/>
        <p:txBody>
          <a:bodyPr/>
          <a:lstStyle/>
          <a:p>
            <a:pPr marL="0" indent="0">
              <a:buNone/>
            </a:pPr>
            <a:endParaRPr lang="en-GB" sz="1600" dirty="0"/>
          </a:p>
          <a:p>
            <a:r>
              <a:rPr lang="en-GB" sz="1600" dirty="0"/>
              <a:t>We want every one of our employees to feel supported so that they can in turn support those around them, ensuring all Bilfinger employees are engaged, productive, and safe. </a:t>
            </a:r>
            <a:r>
              <a:rPr lang="en-GB" sz="1600" dirty="0" smtClean="0"/>
              <a:t>You are </a:t>
            </a:r>
            <a:r>
              <a:rPr lang="en-GB" sz="1600" dirty="0"/>
              <a:t>not just a number. </a:t>
            </a:r>
            <a:r>
              <a:rPr lang="en-GB" sz="1600" b="1" dirty="0"/>
              <a:t>You count.</a:t>
            </a:r>
          </a:p>
          <a:p>
            <a:endParaRPr lang="en-GB" sz="1600" dirty="0"/>
          </a:p>
          <a:p>
            <a:r>
              <a:rPr lang="en-GB" sz="1600" dirty="0"/>
              <a:t>Not Just a Number is not a campaign aimed at raising awareness of mental health – most of us are aware of mental health issues, whether that’s because we’ve experienced an issue ourselves, or one of our team mates, friends or family members has. </a:t>
            </a:r>
          </a:p>
          <a:p>
            <a:endParaRPr lang="en-GB" sz="1600" dirty="0"/>
          </a:p>
          <a:p>
            <a:r>
              <a:rPr lang="en-GB" sz="1600" dirty="0"/>
              <a:t>Not Just a Number aims to normalise talking about mental health issues, and to sign post the help that is available at Bilfinger UK.</a:t>
            </a:r>
          </a:p>
          <a:p>
            <a:endParaRPr lang="en-GB" sz="1600" dirty="0"/>
          </a:p>
        </p:txBody>
      </p:sp>
      <p:pic>
        <p:nvPicPr>
          <p:cNvPr id="7" name="Picture Placeholder 6"/>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8523" r="28523"/>
          <a:stretch>
            <a:fillRect/>
          </a:stretch>
        </p:blipFill>
        <p:spPr/>
      </p:pic>
    </p:spTree>
    <p:extLst>
      <p:ext uri="{BB962C8B-B14F-4D97-AF65-F5344CB8AC3E}">
        <p14:creationId xmlns:p14="http://schemas.microsoft.com/office/powerpoint/2010/main" val="282039444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Not Just A Number - Video</a:t>
            </a:r>
            <a:endParaRPr lang="en-GB" dirty="0"/>
          </a:p>
        </p:txBody>
      </p:sp>
      <p:sp>
        <p:nvSpPr>
          <p:cNvPr id="3" name="Footer Placeholder 2"/>
          <p:cNvSpPr>
            <a:spLocks noGrp="1"/>
          </p:cNvSpPr>
          <p:nvPr>
            <p:ph type="ftr" sz="quarter" idx="3"/>
          </p:nvPr>
        </p:nvSpPr>
        <p:spPr/>
        <p:txBody>
          <a:bodyPr/>
          <a:lstStyle/>
          <a:p>
            <a:endParaRPr lang="de-DE" noProof="0" dirty="0"/>
          </a:p>
        </p:txBody>
      </p:sp>
      <p:sp>
        <p:nvSpPr>
          <p:cNvPr id="4" name="Slide Number Placeholder 3"/>
          <p:cNvSpPr>
            <a:spLocks noGrp="1"/>
          </p:cNvSpPr>
          <p:nvPr>
            <p:ph type="sldNum" sz="quarter" idx="4"/>
          </p:nvPr>
        </p:nvSpPr>
        <p:spPr/>
        <p:txBody>
          <a:bodyPr/>
          <a:lstStyle/>
          <a:p>
            <a:r>
              <a:rPr lang="de-DE" noProof="0" smtClean="0"/>
              <a:t>Seite </a:t>
            </a:r>
            <a:fld id="{C239CA27-86D7-4C84-9F07-29988B758EA9}" type="slidenum">
              <a:rPr lang="de-DE" noProof="0" smtClean="0"/>
              <a:pPr/>
              <a:t>4</a:t>
            </a:fld>
            <a:endParaRPr lang="de-DE" noProof="0" dirty="0"/>
          </a:p>
        </p:txBody>
      </p:sp>
      <p:pic>
        <p:nvPicPr>
          <p:cNvPr id="6" name="Picture 5">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9454" y="1994816"/>
            <a:ext cx="7620000" cy="4191000"/>
          </a:xfrm>
          <a:prstGeom prst="rect">
            <a:avLst/>
          </a:prstGeom>
        </p:spPr>
      </p:pic>
    </p:spTree>
    <p:extLst>
      <p:ext uri="{BB962C8B-B14F-4D97-AF65-F5344CB8AC3E}">
        <p14:creationId xmlns:p14="http://schemas.microsoft.com/office/powerpoint/2010/main" val="187686580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Know Where to Turn</a:t>
            </a:r>
            <a:endParaRPr lang="en-GB" dirty="0"/>
          </a:p>
        </p:txBody>
      </p:sp>
      <p:sp>
        <p:nvSpPr>
          <p:cNvPr id="3" name="Footer Placeholder 2"/>
          <p:cNvSpPr>
            <a:spLocks noGrp="1"/>
          </p:cNvSpPr>
          <p:nvPr>
            <p:ph type="ftr" sz="quarter" idx="3"/>
          </p:nvPr>
        </p:nvSpPr>
        <p:spPr/>
        <p:txBody>
          <a:bodyPr/>
          <a:lstStyle/>
          <a:p>
            <a:endParaRPr lang="de-DE" noProof="0" dirty="0"/>
          </a:p>
        </p:txBody>
      </p:sp>
      <p:sp>
        <p:nvSpPr>
          <p:cNvPr id="4" name="Slide Number Placeholder 3"/>
          <p:cNvSpPr>
            <a:spLocks noGrp="1"/>
          </p:cNvSpPr>
          <p:nvPr>
            <p:ph type="sldNum" sz="quarter" idx="4"/>
          </p:nvPr>
        </p:nvSpPr>
        <p:spPr/>
        <p:txBody>
          <a:bodyPr/>
          <a:lstStyle/>
          <a:p>
            <a:r>
              <a:rPr lang="de-DE" noProof="0" smtClean="0"/>
              <a:t>Seite </a:t>
            </a:r>
            <a:fld id="{C239CA27-86D7-4C84-9F07-29988B758EA9}" type="slidenum">
              <a:rPr lang="de-DE" noProof="0" smtClean="0"/>
              <a:pPr/>
              <a:t>5</a:t>
            </a:fld>
            <a:endParaRPr lang="de-DE" noProof="0" dirty="0"/>
          </a:p>
        </p:txBody>
      </p:sp>
      <p:sp>
        <p:nvSpPr>
          <p:cNvPr id="5" name="Text Placeholder 4"/>
          <p:cNvSpPr>
            <a:spLocks noGrp="1"/>
          </p:cNvSpPr>
          <p:nvPr>
            <p:ph type="body" sz="quarter" idx="14"/>
          </p:nvPr>
        </p:nvSpPr>
        <p:spPr/>
        <p:txBody>
          <a:bodyPr/>
          <a:lstStyle/>
          <a:p>
            <a:pPr marL="0" indent="0">
              <a:buNone/>
            </a:pPr>
            <a:r>
              <a:rPr lang="en-GB" dirty="0" smtClean="0"/>
              <a:t>Bilfinger UK offers a number of support options for employees who may be struggling with their mental health or to help promote and better their general wellbeing. </a:t>
            </a:r>
          </a:p>
          <a:p>
            <a:pPr marL="0" indent="0">
              <a:buNone/>
            </a:pPr>
            <a:r>
              <a:rPr lang="en-GB" dirty="0" smtClean="0"/>
              <a:t>We know that you may not feel comfortable talking to a team mate, or your supervisor about a personal issue, so we have a variety of ways to reach out:</a:t>
            </a:r>
          </a:p>
          <a:p>
            <a:endParaRPr lang="en-GB" dirty="0"/>
          </a:p>
          <a:p>
            <a:pPr marL="342900" indent="-342900">
              <a:buFont typeface="+mj-lt"/>
              <a:buAutoNum type="arabicPeriod"/>
            </a:pPr>
            <a:r>
              <a:rPr lang="en-GB" dirty="0" smtClean="0"/>
              <a:t>Mental Health Champions</a:t>
            </a:r>
          </a:p>
          <a:p>
            <a:pPr marL="342900" indent="-342900">
              <a:buFont typeface="+mj-lt"/>
              <a:buAutoNum type="arabicPeriod"/>
            </a:pPr>
            <a:endParaRPr lang="en-GB" dirty="0"/>
          </a:p>
          <a:p>
            <a:pPr marL="342900" indent="-342900">
              <a:buFont typeface="+mj-lt"/>
              <a:buAutoNum type="arabicPeriod"/>
            </a:pPr>
            <a:r>
              <a:rPr lang="en-GB" dirty="0" smtClean="0"/>
              <a:t>We Care – Employee Assistance Programme</a:t>
            </a:r>
          </a:p>
          <a:p>
            <a:pPr marL="342900" indent="-342900">
              <a:buFont typeface="+mj-lt"/>
              <a:buAutoNum type="arabicPeriod"/>
            </a:pPr>
            <a:endParaRPr lang="en-GB" dirty="0"/>
          </a:p>
          <a:p>
            <a:pPr marL="342900" indent="-342900">
              <a:buFont typeface="+mj-lt"/>
              <a:buAutoNum type="arabicPeriod"/>
            </a:pPr>
            <a:r>
              <a:rPr lang="en-GB" dirty="0" smtClean="0"/>
              <a:t>E-mail – </a:t>
            </a:r>
            <a:r>
              <a:rPr lang="en-GB" dirty="0" smtClean="0">
                <a:hlinkClick r:id="rId2"/>
              </a:rPr>
              <a:t>Occhealthwellbeing.uk@bilfinger.com</a:t>
            </a:r>
            <a:endParaRPr lang="en-GB" dirty="0" smtClean="0"/>
          </a:p>
          <a:p>
            <a:pPr marL="0" indent="0">
              <a:buNone/>
            </a:pPr>
            <a:endParaRPr lang="en-GB" dirty="0" smtClean="0"/>
          </a:p>
          <a:p>
            <a:pPr marL="0" indent="0">
              <a:buNone/>
            </a:pPr>
            <a:r>
              <a:rPr lang="en-GB" dirty="0"/>
              <a:t>Y</a:t>
            </a:r>
            <a:r>
              <a:rPr lang="en-GB" dirty="0" smtClean="0"/>
              <a:t>ou may never need these services, but it’s important you know how to access them if your circumstances change.</a:t>
            </a:r>
            <a:endParaRPr lang="en-GB" dirty="0"/>
          </a:p>
        </p:txBody>
      </p:sp>
      <p:pic>
        <p:nvPicPr>
          <p:cNvPr id="7" name="Picture Placeholder 6"/>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36057" r="12953"/>
          <a:stretch/>
        </p:blipFill>
        <p:spPr/>
      </p:pic>
    </p:spTree>
    <p:extLst>
      <p:ext uri="{BB962C8B-B14F-4D97-AF65-F5344CB8AC3E}">
        <p14:creationId xmlns:p14="http://schemas.microsoft.com/office/powerpoint/2010/main" val="313044272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Mental Health Champions</a:t>
            </a:r>
            <a:endParaRPr lang="en-GB" dirty="0"/>
          </a:p>
        </p:txBody>
      </p:sp>
      <p:sp>
        <p:nvSpPr>
          <p:cNvPr id="3" name="Footer Placeholder 2"/>
          <p:cNvSpPr>
            <a:spLocks noGrp="1"/>
          </p:cNvSpPr>
          <p:nvPr>
            <p:ph type="ftr" sz="quarter" idx="3"/>
          </p:nvPr>
        </p:nvSpPr>
        <p:spPr/>
        <p:txBody>
          <a:bodyPr/>
          <a:lstStyle/>
          <a:p>
            <a:endParaRPr lang="de-DE" noProof="0" dirty="0"/>
          </a:p>
        </p:txBody>
      </p:sp>
      <p:sp>
        <p:nvSpPr>
          <p:cNvPr id="4" name="Slide Number Placeholder 3"/>
          <p:cNvSpPr>
            <a:spLocks noGrp="1"/>
          </p:cNvSpPr>
          <p:nvPr>
            <p:ph type="sldNum" sz="quarter" idx="4"/>
          </p:nvPr>
        </p:nvSpPr>
        <p:spPr/>
        <p:txBody>
          <a:bodyPr/>
          <a:lstStyle/>
          <a:p>
            <a:r>
              <a:rPr lang="de-DE" noProof="0" smtClean="0"/>
              <a:t>Seite </a:t>
            </a:r>
            <a:fld id="{C239CA27-86D7-4C84-9F07-29988B758EA9}" type="slidenum">
              <a:rPr lang="de-DE" noProof="0" smtClean="0"/>
              <a:pPr/>
              <a:t>6</a:t>
            </a:fld>
            <a:endParaRPr lang="de-DE" noProof="0" dirty="0"/>
          </a:p>
        </p:txBody>
      </p:sp>
      <p:sp>
        <p:nvSpPr>
          <p:cNvPr id="5" name="Text Placeholder 4"/>
          <p:cNvSpPr>
            <a:spLocks noGrp="1"/>
          </p:cNvSpPr>
          <p:nvPr>
            <p:ph type="body" sz="quarter" idx="14"/>
          </p:nvPr>
        </p:nvSpPr>
        <p:spPr/>
        <p:txBody>
          <a:bodyPr/>
          <a:lstStyle/>
          <a:p>
            <a:r>
              <a:rPr lang="en-GB" dirty="0" smtClean="0"/>
              <a:t>Our mental health champions undergo training developed by our charity partner Mates in Mind. </a:t>
            </a:r>
          </a:p>
          <a:p>
            <a:endParaRPr lang="en-GB" dirty="0"/>
          </a:p>
          <a:p>
            <a:r>
              <a:rPr lang="en-GB" dirty="0" smtClean="0"/>
              <a:t>Their role is to be the first point of contact if you feel that you need additional support. </a:t>
            </a:r>
          </a:p>
          <a:p>
            <a:endParaRPr lang="en-GB" dirty="0"/>
          </a:p>
          <a:p>
            <a:r>
              <a:rPr lang="en-GB" dirty="0" smtClean="0"/>
              <a:t>They will signpost you to a relevant service, ensuring you receive the appropriate support.</a:t>
            </a:r>
          </a:p>
          <a:p>
            <a:endParaRPr lang="en-GB" dirty="0"/>
          </a:p>
          <a:p>
            <a:r>
              <a:rPr lang="en-GB" dirty="0" smtClean="0"/>
              <a:t>They are not trained medical professionals – but they will ensure you are put in touch with the correct service.</a:t>
            </a:r>
          </a:p>
          <a:p>
            <a:endParaRPr lang="en-GB" dirty="0"/>
          </a:p>
          <a:p>
            <a:r>
              <a:rPr lang="en-GB" dirty="0" smtClean="0"/>
              <a:t>If you would like to know who the Champions are for your team, or you would like to become one, contact </a:t>
            </a:r>
            <a:r>
              <a:rPr lang="en-GB" dirty="0" smtClean="0">
                <a:hlinkClick r:id="rId2"/>
              </a:rPr>
              <a:t>laura.hardie@bilfinger.com</a:t>
            </a:r>
            <a:r>
              <a:rPr lang="en-GB" dirty="0" smtClean="0"/>
              <a:t> </a:t>
            </a:r>
            <a:endParaRPr lang="en-GB" dirty="0"/>
          </a:p>
          <a:p>
            <a:endParaRPr lang="en-GB" dirty="0" smtClean="0"/>
          </a:p>
          <a:p>
            <a:endParaRPr lang="en-GB" dirty="0"/>
          </a:p>
          <a:p>
            <a:endParaRPr lang="en-GB" dirty="0" smtClean="0"/>
          </a:p>
          <a:p>
            <a:endParaRPr lang="en-GB" dirty="0"/>
          </a:p>
          <a:p>
            <a:endParaRPr lang="en-GB" dirty="0" smtClean="0"/>
          </a:p>
          <a:p>
            <a:endParaRPr lang="en-GB" dirty="0"/>
          </a:p>
          <a:p>
            <a:endParaRPr lang="en-GB" dirty="0" smtClean="0"/>
          </a:p>
          <a:p>
            <a:pPr marL="0" indent="0">
              <a:buNone/>
            </a:pPr>
            <a:endParaRPr lang="en-GB" dirty="0"/>
          </a:p>
        </p:txBody>
      </p:sp>
      <p:pic>
        <p:nvPicPr>
          <p:cNvPr id="7" name="Picture Placeholder 6"/>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rcRect l="28457" r="28457"/>
          <a:stretch>
            <a:fillRect/>
          </a:stretch>
        </p:blipFill>
        <p:spPr/>
      </p:pic>
    </p:spTree>
    <p:extLst>
      <p:ext uri="{BB962C8B-B14F-4D97-AF65-F5344CB8AC3E}">
        <p14:creationId xmlns:p14="http://schemas.microsoft.com/office/powerpoint/2010/main" val="69044317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We Care – 24/7 Support</a:t>
            </a:r>
            <a:endParaRPr lang="en-GB" dirty="0"/>
          </a:p>
        </p:txBody>
      </p:sp>
      <p:sp>
        <p:nvSpPr>
          <p:cNvPr id="3" name="Footer Placeholder 2"/>
          <p:cNvSpPr>
            <a:spLocks noGrp="1"/>
          </p:cNvSpPr>
          <p:nvPr>
            <p:ph type="ftr" sz="quarter" idx="3"/>
          </p:nvPr>
        </p:nvSpPr>
        <p:spPr/>
        <p:txBody>
          <a:bodyPr/>
          <a:lstStyle/>
          <a:p>
            <a:endParaRPr lang="de-DE" noProof="0" dirty="0"/>
          </a:p>
        </p:txBody>
      </p:sp>
      <p:sp>
        <p:nvSpPr>
          <p:cNvPr id="4" name="Slide Number Placeholder 3"/>
          <p:cNvSpPr>
            <a:spLocks noGrp="1"/>
          </p:cNvSpPr>
          <p:nvPr>
            <p:ph type="sldNum" sz="quarter" idx="4"/>
          </p:nvPr>
        </p:nvSpPr>
        <p:spPr/>
        <p:txBody>
          <a:bodyPr/>
          <a:lstStyle/>
          <a:p>
            <a:r>
              <a:rPr lang="de-DE" noProof="0" smtClean="0"/>
              <a:t>Seite </a:t>
            </a:r>
            <a:fld id="{C239CA27-86D7-4C84-9F07-29988B758EA9}" type="slidenum">
              <a:rPr lang="de-DE" noProof="0" smtClean="0"/>
              <a:pPr/>
              <a:t>7</a:t>
            </a:fld>
            <a:endParaRPr lang="de-DE" noProof="0" dirty="0"/>
          </a:p>
        </p:txBody>
      </p:sp>
      <p:sp>
        <p:nvSpPr>
          <p:cNvPr id="5" name="Text Placeholder 4"/>
          <p:cNvSpPr>
            <a:spLocks noGrp="1"/>
          </p:cNvSpPr>
          <p:nvPr>
            <p:ph type="body" sz="quarter" idx="14"/>
          </p:nvPr>
        </p:nvSpPr>
        <p:spPr/>
        <p:txBody>
          <a:bodyPr/>
          <a:lstStyle/>
          <a:p>
            <a:pPr marL="0" indent="0">
              <a:buNone/>
            </a:pPr>
            <a:endParaRPr lang="en-US" sz="1400" dirty="0"/>
          </a:p>
          <a:p>
            <a:r>
              <a:rPr lang="en-US" sz="1400" b="1" dirty="0" smtClean="0"/>
              <a:t>All Bilfinger UK employees </a:t>
            </a:r>
            <a:r>
              <a:rPr lang="en-US" sz="1400" b="1" dirty="0"/>
              <a:t>and their family members</a:t>
            </a:r>
            <a:r>
              <a:rPr lang="en-US" sz="1400" dirty="0"/>
              <a:t> have access to </a:t>
            </a:r>
            <a:r>
              <a:rPr lang="en-US" sz="1400" dirty="0" smtClean="0"/>
              <a:t>up </a:t>
            </a:r>
            <a:r>
              <a:rPr lang="en-US" sz="1400" u="sng" dirty="0" smtClean="0"/>
              <a:t>10 </a:t>
            </a:r>
            <a:r>
              <a:rPr lang="en-US" sz="1400" u="sng" dirty="0"/>
              <a:t>sessions </a:t>
            </a:r>
            <a:r>
              <a:rPr lang="en-US" sz="1400" dirty="0"/>
              <a:t>with a mental health professional, per issue. This doesn't have to be for a current issue - sessions can focus on preventing burnout before it becomes overwhelming, tackling major life events, or learning how to manage stress and anxiety</a:t>
            </a:r>
            <a:r>
              <a:rPr lang="en-US" sz="1400" dirty="0" smtClean="0"/>
              <a:t>.</a:t>
            </a:r>
          </a:p>
          <a:p>
            <a:endParaRPr lang="en-US" sz="1400" dirty="0"/>
          </a:p>
          <a:p>
            <a:r>
              <a:rPr lang="en-US" sz="1400" dirty="0" err="1"/>
              <a:t>WeCare</a:t>
            </a:r>
            <a:r>
              <a:rPr lang="en-US" sz="1400" dirty="0"/>
              <a:t> offers a wide range of support services, not only for when times get tough, but to also help to support and promote an overall healthier wellbeing. These include support with medical, mental, legal and financial wellbeing</a:t>
            </a:r>
            <a:r>
              <a:rPr lang="en-US" sz="1400" dirty="0" smtClean="0"/>
              <a:t>.</a:t>
            </a:r>
          </a:p>
          <a:p>
            <a:endParaRPr lang="en-US" sz="1400" dirty="0"/>
          </a:p>
          <a:p>
            <a:r>
              <a:rPr lang="en-US" sz="1400" dirty="0"/>
              <a:t>Using your phone, tablet or desktop, you and your family have 24/7 access to thousands of </a:t>
            </a:r>
            <a:r>
              <a:rPr lang="en-US" sz="1400" dirty="0" smtClean="0"/>
              <a:t>experts.</a:t>
            </a:r>
          </a:p>
          <a:p>
            <a:pPr lvl="1"/>
            <a:r>
              <a:rPr lang="en-US" sz="1400" dirty="0" smtClean="0"/>
              <a:t>Download </a:t>
            </a:r>
            <a:r>
              <a:rPr lang="en-US" sz="1400" dirty="0"/>
              <a:t>the ‘</a:t>
            </a:r>
            <a:r>
              <a:rPr lang="en-US" sz="1400" dirty="0" err="1"/>
              <a:t>WeCare</a:t>
            </a:r>
            <a:r>
              <a:rPr lang="en-US" sz="1400" dirty="0"/>
              <a:t> </a:t>
            </a:r>
            <a:r>
              <a:rPr lang="en-US" sz="1400" dirty="0" err="1"/>
              <a:t>Programme</a:t>
            </a:r>
            <a:r>
              <a:rPr lang="en-US" sz="1400" dirty="0"/>
              <a:t>’ app </a:t>
            </a:r>
            <a:r>
              <a:rPr lang="en-US" sz="1400" dirty="0" smtClean="0"/>
              <a:t>or visit</a:t>
            </a:r>
            <a:r>
              <a:rPr lang="en-US" sz="1400" dirty="0"/>
              <a:t> </a:t>
            </a:r>
            <a:r>
              <a:rPr lang="en-US" sz="1400" u="sng" dirty="0" smtClean="0">
                <a:hlinkClick r:id="rId2" tooltip="https://www.wecare-cl.com"/>
              </a:rPr>
              <a:t>wecare-cl.com</a:t>
            </a:r>
            <a:r>
              <a:rPr lang="en-US" sz="1400" dirty="0" smtClean="0"/>
              <a:t>.</a:t>
            </a:r>
          </a:p>
          <a:p>
            <a:pPr lvl="1"/>
            <a:r>
              <a:rPr lang="en-US" sz="1400" dirty="0" smtClean="0"/>
              <a:t>Create an account</a:t>
            </a:r>
            <a:r>
              <a:rPr lang="en-US" sz="1400" dirty="0"/>
              <a:t>’, where you’ll be prompted to enter </a:t>
            </a:r>
            <a:r>
              <a:rPr lang="en-US" sz="1400" dirty="0" err="1"/>
              <a:t>Bilfinger's</a:t>
            </a:r>
            <a:r>
              <a:rPr lang="en-US" sz="1400" dirty="0"/>
              <a:t> access code - A19005. As soon as the account is set up, all the services are ready to </a:t>
            </a:r>
            <a:r>
              <a:rPr lang="en-US" sz="1400" dirty="0" smtClean="0"/>
              <a:t>use.</a:t>
            </a:r>
          </a:p>
          <a:p>
            <a:pPr lvl="1"/>
            <a:r>
              <a:rPr lang="en-US" sz="1400" dirty="0" smtClean="0"/>
              <a:t>Select </a:t>
            </a:r>
            <a:r>
              <a:rPr lang="en-US" sz="1400" dirty="0"/>
              <a:t>the service you want to use and follow the on-screen instructions. A specialist will be in touch, typically within two </a:t>
            </a:r>
            <a:r>
              <a:rPr lang="en-US" sz="1400" dirty="0" smtClean="0"/>
              <a:t>hours. </a:t>
            </a:r>
          </a:p>
          <a:p>
            <a:pPr marL="0" indent="0">
              <a:buNone/>
            </a:pPr>
            <a:endParaRPr lang="en-US" sz="1400" b="1" dirty="0"/>
          </a:p>
          <a:p>
            <a:pPr marL="0" indent="0">
              <a:buNone/>
            </a:pPr>
            <a:r>
              <a:rPr lang="en-US" sz="1400" dirty="0"/>
              <a:t/>
            </a:r>
            <a:br>
              <a:rPr lang="en-US" sz="1400" dirty="0"/>
            </a:br>
            <a:endParaRPr lang="en-GB" sz="1400" dirty="0"/>
          </a:p>
        </p:txBody>
      </p:sp>
      <p:pic>
        <p:nvPicPr>
          <p:cNvPr id="7" name="Picture Placeholder 6"/>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38581" t="-174" r="10353" b="174"/>
          <a:stretch/>
        </p:blipFill>
        <p:spPr/>
      </p:pic>
    </p:spTree>
    <p:extLst>
      <p:ext uri="{BB962C8B-B14F-4D97-AF65-F5344CB8AC3E}">
        <p14:creationId xmlns:p14="http://schemas.microsoft.com/office/powerpoint/2010/main" val="48272318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Occupational Health and Wellbeing</a:t>
            </a:r>
            <a:endParaRPr lang="en-GB" dirty="0"/>
          </a:p>
        </p:txBody>
      </p:sp>
      <p:sp>
        <p:nvSpPr>
          <p:cNvPr id="3" name="Footer Placeholder 2"/>
          <p:cNvSpPr>
            <a:spLocks noGrp="1"/>
          </p:cNvSpPr>
          <p:nvPr>
            <p:ph type="ftr" sz="quarter" idx="3"/>
          </p:nvPr>
        </p:nvSpPr>
        <p:spPr/>
        <p:txBody>
          <a:bodyPr/>
          <a:lstStyle/>
          <a:p>
            <a:endParaRPr lang="de-DE" noProof="0" dirty="0"/>
          </a:p>
        </p:txBody>
      </p:sp>
      <p:sp>
        <p:nvSpPr>
          <p:cNvPr id="4" name="Slide Number Placeholder 3"/>
          <p:cNvSpPr>
            <a:spLocks noGrp="1"/>
          </p:cNvSpPr>
          <p:nvPr>
            <p:ph type="sldNum" sz="quarter" idx="4"/>
          </p:nvPr>
        </p:nvSpPr>
        <p:spPr/>
        <p:txBody>
          <a:bodyPr/>
          <a:lstStyle/>
          <a:p>
            <a:r>
              <a:rPr lang="de-DE" noProof="0" smtClean="0"/>
              <a:t>Seite </a:t>
            </a:r>
            <a:fld id="{C239CA27-86D7-4C84-9F07-29988B758EA9}" type="slidenum">
              <a:rPr lang="de-DE" noProof="0" smtClean="0"/>
              <a:pPr/>
              <a:t>8</a:t>
            </a:fld>
            <a:endParaRPr lang="de-DE" noProof="0" dirty="0"/>
          </a:p>
        </p:txBody>
      </p:sp>
      <p:sp>
        <p:nvSpPr>
          <p:cNvPr id="5" name="Text Placeholder 4"/>
          <p:cNvSpPr>
            <a:spLocks noGrp="1"/>
          </p:cNvSpPr>
          <p:nvPr>
            <p:ph type="body" sz="quarter" idx="14"/>
          </p:nvPr>
        </p:nvSpPr>
        <p:spPr/>
        <p:txBody>
          <a:bodyPr/>
          <a:lstStyle/>
          <a:p>
            <a:r>
              <a:rPr lang="en-GB" dirty="0" smtClean="0"/>
              <a:t>Bilfinger UK has a dedicated Occupational Health and Wellbeing Advisor, Laura Hardie.</a:t>
            </a:r>
          </a:p>
          <a:p>
            <a:endParaRPr lang="en-GB" dirty="0"/>
          </a:p>
          <a:p>
            <a:r>
              <a:rPr lang="en-GB" dirty="0" smtClean="0"/>
              <a:t>If for any reason you can’t speak to a mental health champion or you’re not sure which service you should be using, you can reach out to Laura.</a:t>
            </a:r>
          </a:p>
          <a:p>
            <a:endParaRPr lang="en-GB" dirty="0"/>
          </a:p>
          <a:p>
            <a:r>
              <a:rPr lang="en-GB" dirty="0" smtClean="0"/>
              <a:t>Laura is also visiting our client’s assets and sites to hold Mental Health and Wellbeing sessions with employees</a:t>
            </a:r>
            <a:r>
              <a:rPr lang="en-GB" dirty="0" smtClean="0"/>
              <a:t>.</a:t>
            </a:r>
          </a:p>
          <a:p>
            <a:endParaRPr lang="en-GB" dirty="0"/>
          </a:p>
          <a:p>
            <a:r>
              <a:rPr lang="en-GB" dirty="0" smtClean="0"/>
              <a:t>Laura’s email address is available on the accompanying posters – occhealthwellbeing.uk@bilfinger.com.</a:t>
            </a:r>
            <a:endParaRPr lang="en-GB" dirty="0" smtClean="0"/>
          </a:p>
          <a:p>
            <a:pPr marL="0" indent="0">
              <a:buNone/>
            </a:pPr>
            <a:endParaRPr lang="en-GB" dirty="0"/>
          </a:p>
        </p:txBody>
      </p:sp>
      <p:pic>
        <p:nvPicPr>
          <p:cNvPr id="8" name="Picture Placeholder 7"/>
          <p:cNvPicPr>
            <a:picLocks noGrp="1" noChangeAspect="1"/>
          </p:cNvPicPr>
          <p:nvPr>
            <p:ph type="pic" sz="quarter" idx="13"/>
          </p:nvPr>
        </p:nvPicPr>
        <p:blipFill>
          <a:blip r:embed="rId2" cstate="print">
            <a:extLst>
              <a:ext uri="{28A0092B-C50C-407E-A947-70E740481C1C}">
                <a14:useLocalDpi xmlns:a14="http://schemas.microsoft.com/office/drawing/2010/main" val="0"/>
              </a:ext>
            </a:extLst>
          </a:blip>
          <a:srcRect l="21276" r="21276"/>
          <a:stretch>
            <a:fillRect/>
          </a:stretch>
        </p:blipFill>
        <p:spPr/>
      </p:pic>
    </p:spTree>
    <p:extLst>
      <p:ext uri="{BB962C8B-B14F-4D97-AF65-F5344CB8AC3E}">
        <p14:creationId xmlns:p14="http://schemas.microsoft.com/office/powerpoint/2010/main" val="325363062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Not Just A Number</a:t>
            </a:r>
            <a:endParaRPr lang="en-GB" dirty="0"/>
          </a:p>
        </p:txBody>
      </p:sp>
      <p:sp>
        <p:nvSpPr>
          <p:cNvPr id="3" name="Footer Placeholder 2"/>
          <p:cNvSpPr>
            <a:spLocks noGrp="1"/>
          </p:cNvSpPr>
          <p:nvPr>
            <p:ph type="ftr" sz="quarter" idx="3"/>
          </p:nvPr>
        </p:nvSpPr>
        <p:spPr/>
        <p:txBody>
          <a:bodyPr/>
          <a:lstStyle/>
          <a:p>
            <a:endParaRPr lang="de-DE" noProof="0" dirty="0"/>
          </a:p>
        </p:txBody>
      </p:sp>
      <p:sp>
        <p:nvSpPr>
          <p:cNvPr id="4" name="Slide Number Placeholder 3"/>
          <p:cNvSpPr>
            <a:spLocks noGrp="1"/>
          </p:cNvSpPr>
          <p:nvPr>
            <p:ph type="sldNum" sz="quarter" idx="4"/>
          </p:nvPr>
        </p:nvSpPr>
        <p:spPr/>
        <p:txBody>
          <a:bodyPr/>
          <a:lstStyle/>
          <a:p>
            <a:r>
              <a:rPr lang="de-DE" noProof="0" smtClean="0"/>
              <a:t>Seite </a:t>
            </a:r>
            <a:fld id="{C239CA27-86D7-4C84-9F07-29988B758EA9}" type="slidenum">
              <a:rPr lang="de-DE" noProof="0" smtClean="0"/>
              <a:pPr/>
              <a:t>9</a:t>
            </a:fld>
            <a:endParaRPr lang="de-DE" noProof="0" dirty="0"/>
          </a:p>
        </p:txBody>
      </p:sp>
      <p:sp>
        <p:nvSpPr>
          <p:cNvPr id="5" name="Text Placeholder 4"/>
          <p:cNvSpPr>
            <a:spLocks noGrp="1"/>
          </p:cNvSpPr>
          <p:nvPr>
            <p:ph type="body" sz="quarter" idx="14"/>
          </p:nvPr>
        </p:nvSpPr>
        <p:spPr/>
        <p:txBody>
          <a:bodyPr/>
          <a:lstStyle/>
          <a:p>
            <a:r>
              <a:rPr lang="en-GB" dirty="0" smtClean="0"/>
              <a:t>There are of course a number of external organisations which can also support you:</a:t>
            </a:r>
          </a:p>
          <a:p>
            <a:endParaRPr lang="en-GB" dirty="0"/>
          </a:p>
          <a:p>
            <a:pPr lvl="1"/>
            <a:r>
              <a:rPr lang="en-GB" dirty="0" smtClean="0"/>
              <a:t>Mates in Mind</a:t>
            </a:r>
          </a:p>
          <a:p>
            <a:pPr lvl="1"/>
            <a:r>
              <a:rPr lang="en-GB" dirty="0" smtClean="0"/>
              <a:t>Mind</a:t>
            </a:r>
          </a:p>
          <a:p>
            <a:pPr lvl="1"/>
            <a:r>
              <a:rPr lang="en-GB" dirty="0" smtClean="0"/>
              <a:t>Mental Health Foundation</a:t>
            </a:r>
          </a:p>
          <a:p>
            <a:pPr marL="220799" lvl="1" indent="0">
              <a:buNone/>
            </a:pPr>
            <a:endParaRPr lang="en-GB" dirty="0" smtClean="0"/>
          </a:p>
          <a:p>
            <a:r>
              <a:rPr lang="en-GB" dirty="0" smtClean="0"/>
              <a:t>Massive thanks to Bilfinger UK employees John and Jonathan for sharing their stories with us. We hope that their openness and honesty will encourage our workforce to talk about mental health, and get support when needed.</a:t>
            </a:r>
          </a:p>
          <a:p>
            <a:r>
              <a:rPr lang="en-GB" dirty="0" smtClean="0"/>
              <a:t>At Bilfinger UK, you are not just a number. Please reach out if you’re ever struggling with your mental health. You count.</a:t>
            </a:r>
          </a:p>
          <a:p>
            <a:pPr lvl="1"/>
            <a:endParaRPr lang="en-GB" dirty="0"/>
          </a:p>
          <a:p>
            <a:pPr lvl="1"/>
            <a:endParaRPr lang="en-GB" dirty="0" smtClean="0"/>
          </a:p>
          <a:p>
            <a:endParaRPr lang="en-GB" dirty="0"/>
          </a:p>
        </p:txBody>
      </p:sp>
      <p:pic>
        <p:nvPicPr>
          <p:cNvPr id="7" name="Picture Placeholder 6"/>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28523" r="28523"/>
          <a:stretch>
            <a:fillRect/>
          </a:stretch>
        </p:blipFill>
        <p:spPr/>
      </p:pic>
    </p:spTree>
    <p:extLst>
      <p:ext uri="{BB962C8B-B14F-4D97-AF65-F5344CB8AC3E}">
        <p14:creationId xmlns:p14="http://schemas.microsoft.com/office/powerpoint/2010/main" val="3651908860"/>
      </p:ext>
    </p:extLst>
  </p:cSld>
  <p:clrMapOvr>
    <a:masterClrMapping/>
  </p:clrMapOvr>
  <p:transition>
    <p:wipe dir="r"/>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_Bilfinger Silber">
  <a:themeElements>
    <a:clrScheme name="Bilfinger grün">
      <a:dk1>
        <a:srgbClr val="C9D200"/>
      </a:dk1>
      <a:lt1>
        <a:srgbClr val="008AD9"/>
      </a:lt1>
      <a:dk2>
        <a:srgbClr val="627B73"/>
      </a:dk2>
      <a:lt2>
        <a:srgbClr val="204333"/>
      </a:lt2>
      <a:accent1>
        <a:srgbClr val="8FA19B"/>
      </a:accent1>
      <a:accent2>
        <a:srgbClr val="BCC6C3"/>
      </a:accent2>
      <a:accent3>
        <a:srgbClr val="685743"/>
      </a:accent3>
      <a:accent4>
        <a:srgbClr val="95897B"/>
      </a:accent4>
      <a:accent5>
        <a:srgbClr val="C0B7AE"/>
      </a:accent5>
      <a:accent6>
        <a:srgbClr val="E1DDD9"/>
      </a:accent6>
      <a:hlink>
        <a:srgbClr val="000000"/>
      </a:hlink>
      <a:folHlink>
        <a:srgbClr val="000000"/>
      </a:folHlink>
    </a:clrScheme>
    <a:fontScheme name="Bilfinger Arial">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a:noFill/>
        </a:ln>
      </a:spPr>
      <a:bodyPr rtlCol="0" anchor="ctr"/>
      <a:lstStyle>
        <a:defPPr algn="ctr">
          <a:defRPr sz="1400" dirty="0" err="1" smtClean="0">
            <a:solidFill>
              <a:srgbClr val="000000"/>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400" dirty="0" err="1" smtClean="0">
            <a:solidFill>
              <a:srgbClr val="000000"/>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887</Words>
  <Application>Microsoft Office PowerPoint</Application>
  <PresentationFormat>Widescreen</PresentationFormat>
  <Paragraphs>87</Paragraphs>
  <Slides>9</Slides>
  <Notes>0</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3" baseType="lpstr">
      <vt:lpstr>Arial</vt:lpstr>
      <vt:lpstr>Calibri</vt:lpstr>
      <vt:lpstr>2_Bilfinger Silber</vt:lpstr>
      <vt:lpstr>think-cell Folie</vt:lpstr>
      <vt:lpstr>Not Just A Number</vt:lpstr>
      <vt:lpstr>Not Just A Number</vt:lpstr>
      <vt:lpstr>Not Just A Number</vt:lpstr>
      <vt:lpstr>Not Just A Number - Video</vt:lpstr>
      <vt:lpstr>Know Where to Turn</vt:lpstr>
      <vt:lpstr>Mental Health Champions</vt:lpstr>
      <vt:lpstr>We Care – 24/7 Support</vt:lpstr>
      <vt:lpstr>Occupational Health and Wellbeing</vt:lpstr>
      <vt:lpstr>Not Just A Number</vt:lpstr>
    </vt:vector>
  </TitlesOfParts>
  <Company>Bilfinger SE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CONTENT BILFINGER CODE OF CONDUCT</dc:title>
  <dc:creator>Greig Anderson</dc:creator>
  <cp:lastModifiedBy>Colene Woolcott</cp:lastModifiedBy>
  <cp:revision>86</cp:revision>
  <dcterms:created xsi:type="dcterms:W3CDTF">2021-06-09T15:39:28Z</dcterms:created>
  <dcterms:modified xsi:type="dcterms:W3CDTF">2022-05-10T08:10:46Z</dcterms:modified>
</cp:coreProperties>
</file>